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80" r:id="rId4"/>
    <p:sldId id="260" r:id="rId5"/>
    <p:sldId id="261" r:id="rId6"/>
    <p:sldId id="263" r:id="rId7"/>
    <p:sldId id="273" r:id="rId8"/>
    <p:sldId id="277" r:id="rId9"/>
    <p:sldId id="278" r:id="rId10"/>
    <p:sldId id="279" r:id="rId11"/>
    <p:sldId id="262" r:id="rId12"/>
    <p:sldId id="264" r:id="rId13"/>
    <p:sldId id="265" r:id="rId14"/>
    <p:sldId id="266" r:id="rId15"/>
    <p:sldId id="275" r:id="rId16"/>
    <p:sldId id="282" r:id="rId17"/>
    <p:sldId id="276" r:id="rId18"/>
    <p:sldId id="274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6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7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8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5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46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5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47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9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1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7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83C98-AD1D-4AC3-9F1E-8A5119C77344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7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19408"/>
            <a:ext cx="8839200" cy="11079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Welcome dear studen</a:t>
            </a:r>
            <a:r>
              <a:rPr lang="en-US" sz="6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ts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905000"/>
            <a:ext cx="9144000" cy="4953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8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458200" cy="6248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Format: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From: Senders Name and his / her e-mail address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To: Receivers Name and his /her email address.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Sent: Day, Date and Time of the sending messages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Subject: To mention the subject of the messages in short.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Salutation 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Subscription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47984" y="4139385"/>
            <a:ext cx="1843548" cy="419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Dear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Sharmin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71900" y="4817807"/>
            <a:ext cx="2219632" cy="419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Body / Messages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71900" y="5454445"/>
            <a:ext cx="1605116" cy="419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Rina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44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5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Example of Writing an e-mail</a:t>
            </a:r>
          </a:p>
          <a:p>
            <a:pPr marL="0" indent="0" algn="just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Suppose your are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Anika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and your friend is Samira who lives in  Dhaka. You are going for a picnic. Now, send a message through E-mail to your friend inviting him to go for the picnic with you.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99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From: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&lt;Nafisa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@gmail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.com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Montasir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 monisha@gmail.com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Sent: Monday, 15 August, 2014; 8:30 a.m.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Subject: Invitation to go for a picnic.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94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My dear friend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Receive my cordial love at the very outlet of the e-mail. Hope you are hale and hearty.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You will be glad to know that we are going to hold a picnic on the 28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this instant 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Jahangirnagar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University Campus, 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that has gained the importance as an entertainment spot. With a view to breathing in fresh air and watching migrating birds, a good number of visitors come here from different places.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also would like to spend a day in the lap of nature. It is quite near to Dhaka as well.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Rownok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Sami,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Shaheen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Lamia and some of our close friends will join us to the picnic. 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hope that you will certainly join us, enhance our pleasure and have a nice day.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Your loving friend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Anika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1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I 2(As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" y="0"/>
            <a:ext cx="9128253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362200"/>
          </a:xfrm>
        </p:spPr>
        <p:txBody>
          <a:bodyPr>
            <a:noAutofit/>
          </a:bodyPr>
          <a:lstStyle/>
          <a:p>
            <a:r>
              <a:rPr lang="en-US" sz="115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Group Work</a:t>
            </a:r>
            <a:endParaRPr lang="en-US" sz="115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10" y="2286000"/>
            <a:ext cx="9144000" cy="38401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6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Discuss with your partner how to write an e-mail. 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9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Evaluation</a:t>
            </a:r>
            <a:endParaRPr lang="en-US" sz="9600" b="1" u="sng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1"/>
            <a:ext cx="8229600" cy="3048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What is an e-mail 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How many parts of an e-mail 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How can you send a message through e-mail 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How can you write subject of the message 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What will be the body of the message ?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USER\Desktop\image of computer\scaling_12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0167" y="1565462"/>
            <a:ext cx="4572000" cy="2209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Home Task</a:t>
            </a:r>
          </a:p>
          <a:p>
            <a:pPr marL="0" indent="0">
              <a:buNone/>
            </a:pP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Suppose you are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Faiaz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You have a pen friend named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who lives in Iran. He wants know about Bangladeshi Food / Culture. Now send a message to him through e-mail about the food,  food habit and culture of Bangladesh.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3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r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85836"/>
            <a:ext cx="8405813" cy="538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47800" y="-37603"/>
            <a:ext cx="693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7030A0"/>
                </a:solidFill>
              </a:rPr>
              <a:t>Good Bye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85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Presented by</a:t>
            </a:r>
            <a:endParaRPr lang="en-US" sz="6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53340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Assistant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Teacher</a:t>
            </a: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Poyal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Goacha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Technical Girls’ High School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1447800"/>
            <a:ext cx="480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Md.  Jamal </a:t>
            </a:r>
            <a:r>
              <a:rPr lang="en-US" sz="7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Hossen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5400" y="381000"/>
            <a:ext cx="3733800" cy="3962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imm_2014_09_15_06_55_58_3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0"/>
            <a:ext cx="37592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69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981325"/>
            <a:ext cx="4419600" cy="3876675"/>
          </a:xfrm>
          <a:prstGeom prst="rect">
            <a:avLst/>
          </a:prstGeom>
        </p:spPr>
      </p:pic>
      <p:pic>
        <p:nvPicPr>
          <p:cNvPr id="3" name="Picture 2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0"/>
            <a:ext cx="4419600" cy="4043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PGGHS\Desktop\E-mail\L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PGGHS\Desktop\E-mail\L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76200"/>
            <a:ext cx="49149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PGGHS\Desktop\E-mail\L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57637"/>
            <a:ext cx="4038600" cy="282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PGGHS\Desktop\E-mail\W-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33801"/>
            <a:ext cx="4572000" cy="313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24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PGGHS\Desktop\E-mail\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66046"/>
            <a:ext cx="4479791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PGGHS\Desktop\E-mail\emai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26132"/>
            <a:ext cx="4992914" cy="598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01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PGGHS\Desktop\E-mail\E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06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41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143" y="731837"/>
            <a:ext cx="8610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Learning Outcomes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able to familiar with an e-mail. 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Procedure of giving message through e-mail.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Writing an e-mail 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Be able to Communicate with other through e-mail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Quad Arrow Callout 3"/>
          <p:cNvSpPr/>
          <p:nvPr/>
        </p:nvSpPr>
        <p:spPr>
          <a:xfrm>
            <a:off x="72570" y="2431143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Quad Arrow Callout 4"/>
          <p:cNvSpPr/>
          <p:nvPr/>
        </p:nvSpPr>
        <p:spPr>
          <a:xfrm>
            <a:off x="72570" y="3040743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Quad Arrow Callout 5"/>
          <p:cNvSpPr/>
          <p:nvPr/>
        </p:nvSpPr>
        <p:spPr>
          <a:xfrm>
            <a:off x="72570" y="3733800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Quad Arrow Callout 6"/>
          <p:cNvSpPr/>
          <p:nvPr/>
        </p:nvSpPr>
        <p:spPr>
          <a:xfrm>
            <a:off x="72570" y="1740544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0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2954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Can You Say What is E-mail?</a:t>
            </a:r>
            <a:endParaRPr lang="en-US" sz="5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Electronic mail Popularly known as e-mail is the communication of textual messages via electronic means. </a:t>
            </a:r>
          </a:p>
          <a:p>
            <a:pPr marL="0" indent="0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E-mail is a means of sending messages between computers. 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send and receive e-mail you need access to the internet.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66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43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Writing an e-mail you have to follow the following procedures: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Your e-mail address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Whom do you write to i.e. his / her e-mail address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Subject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Sending Time : Day, Date &amp; time of the sending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Salutation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Body / Message.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Subscription 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6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144</TotalTime>
  <Words>530</Words>
  <Application>Microsoft Office PowerPoint</Application>
  <PresentationFormat>On-screen Show (4:3)</PresentationFormat>
  <Paragraphs>69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Say What is E-mail?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Group Work</vt:lpstr>
      <vt:lpstr>Evaluation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Windows User</cp:lastModifiedBy>
  <cp:revision>191</cp:revision>
  <dcterms:created xsi:type="dcterms:W3CDTF">2014-09-14T11:34:13Z</dcterms:created>
  <dcterms:modified xsi:type="dcterms:W3CDTF">2019-10-09T16:07:01Z</dcterms:modified>
</cp:coreProperties>
</file>