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88" r:id="rId4"/>
    <p:sldId id="281" r:id="rId5"/>
    <p:sldId id="259" r:id="rId6"/>
    <p:sldId id="289" r:id="rId7"/>
    <p:sldId id="277" r:id="rId8"/>
    <p:sldId id="297" r:id="rId9"/>
    <p:sldId id="292" r:id="rId10"/>
    <p:sldId id="294" r:id="rId11"/>
    <p:sldId id="285" r:id="rId12"/>
    <p:sldId id="286" r:id="rId13"/>
    <p:sldId id="287" r:id="rId14"/>
    <p:sldId id="296" r:id="rId15"/>
    <p:sldId id="295" r:id="rId16"/>
    <p:sldId id="275" r:id="rId17"/>
    <p:sldId id="274" r:id="rId18"/>
    <p:sldId id="273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3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65" d="100"/>
          <a:sy n="65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D360E-82BD-480E-A00F-69DCCF6C4C41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5851A-2D48-4F50-BA50-9F5466691909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আল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খারিজমী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D29D7F-9846-445E-953F-7249B4B7C8F0}" type="parTrans" cxnId="{EE0E010A-9036-4A6B-AB74-F961580B017B}">
      <dgm:prSet/>
      <dgm:spPr/>
      <dgm:t>
        <a:bodyPr/>
        <a:lstStyle/>
        <a:p>
          <a:endParaRPr lang="en-US"/>
        </a:p>
      </dgm:t>
    </dgm:pt>
    <dgm:pt modelId="{49603721-520D-4FB0-939D-E852874B3D0C}" type="sibTrans" cxnId="{EE0E010A-9036-4A6B-AB74-F961580B017B}">
      <dgm:prSet/>
      <dgm:spPr/>
      <dgm:t>
        <a:bodyPr/>
        <a:lstStyle/>
        <a:p>
          <a:endParaRPr lang="en-US"/>
        </a:p>
      </dgm:t>
    </dgm:pt>
    <dgm:pt modelId="{31B83526-44C3-4338-9409-4EB50796E4EB}" type="pres">
      <dgm:prSet presAssocID="{83CD360E-82BD-480E-A00F-69DCCF6C4C4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CFD532-A789-49B2-AC75-4B1387B80542}" type="pres">
      <dgm:prSet presAssocID="{1965851A-2D48-4F50-BA50-9F5466691909}" presName="comp" presStyleCnt="0"/>
      <dgm:spPr/>
    </dgm:pt>
    <dgm:pt modelId="{FA899CAF-6FE7-4548-8AB5-13FA0D77CEFB}" type="pres">
      <dgm:prSet presAssocID="{1965851A-2D48-4F50-BA50-9F5466691909}" presName="box" presStyleLbl="node1" presStyleIdx="0" presStyleCnt="1"/>
      <dgm:spPr/>
      <dgm:t>
        <a:bodyPr/>
        <a:lstStyle/>
        <a:p>
          <a:endParaRPr lang="en-US"/>
        </a:p>
      </dgm:t>
    </dgm:pt>
    <dgm:pt modelId="{D7F432E4-3879-42E6-9F51-013F03BC20B3}" type="pres">
      <dgm:prSet presAssocID="{1965851A-2D48-4F50-BA50-9F5466691909}" presName="img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  <dgm:pt modelId="{627F60CB-0F68-42B7-85D5-B52902399702}" type="pres">
      <dgm:prSet presAssocID="{1965851A-2D48-4F50-BA50-9F546669190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AFCAD-CF30-4E58-899E-51D95D8E15B9}" type="presOf" srcId="{83CD360E-82BD-480E-A00F-69DCCF6C4C41}" destId="{31B83526-44C3-4338-9409-4EB50796E4EB}" srcOrd="0" destOrd="0" presId="urn:microsoft.com/office/officeart/2005/8/layout/vList4#1"/>
    <dgm:cxn modelId="{EE0E010A-9036-4A6B-AB74-F961580B017B}" srcId="{83CD360E-82BD-480E-A00F-69DCCF6C4C41}" destId="{1965851A-2D48-4F50-BA50-9F5466691909}" srcOrd="0" destOrd="0" parTransId="{4CD29D7F-9846-445E-953F-7249B4B7C8F0}" sibTransId="{49603721-520D-4FB0-939D-E852874B3D0C}"/>
    <dgm:cxn modelId="{1E7DAEBA-54FA-453F-AD77-BC4DA428E7AD}" type="presOf" srcId="{1965851A-2D48-4F50-BA50-9F5466691909}" destId="{627F60CB-0F68-42B7-85D5-B52902399702}" srcOrd="1" destOrd="0" presId="urn:microsoft.com/office/officeart/2005/8/layout/vList4#1"/>
    <dgm:cxn modelId="{19890D69-EB9B-4002-976E-08B408DD7862}" type="presOf" srcId="{1965851A-2D48-4F50-BA50-9F5466691909}" destId="{FA899CAF-6FE7-4548-8AB5-13FA0D77CEFB}" srcOrd="0" destOrd="0" presId="urn:microsoft.com/office/officeart/2005/8/layout/vList4#1"/>
    <dgm:cxn modelId="{0320D849-2A5D-41C0-9E85-C596CC2F2447}" type="presParOf" srcId="{31B83526-44C3-4338-9409-4EB50796E4EB}" destId="{DDCFD532-A789-49B2-AC75-4B1387B80542}" srcOrd="0" destOrd="0" presId="urn:microsoft.com/office/officeart/2005/8/layout/vList4#1"/>
    <dgm:cxn modelId="{71F53605-442E-4A59-AD06-4535FEB8E57E}" type="presParOf" srcId="{DDCFD532-A789-49B2-AC75-4B1387B80542}" destId="{FA899CAF-6FE7-4548-8AB5-13FA0D77CEFB}" srcOrd="0" destOrd="0" presId="urn:microsoft.com/office/officeart/2005/8/layout/vList4#1"/>
    <dgm:cxn modelId="{C05BC525-4CCE-4AC4-8156-95FFE1B3704A}" type="presParOf" srcId="{DDCFD532-A789-49B2-AC75-4B1387B80542}" destId="{D7F432E4-3879-42E6-9F51-013F03BC20B3}" srcOrd="1" destOrd="0" presId="urn:microsoft.com/office/officeart/2005/8/layout/vList4#1"/>
    <dgm:cxn modelId="{23F1362C-A4DE-411A-AF1A-659EF8CCB897}" type="presParOf" srcId="{DDCFD532-A789-49B2-AC75-4B1387B80542}" destId="{627F60CB-0F68-42B7-85D5-B5290239970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99CAF-6FE7-4548-8AB5-13FA0D77CEFB}">
      <dsp:nvSpPr>
        <dsp:cNvPr id="0" name=""/>
        <dsp:cNvSpPr/>
      </dsp:nvSpPr>
      <dsp:spPr>
        <a:xfrm>
          <a:off x="0" y="0"/>
          <a:ext cx="6743700" cy="139960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আল</a:t>
          </a:r>
          <a:r>
            <a:rPr lang="en-US" sz="6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খারিজমী</a:t>
          </a:r>
          <a:endParaRPr lang="en-US" sz="65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88700" y="0"/>
        <a:ext cx="5254999" cy="1399606"/>
      </dsp:txXfrm>
    </dsp:sp>
    <dsp:sp modelId="{D7F432E4-3879-42E6-9F51-013F03BC20B3}">
      <dsp:nvSpPr>
        <dsp:cNvPr id="0" name=""/>
        <dsp:cNvSpPr/>
      </dsp:nvSpPr>
      <dsp:spPr>
        <a:xfrm>
          <a:off x="139960" y="139960"/>
          <a:ext cx="1348739" cy="11196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ADCC5-A93E-4D7D-A0A9-2DC9C481D7B6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B28A2-673A-4A97-B4EC-3B4C6E3F5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3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B28A2-673A-4A97-B4EC-3B4C6E3F5B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6800" y="253128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9624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ব্যাচ-২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ভেন্যু-টিচার্স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ট্রেনিং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কলেজ,চট্টগ্রাম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BTT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প্রশিক্ষণ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ই-মেইল :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joybsic@gmail.com</a:t>
            </a:r>
            <a:endParaRPr lang="bn-BD" sz="3200" dirty="0">
              <a:solidFill>
                <a:srgbClr val="0000FF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 আইডি-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০১০৫০২৫০৭৩৮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-381000"/>
            <a:ext cx="827396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b="1" dirty="0">
                <a:ln w="19050">
                  <a:solidFill>
                    <a:srgbClr val="0000FF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spc="300" dirty="0">
              <a:ln w="19050">
                <a:solidFill>
                  <a:srgbClr val="0000FF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723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মোহাম্মদ জয়নাল আবেদীন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বোয়ালখালী সিরাজুল ইসলাম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ডিগ্রি কলেজ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বোয়ালখালী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 চট্টগ্রাম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1"/>
            <a:ext cx="8001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200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endParaRPr lang="en-US" sz="3200" u="sng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হয়্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নিম্নরুপ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3505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প্রক্রিয়াকরণ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505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মার্জ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একত্রিকরণ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3657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সিকুয়েন্সিয়াল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অ্যাকসেস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মেমরি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743200" y="2667000"/>
            <a:ext cx="1447800" cy="838200"/>
          </a:xfrm>
          <a:prstGeom prst="flowChartProcess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Extract 12"/>
          <p:cNvSpPr/>
          <p:nvPr/>
        </p:nvSpPr>
        <p:spPr>
          <a:xfrm>
            <a:off x="4800600" y="2590800"/>
            <a:ext cx="1295400" cy="914400"/>
          </a:xfrm>
          <a:prstGeom prst="flowChartExtra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ocument 13"/>
          <p:cNvSpPr/>
          <p:nvPr/>
        </p:nvSpPr>
        <p:spPr>
          <a:xfrm>
            <a:off x="762000" y="2667000"/>
            <a:ext cx="1447800" cy="838200"/>
          </a:xfrm>
          <a:prstGeom prst="flowChartDocumen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equential Access Storage 14"/>
          <p:cNvSpPr/>
          <p:nvPr/>
        </p:nvSpPr>
        <p:spPr>
          <a:xfrm>
            <a:off x="6781800" y="2590800"/>
            <a:ext cx="1447800" cy="1066800"/>
          </a:xfrm>
          <a:prstGeom prst="flowChartMagneticTap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49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endParaRPr lang="en-US" sz="3200" u="sng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ধাপের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451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025" y="1199745"/>
            <a:ext cx="1524000" cy="21725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04351" y="1524810"/>
            <a:ext cx="1782097" cy="1219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267200"/>
            <a:ext cx="1782097" cy="99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23059"/>
            <a:ext cx="2478882" cy="24788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00218" y="1785207"/>
            <a:ext cx="4000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6740" y="42672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প্রক্রিয়াকরণ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971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1436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52600" y="228600"/>
            <a:ext cx="539234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3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58" y="981477"/>
            <a:ext cx="2585357" cy="144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502742"/>
            <a:ext cx="1497419" cy="1981200"/>
          </a:xfrm>
          <a:prstGeom prst="rect">
            <a:avLst/>
          </a:prstGeom>
        </p:spPr>
      </p:pic>
      <p:sp>
        <p:nvSpPr>
          <p:cNvPr id="4" name="Flowchart: Decision 3"/>
          <p:cNvSpPr/>
          <p:nvPr/>
        </p:nvSpPr>
        <p:spPr>
          <a:xfrm>
            <a:off x="381000" y="838200"/>
            <a:ext cx="1905000" cy="1447800"/>
          </a:xfrm>
          <a:prstGeom prst="flowChartDecis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457200" y="3733800"/>
            <a:ext cx="2077065" cy="1295400"/>
          </a:xfrm>
          <a:prstGeom prst="flowChartInputOutp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1085046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810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199" y="248264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181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সামন্তরিক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0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787" y="4648200"/>
            <a:ext cx="2087213" cy="375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33400"/>
            <a:ext cx="2110496" cy="2110496"/>
          </a:xfrm>
          <a:prstGeom prst="rect">
            <a:avLst/>
          </a:prstGeom>
        </p:spPr>
      </p:pic>
      <p:sp>
        <p:nvSpPr>
          <p:cNvPr id="4" name="Flowchart: Connector 3"/>
          <p:cNvSpPr/>
          <p:nvPr/>
        </p:nvSpPr>
        <p:spPr>
          <a:xfrm>
            <a:off x="357648" y="802960"/>
            <a:ext cx="1623552" cy="1635440"/>
          </a:xfrm>
          <a:prstGeom prst="flowChartConnector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48148" y="4136849"/>
            <a:ext cx="1790700" cy="1386580"/>
            <a:chOff x="876300" y="4191000"/>
            <a:chExt cx="1790700" cy="138658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66900" y="4876800"/>
              <a:ext cx="8001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724332" y="4191000"/>
              <a:ext cx="0" cy="5665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24332" y="4967980"/>
              <a:ext cx="0" cy="6096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876300" y="4876800"/>
              <a:ext cx="6858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286000" y="1143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067" y="4358916"/>
            <a:ext cx="3934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199" y="248264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8980" y="557280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অ্যারো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3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228600"/>
            <a:ext cx="5181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ভেতরের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228600"/>
            <a:ext cx="8915400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486400" y="1295400"/>
            <a:ext cx="1828800" cy="5334000"/>
            <a:chOff x="3124200" y="1447800"/>
            <a:chExt cx="1828800" cy="5334000"/>
          </a:xfrm>
        </p:grpSpPr>
        <p:sp>
          <p:nvSpPr>
            <p:cNvPr id="10" name="Oval 9"/>
            <p:cNvSpPr/>
            <p:nvPr/>
          </p:nvSpPr>
          <p:spPr>
            <a:xfrm>
              <a:off x="3352800" y="1447800"/>
              <a:ext cx="1371599" cy="6858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352800" y="6019800"/>
              <a:ext cx="1371600" cy="762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শেষ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3657600"/>
              <a:ext cx="1600200" cy="762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(a)=1/2*b*h</a:t>
              </a:r>
              <a:r>
                <a:rPr lang="en-US" dirty="0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হিসাব</a:t>
              </a:r>
              <a:r>
                <a:rPr lang="en-US" dirty="0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করি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" name="Flowchart: Data 12"/>
            <p:cNvSpPr/>
            <p:nvPr/>
          </p:nvSpPr>
          <p:spPr>
            <a:xfrm>
              <a:off x="3124200" y="2514600"/>
              <a:ext cx="1828800" cy="762000"/>
            </a:xfrm>
            <a:prstGeom prst="flowChartInputOutp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r>
                <a:rPr lang="en-US" sz="1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(b)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(h) </a:t>
              </a:r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গ্রহণ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4" name="Flowchart: Data 13"/>
            <p:cNvSpPr/>
            <p:nvPr/>
          </p:nvSpPr>
          <p:spPr>
            <a:xfrm>
              <a:off x="3124200" y="4800600"/>
              <a:ext cx="1752600" cy="838200"/>
            </a:xfrm>
            <a:prstGeom prst="flowChartInputOutp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প্রদর্শন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3848100" y="2324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848100" y="4610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848100" y="3467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848100" y="58293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52400" y="8382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(a)=1/2*b*h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81000" y="2209800"/>
            <a:ext cx="27432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ফ্লোচার্টটি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33600" y="304800"/>
            <a:ext cx="5181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457200"/>
            <a:ext cx="5181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অর্জন যাচাই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9812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প্রতীকটি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28800" y="4648200"/>
            <a:ext cx="6719052" cy="628522"/>
            <a:chOff x="948573" y="609600"/>
            <a:chExt cx="7633452" cy="765732"/>
          </a:xfrm>
        </p:grpSpPr>
        <p:sp>
          <p:nvSpPr>
            <p:cNvPr id="6" name="Rectangle 5"/>
            <p:cNvSpPr/>
            <p:nvPr/>
          </p:nvSpPr>
          <p:spPr>
            <a:xfrm>
              <a:off x="7315200" y="609600"/>
              <a:ext cx="1266825" cy="6858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" name="Flowchart: Data 6"/>
            <p:cNvSpPr/>
            <p:nvPr/>
          </p:nvSpPr>
          <p:spPr>
            <a:xfrm>
              <a:off x="5271364" y="622310"/>
              <a:ext cx="1447800" cy="685800"/>
            </a:xfrm>
            <a:prstGeom prst="flowChartInputOutp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528911" y="964495"/>
              <a:ext cx="1067430" cy="3500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48573" y="69089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ক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.</a:t>
              </a:r>
              <a:endParaRPr lang="en-US" sz="28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622083" y="690890"/>
              <a:ext cx="1085849" cy="61722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12603" y="737890"/>
              <a:ext cx="685800" cy="637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গ.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53577" y="690890"/>
              <a:ext cx="723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ঘ.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53888" y="73789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খ. </a:t>
              </a:r>
              <a:endParaRPr lang="en-US" sz="2800" dirty="0"/>
            </a:p>
          </p:txBody>
        </p:sp>
      </p:grpSp>
      <p:sp>
        <p:nvSpPr>
          <p:cNvPr id="14" name="Bent-Up Arrow 13"/>
          <p:cNvSpPr/>
          <p:nvPr/>
        </p:nvSpPr>
        <p:spPr>
          <a:xfrm rot="2755644">
            <a:off x="7083097" y="4767938"/>
            <a:ext cx="332196" cy="343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0400" y="228601"/>
            <a:ext cx="2667000" cy="6095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405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2400" y="1752600"/>
            <a:ext cx="1447800" cy="4800600"/>
            <a:chOff x="3124200" y="1447800"/>
            <a:chExt cx="1828800" cy="5334000"/>
          </a:xfrm>
        </p:grpSpPr>
        <p:sp>
          <p:nvSpPr>
            <p:cNvPr id="6" name="Oval 5"/>
            <p:cNvSpPr/>
            <p:nvPr/>
          </p:nvSpPr>
          <p:spPr>
            <a:xfrm>
              <a:off x="3352800" y="1447800"/>
              <a:ext cx="1371599" cy="6858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শুরু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352800" y="6019800"/>
              <a:ext cx="1371600" cy="762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শেষ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3657600"/>
              <a:ext cx="1600200" cy="762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(a)=1/2*b*h</a:t>
              </a:r>
              <a:r>
                <a:rPr lang="en-US" dirty="0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হিসাব</a:t>
              </a:r>
              <a:r>
                <a:rPr lang="en-US" dirty="0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করি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Flowchart: Data 8"/>
            <p:cNvSpPr/>
            <p:nvPr/>
          </p:nvSpPr>
          <p:spPr>
            <a:xfrm>
              <a:off x="3124200" y="2514600"/>
              <a:ext cx="1828800" cy="762000"/>
            </a:xfrm>
            <a:prstGeom prst="flowChartInputOutp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r>
                <a:rPr lang="en-US" sz="1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(b)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(h) </a:t>
              </a:r>
              <a:r>
                <a:rPr lang="en-US" sz="1400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গ্রহণ</a:t>
              </a:r>
              <a:r>
                <a:rPr lang="en-US" sz="1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0" name="Flowchart: Data 9"/>
            <p:cNvSpPr/>
            <p:nvPr/>
          </p:nvSpPr>
          <p:spPr>
            <a:xfrm>
              <a:off x="3124200" y="4800600"/>
              <a:ext cx="1752600" cy="838200"/>
            </a:xfrm>
            <a:prstGeom prst="flowChartInputOutp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প্রদর্শন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3848100" y="2324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3848100" y="4610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3848100" y="34671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848100" y="5829300"/>
              <a:ext cx="381794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7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25000">
              <a:schemeClr val="tx2">
                <a:lumMod val="40000"/>
                <a:lumOff val="6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75000">
              <a:srgbClr val="01A78F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112" y="1295400"/>
            <a:ext cx="888356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 smtClean="0">
                <a:ln w="19050">
                  <a:solidFill>
                    <a:srgbClr val="0000FF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b="1" dirty="0">
              <a:ln w="19050">
                <a:solidFill>
                  <a:srgbClr val="0000FF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153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উচ্চ মাধ্যমিক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ED3C1F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bn-BD" sz="6600" b="1" dirty="0" smtClean="0">
                <a:solidFill>
                  <a:srgbClr val="ED3C1F"/>
                </a:solidFill>
                <a:latin typeface="NikoshBAN" pitchFamily="2" charset="0"/>
                <a:cs typeface="NikoshBAN" pitchFamily="2" charset="0"/>
              </a:rPr>
              <a:t>দশ শ্রেণি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: ১৫/০৬/২০১৯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228600"/>
            <a:ext cx="4495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ছবিগুলো দেখি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BRA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382" y="4038600"/>
            <a:ext cx="4209618" cy="2516094"/>
          </a:xfrm>
          <a:prstGeom prst="rect">
            <a:avLst/>
          </a:prstGeom>
          <a:noFill/>
        </p:spPr>
      </p:pic>
      <p:pic>
        <p:nvPicPr>
          <p:cNvPr id="1027" name="Picture 3" descr="C:\Users\ABRAR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0542"/>
            <a:ext cx="4122302" cy="2593258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0542"/>
            <a:ext cx="4114800" cy="2669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38600"/>
            <a:ext cx="3891832" cy="25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643622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(Algorithm and Flowchart)</a:t>
            </a:r>
            <a:endParaRPr lang="bn-IN" sz="3600" b="1" dirty="0">
              <a:solidFill>
                <a:srgbClr val="00B050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: ৩৬৮-৩৭৩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১৮৯-১৯২</a:t>
            </a: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রেফারেন্স বই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প্রকৌশলী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জয়নাল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আবেদীন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4495800" cy="838200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839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bn-IN" sz="3000" dirty="0">
                <a:latin typeface="NikoshBAN" pitchFamily="2" charset="0"/>
                <a:cs typeface="NikoshBAN" pitchFamily="2" charset="0"/>
              </a:rPr>
              <a:t>পাঠ শেষে শিক্ষার্থীরা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mtClean="0">
                <a:latin typeface="NikoshBAN" pitchFamily="2" charset="0"/>
                <a:cs typeface="NikoshBAN" pitchFamily="2" charset="0"/>
              </a:rPr>
              <a:t>তৈরি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3000" dirty="0" err="1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অ্যালগরিদম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মধ্যে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পার্থক্য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9104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752727"/>
              </p:ext>
            </p:extLst>
          </p:nvPr>
        </p:nvGraphicFramePr>
        <p:xfrm>
          <a:off x="1028700" y="1191195"/>
          <a:ext cx="6743700" cy="1399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2743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খারিজমী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নামানুসারে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6465" y="4095928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endParaRPr lang="en-US" sz="3600" u="sng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সামাধানের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অনুক্রমিক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05000" y="228600"/>
            <a:ext cx="5181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সংঙ্গা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5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সহজবোধ্য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দ্ব্যর্থবোধক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28600"/>
            <a:ext cx="5181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6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304800"/>
            <a:ext cx="76962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626" y="15240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(b)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(a)=1/2*b*h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31118"/>
            <a:ext cx="1905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ধাপ-১ :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361" y="3630557"/>
            <a:ext cx="597063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ধাপ-২ 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(b)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362908"/>
            <a:ext cx="68580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ধাপ-৩ 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(a)=1/2*b*h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537408"/>
            <a:ext cx="46875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ধাপ-৪ 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7026" y="6231168"/>
            <a:ext cx="1905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ধাপ-৫ 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1061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142799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3200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গতিধারা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অ্যালগরিদমের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00200" y="228600"/>
            <a:ext cx="60960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Flowchart)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473246"/>
            <a:ext cx="7504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28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28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দু’ভাগে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</p:txBody>
      </p:sp>
      <p:sp>
        <p:nvSpPr>
          <p:cNvPr id="6" name="Oval 5"/>
          <p:cNvSpPr/>
          <p:nvPr/>
        </p:nvSpPr>
        <p:spPr>
          <a:xfrm>
            <a:off x="3505200" y="4427352"/>
            <a:ext cx="1616362" cy="678047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41138" y="5576456"/>
            <a:ext cx="1828800" cy="10668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5932356" y="5576455"/>
            <a:ext cx="1763844" cy="10668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ফ্লোচার্ট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61971" y="5006101"/>
            <a:ext cx="1129297" cy="6896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H="1">
            <a:off x="2673855" y="5006101"/>
            <a:ext cx="1068056" cy="6326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1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681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Tarek Bin Zubaier</cp:lastModifiedBy>
  <cp:revision>646</cp:revision>
  <dcterms:created xsi:type="dcterms:W3CDTF">2006-08-16T00:00:00Z</dcterms:created>
  <dcterms:modified xsi:type="dcterms:W3CDTF">2019-06-15T22:49:16Z</dcterms:modified>
</cp:coreProperties>
</file>