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80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6" r:id="rId13"/>
    <p:sldId id="278" r:id="rId14"/>
    <p:sldId id="269" r:id="rId15"/>
    <p:sldId id="270" r:id="rId16"/>
    <p:sldId id="271" r:id="rId17"/>
    <p:sldId id="277" r:id="rId18"/>
    <p:sldId id="275" r:id="rId19"/>
    <p:sldId id="272" r:id="rId20"/>
    <p:sldId id="273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686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E374E-E58B-4D28-AC1D-175AF7907590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E60C4-9395-4CD2-9A9B-ECB70F680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882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6781800" y="-533400"/>
            <a:ext cx="6477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800" dirty="0">
                <a:latin typeface="NikoshBAN" pitchFamily="2" charset="0"/>
                <a:cs typeface="NikoshBAN" pitchFamily="2" charset="0"/>
              </a:rPr>
              <a:t> 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5836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800" dirty="0">
                <a:latin typeface="NikoshBAN" pitchFamily="2" charset="0"/>
                <a:cs typeface="NikoshBAN" pitchFamily="2" charset="0"/>
              </a:rPr>
              <a:t>সবাইকে স্বাগতম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C53BB38-D903-41B3-82D3-626C9F2D1B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33"/>
          <a:stretch/>
        </p:blipFill>
        <p:spPr>
          <a:xfrm>
            <a:off x="0" y="0"/>
            <a:ext cx="4724400" cy="76076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C59EF73-4CFF-4F13-924B-391B42CC7B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7"/>
          <a:stretch/>
        </p:blipFill>
        <p:spPr>
          <a:xfrm>
            <a:off x="4724400" y="-24014"/>
            <a:ext cx="4419600" cy="768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5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5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09" y="5862"/>
            <a:ext cx="9144000" cy="58498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5943600"/>
            <a:ext cx="868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dirty="0">
                <a:latin typeface="NikoshBAN" pitchFamily="2" charset="0"/>
                <a:cs typeface="NikoshBAN" pitchFamily="2" charset="0"/>
              </a:rPr>
              <a:t>গাভী পালন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20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5" y="0"/>
            <a:ext cx="4842335" cy="2971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5943600"/>
            <a:ext cx="716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atin typeface="NikoshBAN" pitchFamily="2" charset="0"/>
                <a:cs typeface="NikoshBAN" pitchFamily="2" charset="0"/>
              </a:rPr>
              <a:t>গাভীর বাসস্থান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84" y="3099382"/>
            <a:ext cx="4932214" cy="28442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399" y="0"/>
            <a:ext cx="4038601" cy="2971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399" y="3099382"/>
            <a:ext cx="4034590" cy="284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81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762000"/>
            <a:ext cx="7467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dirty="0">
                <a:latin typeface="NikoshBAN" pitchFamily="2" charset="0"/>
                <a:cs typeface="NikoshBAN" pitchFamily="2" charset="0"/>
              </a:rPr>
              <a:t>একক কাজ</a:t>
            </a:r>
          </a:p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গরুর খাদ্য গুলোর নাম লিখ ।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১)-------------------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২)-------------------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৩)-------------------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৪)-------------------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৫)-------------------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৬)-------------------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0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838200"/>
            <a:ext cx="3200401" cy="7078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গাভীর বাসস্থান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2286000"/>
            <a:ext cx="914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১)গোশালা উঁচু হতে হবে।</a:t>
            </a:r>
          </a:p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২)শুকনো হতে হবে।</a:t>
            </a:r>
          </a:p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৩)আলো,বাতাস চলাচলের ব্যবস্থা থাকতে হবে।</a:t>
            </a:r>
          </a:p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৪)বৃস্টির পানি, আর্দ্রতা নিয়ন্ত্রন হতে হবে।</a:t>
            </a:r>
          </a:p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৫)খাবার পাত্র ও পানির পাত্র আলাদা থাকতে হবে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।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42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04800"/>
            <a:ext cx="9144000" cy="5638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1" y="5981114"/>
            <a:ext cx="792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>
                <a:latin typeface="NikoshBAN" pitchFamily="2" charset="0"/>
                <a:cs typeface="NikoshBAN" pitchFamily="2" charset="0"/>
              </a:rPr>
              <a:t>ঘাস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16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5169"/>
            <a:ext cx="4495800" cy="59084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68"/>
            <a:ext cx="4610685" cy="59084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0960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দানাদার খাদ্য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55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06"/>
            <a:ext cx="9128760" cy="60280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2102" y="6050506"/>
            <a:ext cx="830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আঁশ জাতীয় খাদ্য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44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19200"/>
            <a:ext cx="8458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latin typeface="NikoshBAN" pitchFamily="2" charset="0"/>
                <a:cs typeface="NikoshBAN" pitchFamily="2" charset="0"/>
              </a:rPr>
              <a:t>গাভীর খাদ্য গুলো হলঃ</a:t>
            </a:r>
          </a:p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১)আঁশ জাতীয় খাদ্য সমুহঃ</a:t>
            </a:r>
          </a:p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খড়,কাঁচাঘাস,লতাপাতা,হে,সাইলেজ ইত্যাদি।</a:t>
            </a:r>
          </a:p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২)দানাদার খাদ্য সমূহঃ</a:t>
            </a:r>
          </a:p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শস্যদানা,গমের ভূসি,চালের কুঁড়া,খৈল ইত্যাদি।</a:t>
            </a:r>
          </a:p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৩)ফিউ অ্যাডিটিভস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03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4153" y="49802"/>
            <a:ext cx="662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8216" y="2971800"/>
            <a:ext cx="7696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গাভীর বাসস্থান কেমন হতে হবে লিখ।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১)---------------------------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২)---------------------------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৩)---------------------------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৪)---------------------------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৫)---------------------------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3106852" y="1373241"/>
            <a:ext cx="1478630" cy="978408"/>
          </a:xfrm>
          <a:prstGeom prst="downArrow">
            <a:avLst>
              <a:gd name="adj1" fmla="val 50000"/>
              <a:gd name="adj2" fmla="val 471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88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0"/>
            <a:ext cx="647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atin typeface="NikoshBAN" pitchFamily="2" charset="0"/>
                <a:cs typeface="NikoshBAN" pitchFamily="2" charset="0"/>
              </a:rPr>
              <a:t>মূল্যায়ণঃ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4648200"/>
            <a:ext cx="7772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ক) গাভী পালন কি?</a:t>
            </a:r>
          </a:p>
          <a:p>
            <a:r>
              <a:rPr lang="bn-BD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খ)বাংলাদেশে পালিত দুটি উন্নত জাতের গাভীর নামলিখ।</a:t>
            </a:r>
          </a:p>
          <a:p>
            <a:r>
              <a:rPr lang="bn-BD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গ) উদ্দিপক ১ এর আলোকে গাভীর বাসস্থান বর্ণনা কর।</a:t>
            </a:r>
          </a:p>
          <a:p>
            <a:r>
              <a:rPr lang="bn-BD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 )উদ্দীপক ২ এর আলোকে গাভীর খাদ্য বিশ্লেষণ কর ।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5" y="1015663"/>
            <a:ext cx="3812345" cy="30991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99" y="1015664"/>
            <a:ext cx="2466975" cy="30991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024" y="1015665"/>
            <a:ext cx="2466975" cy="30991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0600" y="41148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০১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24400" y="4087630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০২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18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9678" y="506181"/>
            <a:ext cx="3184071" cy="91054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US" sz="7200" b="1" dirty="0" err="1">
                <a:ln w="13462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7200" b="1" dirty="0">
              <a:ln w="13462">
                <a:solidFill>
                  <a:srgbClr val="FFFF00"/>
                </a:solidFill>
                <a:prstDash val="solid"/>
              </a:ln>
              <a:solidFill>
                <a:srgbClr val="FFC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2362201"/>
            <a:ext cx="4953000" cy="273921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সাব্দুল</a:t>
            </a:r>
            <a:r>
              <a:rPr lang="en-US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হোসেন</a:t>
            </a:r>
            <a:endParaRPr lang="bn-BD" sz="40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bn-BD" sz="3600" b="1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36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মোসলেম</a:t>
            </a:r>
            <a:r>
              <a:rPr lang="en-US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উদ্দিন</a:t>
            </a:r>
            <a:r>
              <a:rPr lang="en-US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মাধ্যমিক</a:t>
            </a:r>
            <a:r>
              <a:rPr lang="en-US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সদর</a:t>
            </a:r>
            <a:r>
              <a:rPr lang="en-US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ঝিনাইদহ</a:t>
            </a:r>
            <a:r>
              <a:rPr lang="en-US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IN" sz="2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362201"/>
            <a:ext cx="2209800" cy="273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0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55118"/>
            <a:ext cx="7543800" cy="101566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atin typeface="NikoshBAN" pitchFamily="2" charset="0"/>
                <a:cs typeface="NikoshBAN" pitchFamily="2" charset="0"/>
              </a:rPr>
              <a:t>বাড়ীর কাজ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3962400"/>
            <a:ext cx="739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আঁশ জাতীয় খাদ্য ও দানাদার খাদ্যের মধ্যে পার্থক্য লিখ।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 flipH="1">
            <a:off x="3295650" y="1954590"/>
            <a:ext cx="2628900" cy="1524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02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838200"/>
            <a:ext cx="6629400" cy="156966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সবা</a:t>
            </a:r>
            <a:r>
              <a:rPr lang="as-IN" sz="9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9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as-IN" sz="9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ে</a:t>
            </a:r>
            <a:r>
              <a:rPr lang="en-US" sz="9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9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sz="8800" dirty="0">
                <a:latin typeface="NikoshBAN" pitchFamily="2" charset="0"/>
                <a:cs typeface="NikoshBAN" pitchFamily="2" charset="0"/>
              </a:rPr>
              <a:t> 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A5D5876-33BA-4187-B90D-E5604ADA1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0" y="2819400"/>
            <a:ext cx="3352800" cy="348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76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6800" y="2407860"/>
            <a:ext cx="7543800" cy="1564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" y="0"/>
            <a:ext cx="9143999" cy="156966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9600" dirty="0"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7400" y="1828800"/>
            <a:ext cx="56939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বিষয়ঃকৃষি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শিক্ষা </a:t>
            </a:r>
            <a:endParaRPr lang="bn-BD" sz="4000" dirty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শ্রেণীঃনবম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অধ্যায়ের নামঃ কৃষিজ উৎপাদন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ছাত্রছাত্রী সংখ্যাঃ৬০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সময়ঃ৫০মিনিট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4998899"/>
            <a:ext cx="9144000" cy="18591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826" y="4998899"/>
            <a:ext cx="9176825" cy="185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6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124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953265"/>
              </p:ext>
            </p:extLst>
          </p:nvPr>
        </p:nvGraphicFramePr>
        <p:xfrm>
          <a:off x="0" y="569009"/>
          <a:ext cx="9143999" cy="6265800"/>
        </p:xfrm>
        <a:graphic>
          <a:graphicData uri="http://schemas.openxmlformats.org/drawingml/2006/table">
            <a:tbl>
              <a:tblPr/>
              <a:tblGrid>
                <a:gridCol w="10261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95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114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94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673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219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ধাপ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কার্যক্রম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সময়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উপকরন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১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প্রস্তুতি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কুশল বিনিময়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, </a:t>
                      </a: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আসন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বিন্যাস, মনযোগ আকর্ষণ, বাড়ির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কাজ আদায়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,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৫ মিঃ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D C </a:t>
                      </a: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চকবোর্ড 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865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শিখনফল-১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আলোচনার মাধ্যমে প্রদর্শন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১০ মিঃ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D C</a:t>
                      </a: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 চকবোর্ড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2706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শিখনফল-২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আলোচনা ও দলীয় কাজ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৫ মিঃ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D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065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শিখনফল৩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আলোচনা ও দলীয় কাজ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৮ মিঃ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D c</a:t>
                      </a: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চকবোর্ড </a:t>
                      </a:r>
                      <a:endParaRPr kumimoji="0" lang="bn-BD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মূল্যায়ন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সৃজনশীল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প্রশ্ন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১০ মিঃ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D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27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বাড়ির কাজ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প্রশ্ন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১০মিঃ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D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10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সমাপ্তি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ধব্যবাদ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bn-BD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২ মিঃ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ikoshBAN" pitchFamily="2" charset="0"/>
                          <a:cs typeface="NikoshBAN" pitchFamily="2" charset="0"/>
                        </a:rPr>
                        <a:t>D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-76199"/>
            <a:ext cx="9143999" cy="70788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পাঠ পরিকল্পনা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37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91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0600" y="5997714"/>
            <a:ext cx="701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রেড চিটাগাং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26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82"/>
            <a:ext cx="9144001" cy="56074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5943600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সিন্ধি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07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376" y="11668"/>
            <a:ext cx="9144000" cy="6172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6871" y="6183868"/>
            <a:ext cx="883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শাহিওয়াল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38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76200"/>
            <a:ext cx="9144000" cy="304698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9600" dirty="0">
                <a:latin typeface="NikoshBAN" pitchFamily="2" charset="0"/>
                <a:cs typeface="NikoshBAN" pitchFamily="2" charset="0"/>
              </a:rPr>
              <a:t>আজকের পাঠ</a:t>
            </a:r>
          </a:p>
          <a:p>
            <a:pPr algn="ctr"/>
            <a:r>
              <a:rPr lang="bn-BD" sz="9600" dirty="0">
                <a:latin typeface="NikoshBAN" pitchFamily="2" charset="0"/>
                <a:cs typeface="NikoshBAN" pitchFamily="2" charset="0"/>
              </a:rPr>
              <a:t>“গাভী পালন”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970788"/>
            <a:ext cx="9144000" cy="388721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91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52400"/>
            <a:ext cx="6629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atin typeface="NikoshBAN" pitchFamily="2" charset="0"/>
                <a:cs typeface="NikoshBAN" pitchFamily="2" charset="0"/>
              </a:rPr>
              <a:t>শিখনফল 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838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পাঠ শেষে  শিক্ষথীরা.....................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4772" y="2743200"/>
            <a:ext cx="6995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গাভী পালনের ধারণা সঙ্গায়িত করতে পারবে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;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গাভীর বাস স্থান ও পরিচর্যা ব্যাখ্যা করতে পারবে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;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গাভীর খাদ্যের প্রকার বিশ্লেষণ করতে পারবে।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191533" y="32655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219668" y="38282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1191533" y="273859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Callout 7"/>
          <p:cNvSpPr/>
          <p:nvPr/>
        </p:nvSpPr>
        <p:spPr>
          <a:xfrm>
            <a:off x="3117752" y="228600"/>
            <a:ext cx="2514600" cy="1219200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76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309</Words>
  <Application>Microsoft Office PowerPoint</Application>
  <PresentationFormat>On-screen Show (4:3)</PresentationFormat>
  <Paragraphs>103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computerzone</cp:lastModifiedBy>
  <cp:revision>105</cp:revision>
  <dcterms:created xsi:type="dcterms:W3CDTF">2006-08-16T00:00:00Z</dcterms:created>
  <dcterms:modified xsi:type="dcterms:W3CDTF">2019-02-15T17:06:44Z</dcterms:modified>
</cp:coreProperties>
</file>