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569" r:id="rId2"/>
    <p:sldId id="570" r:id="rId3"/>
    <p:sldId id="515" r:id="rId4"/>
    <p:sldId id="550" r:id="rId5"/>
    <p:sldId id="551" r:id="rId6"/>
    <p:sldId id="552" r:id="rId7"/>
    <p:sldId id="567" r:id="rId8"/>
    <p:sldId id="557" r:id="rId9"/>
    <p:sldId id="558" r:id="rId10"/>
    <p:sldId id="559" r:id="rId11"/>
    <p:sldId id="572" r:id="rId12"/>
    <p:sldId id="563" r:id="rId13"/>
    <p:sldId id="564" r:id="rId14"/>
    <p:sldId id="288" r:id="rId15"/>
    <p:sldId id="49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676" autoAdjust="0"/>
    <p:restoredTop sz="94660"/>
  </p:normalViewPr>
  <p:slideViewPr>
    <p:cSldViewPr snapToGrid="0">
      <p:cViewPr>
        <p:scale>
          <a:sx n="50" d="100"/>
          <a:sy n="50" d="100"/>
        </p:scale>
        <p:origin x="-948" y="-5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9" d="100"/>
        <a:sy n="39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1ADD4D-8D11-4CC3-AC0C-62D263DDE605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738F473-9C3E-4132-BB90-488DA4BEFD09}">
      <dgm:prSet phldrT="[Text]" custT="1"/>
      <dgm:spPr>
        <a:noFill/>
      </dgm:spPr>
      <dgm:t>
        <a:bodyPr/>
        <a:lstStyle/>
        <a:p>
          <a:endParaRPr lang="en-US" sz="3600" dirty="0"/>
        </a:p>
      </dgm:t>
    </dgm:pt>
    <dgm:pt modelId="{466C109B-F8AB-4407-9738-A852A61B637A}" type="parTrans" cxnId="{7F1B05B8-DE8B-4840-BBA7-F5DD5972F8BF}">
      <dgm:prSet/>
      <dgm:spPr/>
      <dgm:t>
        <a:bodyPr/>
        <a:lstStyle/>
        <a:p>
          <a:endParaRPr lang="en-US"/>
        </a:p>
      </dgm:t>
    </dgm:pt>
    <dgm:pt modelId="{978A1827-2BFB-4230-B115-F228E8F04776}" type="sibTrans" cxnId="{7F1B05B8-DE8B-4840-BBA7-F5DD5972F8BF}">
      <dgm:prSet/>
      <dgm:spPr/>
      <dgm:t>
        <a:bodyPr/>
        <a:lstStyle/>
        <a:p>
          <a:endParaRPr lang="en-US"/>
        </a:p>
      </dgm:t>
    </dgm:pt>
    <dgm:pt modelId="{F5AF9AC3-668A-45E1-920B-14D0D2BFD10C}">
      <dgm:prSet phldrT="[Text]" custT="1"/>
      <dgm:spPr>
        <a:solidFill>
          <a:srgbClr val="002060"/>
        </a:solidFill>
      </dgm:spPr>
      <dgm:t>
        <a:bodyPr/>
        <a:lstStyle/>
        <a:p>
          <a:r>
            <a:rPr lang="bn-BD" sz="1400" dirty="0" smtClean="0">
              <a:latin typeface="NikoshBAN" pitchFamily="2" charset="0"/>
              <a:cs typeface="NikoshBAN" pitchFamily="2" charset="0"/>
            </a:rPr>
            <a:t>২৫শে বৈশাখ ১২৬৮ সাল(৭ই মে ১৮৬১ খ্রি. )কলকাতার জোড়াসাঁকোর ঠাকুর পরিবারে জন্ম গ্রহণ করেন।</a:t>
          </a:r>
          <a:endParaRPr lang="en-US" sz="1400" dirty="0">
            <a:latin typeface="NikoshBAN" pitchFamily="2" charset="0"/>
            <a:cs typeface="NikoshBAN" pitchFamily="2" charset="0"/>
          </a:endParaRPr>
        </a:p>
      </dgm:t>
    </dgm:pt>
    <dgm:pt modelId="{3CC37733-8854-4996-948E-D119F3A251FD}" type="parTrans" cxnId="{571E03CC-389D-404A-9797-87EFF9366A1A}">
      <dgm:prSet custT="1"/>
      <dgm:spPr>
        <a:solidFill>
          <a:srgbClr val="00B0F0"/>
        </a:solidFill>
      </dgm:spPr>
      <dgm:t>
        <a:bodyPr/>
        <a:lstStyle/>
        <a:p>
          <a:endParaRPr lang="en-US" sz="600"/>
        </a:p>
      </dgm:t>
    </dgm:pt>
    <dgm:pt modelId="{E28E69E2-DE33-48DC-A83E-CFADA94EDDC4}" type="sibTrans" cxnId="{571E03CC-389D-404A-9797-87EFF9366A1A}">
      <dgm:prSet/>
      <dgm:spPr/>
      <dgm:t>
        <a:bodyPr/>
        <a:lstStyle/>
        <a:p>
          <a:endParaRPr lang="en-US"/>
        </a:p>
      </dgm:t>
    </dgm:pt>
    <dgm:pt modelId="{F10F4091-8D4C-468B-80BB-B2D470D4E026}">
      <dgm:prSet phldrT="[Text]" custT="1"/>
      <dgm:spPr>
        <a:solidFill>
          <a:srgbClr val="7030A0"/>
        </a:solidFill>
      </dgm:spPr>
      <dgm:t>
        <a:bodyPr/>
        <a:lstStyle/>
        <a:p>
          <a:r>
            <a:rPr lang="bn-BD" sz="1000" dirty="0" smtClean="0">
              <a:latin typeface="NikoshBAN" pitchFamily="2" charset="0"/>
              <a:cs typeface="NikoshBAN" pitchFamily="2" charset="0"/>
            </a:rPr>
            <a:t>মানসী,সোনার তরী,চিত্রা,কল্পনা,ক্ষণিকা,</a:t>
          </a:r>
          <a:endParaRPr lang="en-US" sz="1000" dirty="0" smtClean="0">
            <a:latin typeface="NikoshBAN" pitchFamily="2" charset="0"/>
            <a:cs typeface="NikoshBAN" pitchFamily="2" charset="0"/>
          </a:endParaRPr>
        </a:p>
        <a:p>
          <a:r>
            <a:rPr lang="bn-BD" sz="1000" dirty="0" smtClean="0">
              <a:latin typeface="NikoshBAN" pitchFamily="2" charset="0"/>
              <a:cs typeface="NikoshBAN" pitchFamily="2" charset="0"/>
            </a:rPr>
            <a:t>বলাকা</a:t>
          </a:r>
          <a:r>
            <a:rPr lang="en-US" sz="1000" dirty="0" smtClean="0">
              <a:latin typeface="NikoshBAN" pitchFamily="2" charset="0"/>
              <a:cs typeface="NikoshBAN" pitchFamily="2" charset="0"/>
            </a:rPr>
            <a:t> </a:t>
          </a:r>
          <a:r>
            <a:rPr lang="bn-BD" sz="1000" dirty="0" smtClean="0">
              <a:latin typeface="NikoshBAN" pitchFamily="2" charset="0"/>
              <a:cs typeface="NikoshBAN" pitchFamily="2" charset="0"/>
            </a:rPr>
            <a:t>পুনশ্চ,চোখের বালি,গোরা,ঘরে বাইরে,যোগাযোগ,শেষের কবিতা,বিসর্জন,ডাকঘর,রক্ত কবরী </a:t>
          </a:r>
          <a:endParaRPr lang="en-US" sz="1000" dirty="0">
            <a:latin typeface="NikoshBAN" pitchFamily="2" charset="0"/>
            <a:cs typeface="NikoshBAN" pitchFamily="2" charset="0"/>
          </a:endParaRPr>
        </a:p>
      </dgm:t>
    </dgm:pt>
    <dgm:pt modelId="{E234FAFF-1DE1-4843-86C3-CBDC4592A88F}" type="parTrans" cxnId="{197CC602-B8D2-4E83-B2DA-56F35F48B304}">
      <dgm:prSet custT="1"/>
      <dgm:spPr>
        <a:solidFill>
          <a:srgbClr val="00B0F0"/>
        </a:solidFill>
      </dgm:spPr>
      <dgm:t>
        <a:bodyPr/>
        <a:lstStyle/>
        <a:p>
          <a:endParaRPr lang="en-US" sz="600"/>
        </a:p>
      </dgm:t>
    </dgm:pt>
    <dgm:pt modelId="{3ABA07F0-D457-4106-8D7E-2196BDD35D7C}" type="sibTrans" cxnId="{197CC602-B8D2-4E83-B2DA-56F35F48B304}">
      <dgm:prSet/>
      <dgm:spPr/>
      <dgm:t>
        <a:bodyPr/>
        <a:lstStyle/>
        <a:p>
          <a:endParaRPr lang="en-US"/>
        </a:p>
      </dgm:t>
    </dgm:pt>
    <dgm:pt modelId="{0FE43437-053F-4E6F-B3FF-AC29CC97803F}">
      <dgm:prSet phldrT="[Text]" phldr="1"/>
      <dgm:spPr/>
      <dgm:t>
        <a:bodyPr/>
        <a:lstStyle/>
        <a:p>
          <a:endParaRPr lang="en-US" sz="2000"/>
        </a:p>
      </dgm:t>
    </dgm:pt>
    <dgm:pt modelId="{2AD54EA2-2BC8-403A-B46B-A5F5C36263FC}" type="parTrans" cxnId="{58297586-F877-4B9F-B28D-5CB98751CBC5}">
      <dgm:prSet/>
      <dgm:spPr/>
      <dgm:t>
        <a:bodyPr/>
        <a:lstStyle/>
        <a:p>
          <a:endParaRPr lang="en-US"/>
        </a:p>
      </dgm:t>
    </dgm:pt>
    <dgm:pt modelId="{C64465CF-47A2-41E2-A46B-020FC30A6646}" type="sibTrans" cxnId="{58297586-F877-4B9F-B28D-5CB98751CBC5}">
      <dgm:prSet/>
      <dgm:spPr/>
      <dgm:t>
        <a:bodyPr/>
        <a:lstStyle/>
        <a:p>
          <a:endParaRPr lang="en-US"/>
        </a:p>
      </dgm:t>
    </dgm:pt>
    <dgm:pt modelId="{7E174272-CF36-4A69-8D78-EA8FAEEEAF88}">
      <dgm:prSet phldrT="[Text]" custT="1"/>
      <dgm:spPr>
        <a:solidFill>
          <a:srgbClr val="7030A0"/>
        </a:solidFill>
      </dgm:spPr>
      <dgm:t>
        <a:bodyPr/>
        <a:lstStyle/>
        <a:p>
          <a:r>
            <a:rPr lang="bn-BD" sz="1400" dirty="0" smtClean="0">
              <a:latin typeface="NikoshBAN" pitchFamily="2" charset="0"/>
              <a:cs typeface="NikoshBAN" pitchFamily="2" charset="0"/>
            </a:rPr>
            <a:t>পিতা মহর্ষি দেবেন্দ্রনাথ ঠাকুর এবং পিতা মহ প্রিন্স দ্বারকানাথ ঠাকুর </a:t>
          </a:r>
          <a:endParaRPr lang="en-US" sz="1400" dirty="0">
            <a:latin typeface="NikoshBAN" pitchFamily="2" charset="0"/>
            <a:cs typeface="NikoshBAN" pitchFamily="2" charset="0"/>
          </a:endParaRPr>
        </a:p>
      </dgm:t>
    </dgm:pt>
    <dgm:pt modelId="{8C67DE3C-B8F3-4526-B2C1-3561FCEA7426}" type="parTrans" cxnId="{4CE0E656-FC46-40A8-9EBD-AC90937EBAD9}">
      <dgm:prSet custT="1"/>
      <dgm:spPr>
        <a:solidFill>
          <a:srgbClr val="00B0F0"/>
        </a:solidFill>
      </dgm:spPr>
      <dgm:t>
        <a:bodyPr/>
        <a:lstStyle/>
        <a:p>
          <a:endParaRPr lang="en-US" sz="600"/>
        </a:p>
      </dgm:t>
    </dgm:pt>
    <dgm:pt modelId="{FD005391-DF59-4C74-93D1-945196F454DC}" type="sibTrans" cxnId="{4CE0E656-FC46-40A8-9EBD-AC90937EBAD9}">
      <dgm:prSet/>
      <dgm:spPr/>
      <dgm:t>
        <a:bodyPr/>
        <a:lstStyle/>
        <a:p>
          <a:endParaRPr lang="en-US"/>
        </a:p>
      </dgm:t>
    </dgm:pt>
    <dgm:pt modelId="{16583526-199E-4B0E-8897-95E6D264A5D4}">
      <dgm:prSet phldrT="[Text]" custT="1"/>
      <dgm:spPr>
        <a:solidFill>
          <a:srgbClr val="00B050"/>
        </a:solidFill>
      </dgm:spPr>
      <dgm:t>
        <a:bodyPr/>
        <a:lstStyle/>
        <a:p>
          <a:r>
            <a:rPr lang="bn-BD" sz="2000" dirty="0" smtClean="0">
              <a:latin typeface="NikoshBAN" pitchFamily="2" charset="0"/>
              <a:cs typeface="NikoshBAN" pitchFamily="2" charset="0"/>
            </a:rPr>
            <a:t>১৯১৩ সালে গীতাঞ্জলি কাব্যের জন্য </a:t>
          </a:r>
          <a:endParaRPr lang="en-US" sz="2000" dirty="0">
            <a:latin typeface="NikoshBAN" pitchFamily="2" charset="0"/>
            <a:cs typeface="NikoshBAN" pitchFamily="2" charset="0"/>
          </a:endParaRPr>
        </a:p>
      </dgm:t>
    </dgm:pt>
    <dgm:pt modelId="{8E1724C9-F1B5-43AF-A59B-E4925A44EF60}" type="parTrans" cxnId="{C1405C1F-6117-44A3-9571-FDA5BBD23533}">
      <dgm:prSet custT="1"/>
      <dgm:spPr>
        <a:solidFill>
          <a:srgbClr val="00B0F0"/>
        </a:solidFill>
      </dgm:spPr>
      <dgm:t>
        <a:bodyPr/>
        <a:lstStyle/>
        <a:p>
          <a:endParaRPr lang="en-US" sz="600"/>
        </a:p>
      </dgm:t>
    </dgm:pt>
    <dgm:pt modelId="{603705DC-F98C-437A-8CBC-69C6C8CA545B}" type="sibTrans" cxnId="{C1405C1F-6117-44A3-9571-FDA5BBD23533}">
      <dgm:prSet/>
      <dgm:spPr/>
      <dgm:t>
        <a:bodyPr/>
        <a:lstStyle/>
        <a:p>
          <a:endParaRPr lang="en-US"/>
        </a:p>
      </dgm:t>
    </dgm:pt>
    <dgm:pt modelId="{232D6ADC-FF4C-4808-998F-9816897F7D64}">
      <dgm:prSet phldrT="[Text]" custT="1"/>
      <dgm:spPr>
        <a:solidFill>
          <a:srgbClr val="00B0F0"/>
        </a:solidFill>
      </dgm:spPr>
      <dgm:t>
        <a:bodyPr/>
        <a:lstStyle/>
        <a:p>
          <a:r>
            <a:rPr lang="bn-BD" sz="2000" dirty="0" smtClean="0">
              <a:latin typeface="NikoshBAN" pitchFamily="2" charset="0"/>
              <a:cs typeface="NikoshBAN" pitchFamily="2" charset="0"/>
            </a:rPr>
            <a:t>কাব্য,ছোট গল্প,উপন্যাস,নাটক,প্রবন্ধ,গান ইত্যাদি </a:t>
          </a:r>
          <a:endParaRPr lang="en-US" sz="2000" dirty="0">
            <a:latin typeface="NikoshBAN" pitchFamily="2" charset="0"/>
            <a:cs typeface="NikoshBAN" pitchFamily="2" charset="0"/>
          </a:endParaRPr>
        </a:p>
      </dgm:t>
    </dgm:pt>
    <dgm:pt modelId="{D2948A6C-5DBA-4A12-98B5-045D7F8841C0}" type="parTrans" cxnId="{98F13D6A-A5BD-41F4-BEE8-6090D4BC005F}">
      <dgm:prSet custT="1"/>
      <dgm:spPr>
        <a:solidFill>
          <a:srgbClr val="00B0F0"/>
        </a:solidFill>
      </dgm:spPr>
      <dgm:t>
        <a:bodyPr/>
        <a:lstStyle/>
        <a:p>
          <a:endParaRPr lang="en-US" sz="600"/>
        </a:p>
      </dgm:t>
    </dgm:pt>
    <dgm:pt modelId="{46FC1E26-2DD3-4AEB-8DA1-3EF5A8071065}" type="sibTrans" cxnId="{98F13D6A-A5BD-41F4-BEE8-6090D4BC005F}">
      <dgm:prSet/>
      <dgm:spPr/>
      <dgm:t>
        <a:bodyPr/>
        <a:lstStyle/>
        <a:p>
          <a:endParaRPr lang="en-US"/>
        </a:p>
      </dgm:t>
    </dgm:pt>
    <dgm:pt modelId="{9D873E6A-3005-429F-9EA0-6A034065A2A6}">
      <dgm:prSet phldrT="[Text]" custT="1"/>
      <dgm:spPr>
        <a:solidFill>
          <a:srgbClr val="00B050"/>
        </a:solidFill>
        <a:ln>
          <a:solidFill>
            <a:srgbClr val="0070C0"/>
          </a:solidFill>
        </a:ln>
      </dgm:spPr>
      <dgm:t>
        <a:bodyPr/>
        <a:lstStyle/>
        <a:p>
          <a:r>
            <a:rPr lang="bn-BD" sz="2400" dirty="0" smtClean="0">
              <a:latin typeface="NikoshBAN" pitchFamily="2" charset="0"/>
              <a:cs typeface="NikoshBAN" pitchFamily="2" charset="0"/>
            </a:rPr>
            <a:t>১৫ বছর বয়সে বনফুল </a:t>
          </a:r>
          <a:endParaRPr lang="en-US" sz="2400" dirty="0">
            <a:latin typeface="NikoshBAN" pitchFamily="2" charset="0"/>
            <a:cs typeface="NikoshBAN" pitchFamily="2" charset="0"/>
          </a:endParaRPr>
        </a:p>
      </dgm:t>
    </dgm:pt>
    <dgm:pt modelId="{3C4530C2-B551-459B-8709-73061D217F1B}" type="parTrans" cxnId="{1A905DBA-62FB-4CCF-8AE4-7E4CF45C90CB}">
      <dgm:prSet custT="1"/>
      <dgm:spPr>
        <a:solidFill>
          <a:srgbClr val="00B0F0"/>
        </a:solidFill>
      </dgm:spPr>
      <dgm:t>
        <a:bodyPr/>
        <a:lstStyle/>
        <a:p>
          <a:endParaRPr lang="en-US" sz="600"/>
        </a:p>
      </dgm:t>
    </dgm:pt>
    <dgm:pt modelId="{185C3583-1DC1-47E2-BF27-802D79144501}" type="sibTrans" cxnId="{1A905DBA-62FB-4CCF-8AE4-7E4CF45C90CB}">
      <dgm:prSet/>
      <dgm:spPr/>
      <dgm:t>
        <a:bodyPr/>
        <a:lstStyle/>
        <a:p>
          <a:endParaRPr lang="en-US"/>
        </a:p>
      </dgm:t>
    </dgm:pt>
    <dgm:pt modelId="{21021C28-ECE9-41E1-8264-1DD44665DC97}">
      <dgm:prSet custT="1"/>
      <dgm:spPr/>
      <dgm:t>
        <a:bodyPr/>
        <a:lstStyle/>
        <a:p>
          <a:r>
            <a:rPr lang="bn-BD" sz="1800" dirty="0" smtClean="0">
              <a:latin typeface="NikoshBAN" pitchFamily="2" charset="0"/>
              <a:cs typeface="NikoshBAN" pitchFamily="2" charset="0"/>
            </a:rPr>
            <a:t>২২শে শ্রাবণ ১৩৪৮ সাল (৭ই আগস্ট ১৯৪১খ্রি.) </a:t>
          </a:r>
          <a:endParaRPr lang="en-US" sz="1800" dirty="0">
            <a:latin typeface="NikoshBAN" pitchFamily="2" charset="0"/>
            <a:cs typeface="NikoshBAN" pitchFamily="2" charset="0"/>
          </a:endParaRPr>
        </a:p>
      </dgm:t>
    </dgm:pt>
    <dgm:pt modelId="{F4DC708A-32B7-492D-980D-73DC6777ECA4}" type="parTrans" cxnId="{D8C0730B-8C7B-4364-B631-1FFD15696F55}">
      <dgm:prSet custT="1"/>
      <dgm:spPr>
        <a:solidFill>
          <a:srgbClr val="00B0F0"/>
        </a:solidFill>
      </dgm:spPr>
      <dgm:t>
        <a:bodyPr/>
        <a:lstStyle/>
        <a:p>
          <a:endParaRPr lang="en-US" sz="600"/>
        </a:p>
      </dgm:t>
    </dgm:pt>
    <dgm:pt modelId="{885FF79D-27D5-416E-84D2-D5936B2383DC}" type="sibTrans" cxnId="{D8C0730B-8C7B-4364-B631-1FFD15696F55}">
      <dgm:prSet/>
      <dgm:spPr/>
      <dgm:t>
        <a:bodyPr/>
        <a:lstStyle/>
        <a:p>
          <a:endParaRPr lang="en-US"/>
        </a:p>
      </dgm:t>
    </dgm:pt>
    <dgm:pt modelId="{8306DB12-B19B-4B15-9D25-4686A2024CB9}" type="pres">
      <dgm:prSet presAssocID="{381ADD4D-8D11-4CC3-AC0C-62D263DDE60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5B2655E-02BA-45E6-A78C-B3CEA3A021AF}" type="pres">
      <dgm:prSet presAssocID="{F738F473-9C3E-4132-BB90-488DA4BEFD09}" presName="centerShape" presStyleLbl="node0" presStyleIdx="0" presStyleCnt="1" custScaleX="88984"/>
      <dgm:spPr/>
      <dgm:t>
        <a:bodyPr/>
        <a:lstStyle/>
        <a:p>
          <a:endParaRPr lang="en-US"/>
        </a:p>
      </dgm:t>
    </dgm:pt>
    <dgm:pt modelId="{F16E0810-5A7A-4AE0-B6D7-5E65DA0657D0}" type="pres">
      <dgm:prSet presAssocID="{3CC37733-8854-4996-948E-D119F3A251FD}" presName="parTrans" presStyleLbl="sibTrans2D1" presStyleIdx="0" presStyleCnt="7"/>
      <dgm:spPr/>
      <dgm:t>
        <a:bodyPr/>
        <a:lstStyle/>
        <a:p>
          <a:endParaRPr lang="en-US"/>
        </a:p>
      </dgm:t>
    </dgm:pt>
    <dgm:pt modelId="{FAF71D05-3B37-4123-97AC-1222259D33BF}" type="pres">
      <dgm:prSet presAssocID="{3CC37733-8854-4996-948E-D119F3A251FD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4FF4CC86-4885-451B-9493-A78D93FFC58C}" type="pres">
      <dgm:prSet presAssocID="{F5AF9AC3-668A-45E1-920B-14D0D2BFD10C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314001-322E-48B7-9EF2-82EC187221B2}" type="pres">
      <dgm:prSet presAssocID="{8C67DE3C-B8F3-4526-B2C1-3561FCEA7426}" presName="parTrans" presStyleLbl="sibTrans2D1" presStyleIdx="1" presStyleCnt="7" custScaleX="88983"/>
      <dgm:spPr/>
      <dgm:t>
        <a:bodyPr/>
        <a:lstStyle/>
        <a:p>
          <a:endParaRPr lang="en-US"/>
        </a:p>
      </dgm:t>
    </dgm:pt>
    <dgm:pt modelId="{4B062FB6-C7EE-483A-9A0E-4EFCBCC702D3}" type="pres">
      <dgm:prSet presAssocID="{8C67DE3C-B8F3-4526-B2C1-3561FCEA7426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67058937-8DB6-40E0-8FBB-307F808C1F38}" type="pres">
      <dgm:prSet presAssocID="{7E174272-CF36-4A69-8D78-EA8FAEEEAF88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9052A0-30C2-424B-9E5B-0F3CEDC3046B}" type="pres">
      <dgm:prSet presAssocID="{3C4530C2-B551-459B-8709-73061D217F1B}" presName="parTrans" presStyleLbl="sibTrans2D1" presStyleIdx="2" presStyleCnt="7"/>
      <dgm:spPr/>
      <dgm:t>
        <a:bodyPr/>
        <a:lstStyle/>
        <a:p>
          <a:endParaRPr lang="en-US"/>
        </a:p>
      </dgm:t>
    </dgm:pt>
    <dgm:pt modelId="{7C7C32FC-6F13-46BF-B930-9918DD0E711B}" type="pres">
      <dgm:prSet presAssocID="{3C4530C2-B551-459B-8709-73061D217F1B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3E4BBB3E-D740-445C-A3B2-B45103C1619F}" type="pres">
      <dgm:prSet presAssocID="{9D873E6A-3005-429F-9EA0-6A034065A2A6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FD1989-B7B3-4241-9D02-82E5A234B3C4}" type="pres">
      <dgm:prSet presAssocID="{8E1724C9-F1B5-43AF-A59B-E4925A44EF60}" presName="parTrans" presStyleLbl="sibTrans2D1" presStyleIdx="3" presStyleCnt="7"/>
      <dgm:spPr/>
      <dgm:t>
        <a:bodyPr/>
        <a:lstStyle/>
        <a:p>
          <a:endParaRPr lang="en-US"/>
        </a:p>
      </dgm:t>
    </dgm:pt>
    <dgm:pt modelId="{881FCA20-C5A9-4CF4-AC01-C4713FE1134A}" type="pres">
      <dgm:prSet presAssocID="{8E1724C9-F1B5-43AF-A59B-E4925A44EF60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46E22B8B-B1F2-425C-B13E-F8DD00CE8569}" type="pres">
      <dgm:prSet presAssocID="{16583526-199E-4B0E-8897-95E6D264A5D4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D43855-1A98-4649-A55E-C323E61897DB}" type="pres">
      <dgm:prSet presAssocID="{D2948A6C-5DBA-4A12-98B5-045D7F8841C0}" presName="parTrans" presStyleLbl="sibTrans2D1" presStyleIdx="4" presStyleCnt="7" custScaleX="88984"/>
      <dgm:spPr/>
      <dgm:t>
        <a:bodyPr/>
        <a:lstStyle/>
        <a:p>
          <a:endParaRPr lang="en-US"/>
        </a:p>
      </dgm:t>
    </dgm:pt>
    <dgm:pt modelId="{D6CEDAAE-7308-413F-BBF0-7AA018407D05}" type="pres">
      <dgm:prSet presAssocID="{D2948A6C-5DBA-4A12-98B5-045D7F8841C0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7E564A18-102C-4524-BEE3-955886568230}" type="pres">
      <dgm:prSet presAssocID="{232D6ADC-FF4C-4808-998F-9816897F7D64}" presName="node" presStyleLbl="node1" presStyleIdx="4" presStyleCnt="7" custRadScaleRad="98973" custRadScaleInc="65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1BED70-9D89-4A78-8D54-4500FBC61E72}" type="pres">
      <dgm:prSet presAssocID="{E234FAFF-1DE1-4843-86C3-CBDC4592A88F}" presName="parTrans" presStyleLbl="sibTrans2D1" presStyleIdx="5" presStyleCnt="7"/>
      <dgm:spPr/>
      <dgm:t>
        <a:bodyPr/>
        <a:lstStyle/>
        <a:p>
          <a:endParaRPr lang="en-US"/>
        </a:p>
      </dgm:t>
    </dgm:pt>
    <dgm:pt modelId="{AE943DE2-5F40-4C62-A6D0-F065827899FC}" type="pres">
      <dgm:prSet presAssocID="{E234FAFF-1DE1-4843-86C3-CBDC4592A88F}" presName="connectorText" presStyleLbl="sibTrans2D1" presStyleIdx="5" presStyleCnt="7"/>
      <dgm:spPr/>
      <dgm:t>
        <a:bodyPr/>
        <a:lstStyle/>
        <a:p>
          <a:endParaRPr lang="en-US"/>
        </a:p>
      </dgm:t>
    </dgm:pt>
    <dgm:pt modelId="{DD5538D6-0F57-47C6-9F9B-BAC2D48C5C4E}" type="pres">
      <dgm:prSet presAssocID="{F10F4091-8D4C-468B-80BB-B2D470D4E026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A077A6-3316-4D25-AC3D-F443FFB18A1B}" type="pres">
      <dgm:prSet presAssocID="{F4DC708A-32B7-492D-980D-73DC6777ECA4}" presName="parTrans" presStyleLbl="sibTrans2D1" presStyleIdx="6" presStyleCnt="7"/>
      <dgm:spPr/>
      <dgm:t>
        <a:bodyPr/>
        <a:lstStyle/>
        <a:p>
          <a:endParaRPr lang="en-US"/>
        </a:p>
      </dgm:t>
    </dgm:pt>
    <dgm:pt modelId="{1461F3E6-B894-468E-A342-76EA373D3E34}" type="pres">
      <dgm:prSet presAssocID="{F4DC708A-32B7-492D-980D-73DC6777ECA4}" presName="connectorText" presStyleLbl="sibTrans2D1" presStyleIdx="6" presStyleCnt="7"/>
      <dgm:spPr/>
      <dgm:t>
        <a:bodyPr/>
        <a:lstStyle/>
        <a:p>
          <a:endParaRPr lang="en-US"/>
        </a:p>
      </dgm:t>
    </dgm:pt>
    <dgm:pt modelId="{CDEA8082-2B3B-42E1-874E-3392B07291D6}" type="pres">
      <dgm:prSet presAssocID="{21021C28-ECE9-41E1-8264-1DD44665DC97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8C0730B-8C7B-4364-B631-1FFD15696F55}" srcId="{F738F473-9C3E-4132-BB90-488DA4BEFD09}" destId="{21021C28-ECE9-41E1-8264-1DD44665DC97}" srcOrd="6" destOrd="0" parTransId="{F4DC708A-32B7-492D-980D-73DC6777ECA4}" sibTransId="{885FF79D-27D5-416E-84D2-D5936B2383DC}"/>
    <dgm:cxn modelId="{58297586-F877-4B9F-B28D-5CB98751CBC5}" srcId="{381ADD4D-8D11-4CC3-AC0C-62D263DDE605}" destId="{0FE43437-053F-4E6F-B3FF-AC29CC97803F}" srcOrd="1" destOrd="0" parTransId="{2AD54EA2-2BC8-403A-B46B-A5F5C36263FC}" sibTransId="{C64465CF-47A2-41E2-A46B-020FC30A6646}"/>
    <dgm:cxn modelId="{C1405C1F-6117-44A3-9571-FDA5BBD23533}" srcId="{F738F473-9C3E-4132-BB90-488DA4BEFD09}" destId="{16583526-199E-4B0E-8897-95E6D264A5D4}" srcOrd="3" destOrd="0" parTransId="{8E1724C9-F1B5-43AF-A59B-E4925A44EF60}" sibTransId="{603705DC-F98C-437A-8CBC-69C6C8CA545B}"/>
    <dgm:cxn modelId="{A764CBC2-1093-4E7D-B555-3B02C388CFFF}" type="presOf" srcId="{3C4530C2-B551-459B-8709-73061D217F1B}" destId="{7C7C32FC-6F13-46BF-B930-9918DD0E711B}" srcOrd="1" destOrd="0" presId="urn:microsoft.com/office/officeart/2005/8/layout/radial5"/>
    <dgm:cxn modelId="{4CE0E656-FC46-40A8-9EBD-AC90937EBAD9}" srcId="{F738F473-9C3E-4132-BB90-488DA4BEFD09}" destId="{7E174272-CF36-4A69-8D78-EA8FAEEEAF88}" srcOrd="1" destOrd="0" parTransId="{8C67DE3C-B8F3-4526-B2C1-3561FCEA7426}" sibTransId="{FD005391-DF59-4C74-93D1-945196F454DC}"/>
    <dgm:cxn modelId="{7F1B05B8-DE8B-4840-BBA7-F5DD5972F8BF}" srcId="{381ADD4D-8D11-4CC3-AC0C-62D263DDE605}" destId="{F738F473-9C3E-4132-BB90-488DA4BEFD09}" srcOrd="0" destOrd="0" parTransId="{466C109B-F8AB-4407-9738-A852A61B637A}" sibTransId="{978A1827-2BFB-4230-B115-F228E8F04776}"/>
    <dgm:cxn modelId="{EBDF7161-8D8F-4F21-8EFB-DC93FC89F681}" type="presOf" srcId="{E234FAFF-1DE1-4843-86C3-CBDC4592A88F}" destId="{AE943DE2-5F40-4C62-A6D0-F065827899FC}" srcOrd="1" destOrd="0" presId="urn:microsoft.com/office/officeart/2005/8/layout/radial5"/>
    <dgm:cxn modelId="{2589B0E0-2314-402A-B8D5-5DE692E5411E}" type="presOf" srcId="{3CC37733-8854-4996-948E-D119F3A251FD}" destId="{F16E0810-5A7A-4AE0-B6D7-5E65DA0657D0}" srcOrd="0" destOrd="0" presId="urn:microsoft.com/office/officeart/2005/8/layout/radial5"/>
    <dgm:cxn modelId="{75CCB294-7302-4070-94A7-C1B3938EA27E}" type="presOf" srcId="{F10F4091-8D4C-468B-80BB-B2D470D4E026}" destId="{DD5538D6-0F57-47C6-9F9B-BAC2D48C5C4E}" srcOrd="0" destOrd="0" presId="urn:microsoft.com/office/officeart/2005/8/layout/radial5"/>
    <dgm:cxn modelId="{CA0DDBB9-3F35-410C-94C8-38B1E63C72E9}" type="presOf" srcId="{7E174272-CF36-4A69-8D78-EA8FAEEEAF88}" destId="{67058937-8DB6-40E0-8FBB-307F808C1F38}" srcOrd="0" destOrd="0" presId="urn:microsoft.com/office/officeart/2005/8/layout/radial5"/>
    <dgm:cxn modelId="{1A905DBA-62FB-4CCF-8AE4-7E4CF45C90CB}" srcId="{F738F473-9C3E-4132-BB90-488DA4BEFD09}" destId="{9D873E6A-3005-429F-9EA0-6A034065A2A6}" srcOrd="2" destOrd="0" parTransId="{3C4530C2-B551-459B-8709-73061D217F1B}" sibTransId="{185C3583-1DC1-47E2-BF27-802D79144501}"/>
    <dgm:cxn modelId="{D4CA88B5-6D84-4BE6-8EB7-0603952DB2DD}" type="presOf" srcId="{8E1724C9-F1B5-43AF-A59B-E4925A44EF60}" destId="{B0FD1989-B7B3-4241-9D02-82E5A234B3C4}" srcOrd="0" destOrd="0" presId="urn:microsoft.com/office/officeart/2005/8/layout/radial5"/>
    <dgm:cxn modelId="{D208A265-4109-4C4D-A970-45F2A8951A3C}" type="presOf" srcId="{E234FAFF-1DE1-4843-86C3-CBDC4592A88F}" destId="{221BED70-9D89-4A78-8D54-4500FBC61E72}" srcOrd="0" destOrd="0" presId="urn:microsoft.com/office/officeart/2005/8/layout/radial5"/>
    <dgm:cxn modelId="{571E03CC-389D-404A-9797-87EFF9366A1A}" srcId="{F738F473-9C3E-4132-BB90-488DA4BEFD09}" destId="{F5AF9AC3-668A-45E1-920B-14D0D2BFD10C}" srcOrd="0" destOrd="0" parTransId="{3CC37733-8854-4996-948E-D119F3A251FD}" sibTransId="{E28E69E2-DE33-48DC-A83E-CFADA94EDDC4}"/>
    <dgm:cxn modelId="{CA2B341E-F4A5-415A-A705-005C38A274EE}" type="presOf" srcId="{8E1724C9-F1B5-43AF-A59B-E4925A44EF60}" destId="{881FCA20-C5A9-4CF4-AC01-C4713FE1134A}" srcOrd="1" destOrd="0" presId="urn:microsoft.com/office/officeart/2005/8/layout/radial5"/>
    <dgm:cxn modelId="{151A1CFD-6C26-478E-81F0-126A24A37142}" type="presOf" srcId="{21021C28-ECE9-41E1-8264-1DD44665DC97}" destId="{CDEA8082-2B3B-42E1-874E-3392B07291D6}" srcOrd="0" destOrd="0" presId="urn:microsoft.com/office/officeart/2005/8/layout/radial5"/>
    <dgm:cxn modelId="{CA6DB58B-545C-4C9B-860B-3A2467C87F8C}" type="presOf" srcId="{8C67DE3C-B8F3-4526-B2C1-3561FCEA7426}" destId="{4B062FB6-C7EE-483A-9A0E-4EFCBCC702D3}" srcOrd="1" destOrd="0" presId="urn:microsoft.com/office/officeart/2005/8/layout/radial5"/>
    <dgm:cxn modelId="{98F13D6A-A5BD-41F4-BEE8-6090D4BC005F}" srcId="{F738F473-9C3E-4132-BB90-488DA4BEFD09}" destId="{232D6ADC-FF4C-4808-998F-9816897F7D64}" srcOrd="4" destOrd="0" parTransId="{D2948A6C-5DBA-4A12-98B5-045D7F8841C0}" sibTransId="{46FC1E26-2DD3-4AEB-8DA1-3EF5A8071065}"/>
    <dgm:cxn modelId="{197CC602-B8D2-4E83-B2DA-56F35F48B304}" srcId="{F738F473-9C3E-4132-BB90-488DA4BEFD09}" destId="{F10F4091-8D4C-468B-80BB-B2D470D4E026}" srcOrd="5" destOrd="0" parTransId="{E234FAFF-1DE1-4843-86C3-CBDC4592A88F}" sibTransId="{3ABA07F0-D457-4106-8D7E-2196BDD35D7C}"/>
    <dgm:cxn modelId="{60ECDC08-0B53-4A17-B04B-872CA6D3C28A}" type="presOf" srcId="{F4DC708A-32B7-492D-980D-73DC6777ECA4}" destId="{1461F3E6-B894-468E-A342-76EA373D3E34}" srcOrd="1" destOrd="0" presId="urn:microsoft.com/office/officeart/2005/8/layout/radial5"/>
    <dgm:cxn modelId="{1C947278-59D6-4ED7-99C6-12421F251AFC}" type="presOf" srcId="{9D873E6A-3005-429F-9EA0-6A034065A2A6}" destId="{3E4BBB3E-D740-445C-A3B2-B45103C1619F}" srcOrd="0" destOrd="0" presId="urn:microsoft.com/office/officeart/2005/8/layout/radial5"/>
    <dgm:cxn modelId="{843A7259-6051-4893-AEB8-67272A4A1512}" type="presOf" srcId="{381ADD4D-8D11-4CC3-AC0C-62D263DDE605}" destId="{8306DB12-B19B-4B15-9D25-4686A2024CB9}" srcOrd="0" destOrd="0" presId="urn:microsoft.com/office/officeart/2005/8/layout/radial5"/>
    <dgm:cxn modelId="{1631B8EF-A49B-40E8-825E-FB02AE5D5C19}" type="presOf" srcId="{D2948A6C-5DBA-4A12-98B5-045D7F8841C0}" destId="{1CD43855-1A98-4649-A55E-C323E61897DB}" srcOrd="0" destOrd="0" presId="urn:microsoft.com/office/officeart/2005/8/layout/radial5"/>
    <dgm:cxn modelId="{749E3865-64EB-4226-A9E2-E3710C046463}" type="presOf" srcId="{3CC37733-8854-4996-948E-D119F3A251FD}" destId="{FAF71D05-3B37-4123-97AC-1222259D33BF}" srcOrd="1" destOrd="0" presId="urn:microsoft.com/office/officeart/2005/8/layout/radial5"/>
    <dgm:cxn modelId="{E7F0DD9D-D0AB-4846-9F79-77F8C18FCCB5}" type="presOf" srcId="{D2948A6C-5DBA-4A12-98B5-045D7F8841C0}" destId="{D6CEDAAE-7308-413F-BBF0-7AA018407D05}" srcOrd="1" destOrd="0" presId="urn:microsoft.com/office/officeart/2005/8/layout/radial5"/>
    <dgm:cxn modelId="{7D21775B-78AA-405D-B8D3-A75D3F1C958E}" type="presOf" srcId="{3C4530C2-B551-459B-8709-73061D217F1B}" destId="{499052A0-30C2-424B-9E5B-0F3CEDC3046B}" srcOrd="0" destOrd="0" presId="urn:microsoft.com/office/officeart/2005/8/layout/radial5"/>
    <dgm:cxn modelId="{2A64EB10-F0C3-41FF-9A03-B270EF561FC5}" type="presOf" srcId="{16583526-199E-4B0E-8897-95E6D264A5D4}" destId="{46E22B8B-B1F2-425C-B13E-F8DD00CE8569}" srcOrd="0" destOrd="0" presId="urn:microsoft.com/office/officeart/2005/8/layout/radial5"/>
    <dgm:cxn modelId="{6AF2850A-420D-4A48-AC96-8B199ACF9A6F}" type="presOf" srcId="{232D6ADC-FF4C-4808-998F-9816897F7D64}" destId="{7E564A18-102C-4524-BEE3-955886568230}" srcOrd="0" destOrd="0" presId="urn:microsoft.com/office/officeart/2005/8/layout/radial5"/>
    <dgm:cxn modelId="{4BDCF8E2-B6E6-4A0C-92B6-B3A5E451BFF9}" type="presOf" srcId="{F738F473-9C3E-4132-BB90-488DA4BEFD09}" destId="{F5B2655E-02BA-45E6-A78C-B3CEA3A021AF}" srcOrd="0" destOrd="0" presId="urn:microsoft.com/office/officeart/2005/8/layout/radial5"/>
    <dgm:cxn modelId="{B81EFFAE-343E-46EF-8E26-D850726DA86A}" type="presOf" srcId="{F4DC708A-32B7-492D-980D-73DC6777ECA4}" destId="{5CA077A6-3316-4D25-AC3D-F443FFB18A1B}" srcOrd="0" destOrd="0" presId="urn:microsoft.com/office/officeart/2005/8/layout/radial5"/>
    <dgm:cxn modelId="{97B6FA66-F288-44E0-A2DA-2DD6D28E4F62}" type="presOf" srcId="{F5AF9AC3-668A-45E1-920B-14D0D2BFD10C}" destId="{4FF4CC86-4885-451B-9493-A78D93FFC58C}" srcOrd="0" destOrd="0" presId="urn:microsoft.com/office/officeart/2005/8/layout/radial5"/>
    <dgm:cxn modelId="{648BA377-3CA8-42F7-8219-69BF3CAF76EF}" type="presOf" srcId="{8C67DE3C-B8F3-4526-B2C1-3561FCEA7426}" destId="{D3314001-322E-48B7-9EF2-82EC187221B2}" srcOrd="0" destOrd="0" presId="urn:microsoft.com/office/officeart/2005/8/layout/radial5"/>
    <dgm:cxn modelId="{D17F11C1-E9BF-4C7C-8B9E-9F6E936D182A}" type="presParOf" srcId="{8306DB12-B19B-4B15-9D25-4686A2024CB9}" destId="{F5B2655E-02BA-45E6-A78C-B3CEA3A021AF}" srcOrd="0" destOrd="0" presId="urn:microsoft.com/office/officeart/2005/8/layout/radial5"/>
    <dgm:cxn modelId="{B3DDB22A-C92F-4991-9FB4-4C7C57931F06}" type="presParOf" srcId="{8306DB12-B19B-4B15-9D25-4686A2024CB9}" destId="{F16E0810-5A7A-4AE0-B6D7-5E65DA0657D0}" srcOrd="1" destOrd="0" presId="urn:microsoft.com/office/officeart/2005/8/layout/radial5"/>
    <dgm:cxn modelId="{7E986D33-9037-47CA-8FAD-8F183D1941D4}" type="presParOf" srcId="{F16E0810-5A7A-4AE0-B6D7-5E65DA0657D0}" destId="{FAF71D05-3B37-4123-97AC-1222259D33BF}" srcOrd="0" destOrd="0" presId="urn:microsoft.com/office/officeart/2005/8/layout/radial5"/>
    <dgm:cxn modelId="{FEE76927-6A03-4936-9DB3-981D64E26FF6}" type="presParOf" srcId="{8306DB12-B19B-4B15-9D25-4686A2024CB9}" destId="{4FF4CC86-4885-451B-9493-A78D93FFC58C}" srcOrd="2" destOrd="0" presId="urn:microsoft.com/office/officeart/2005/8/layout/radial5"/>
    <dgm:cxn modelId="{D7296E60-EE54-4ECD-B39F-6D850960E8B5}" type="presParOf" srcId="{8306DB12-B19B-4B15-9D25-4686A2024CB9}" destId="{D3314001-322E-48B7-9EF2-82EC187221B2}" srcOrd="3" destOrd="0" presId="urn:microsoft.com/office/officeart/2005/8/layout/radial5"/>
    <dgm:cxn modelId="{4068FAD0-B0E2-4FDD-995E-2E045DB92CD9}" type="presParOf" srcId="{D3314001-322E-48B7-9EF2-82EC187221B2}" destId="{4B062FB6-C7EE-483A-9A0E-4EFCBCC702D3}" srcOrd="0" destOrd="0" presId="urn:microsoft.com/office/officeart/2005/8/layout/radial5"/>
    <dgm:cxn modelId="{DABFAF0D-CE8E-4797-BC94-F89B3C6513A9}" type="presParOf" srcId="{8306DB12-B19B-4B15-9D25-4686A2024CB9}" destId="{67058937-8DB6-40E0-8FBB-307F808C1F38}" srcOrd="4" destOrd="0" presId="urn:microsoft.com/office/officeart/2005/8/layout/radial5"/>
    <dgm:cxn modelId="{BA8C3BEC-C515-4624-BF2B-D9DB55EC047D}" type="presParOf" srcId="{8306DB12-B19B-4B15-9D25-4686A2024CB9}" destId="{499052A0-30C2-424B-9E5B-0F3CEDC3046B}" srcOrd="5" destOrd="0" presId="urn:microsoft.com/office/officeart/2005/8/layout/radial5"/>
    <dgm:cxn modelId="{B8DF5C73-1B8D-47E4-B25B-529C59FA04E6}" type="presParOf" srcId="{499052A0-30C2-424B-9E5B-0F3CEDC3046B}" destId="{7C7C32FC-6F13-46BF-B930-9918DD0E711B}" srcOrd="0" destOrd="0" presId="urn:microsoft.com/office/officeart/2005/8/layout/radial5"/>
    <dgm:cxn modelId="{F3793968-F620-4310-B88A-934ED56428B2}" type="presParOf" srcId="{8306DB12-B19B-4B15-9D25-4686A2024CB9}" destId="{3E4BBB3E-D740-445C-A3B2-B45103C1619F}" srcOrd="6" destOrd="0" presId="urn:microsoft.com/office/officeart/2005/8/layout/radial5"/>
    <dgm:cxn modelId="{875B6175-7C51-4E47-8CD4-F7C2D5711258}" type="presParOf" srcId="{8306DB12-B19B-4B15-9D25-4686A2024CB9}" destId="{B0FD1989-B7B3-4241-9D02-82E5A234B3C4}" srcOrd="7" destOrd="0" presId="urn:microsoft.com/office/officeart/2005/8/layout/radial5"/>
    <dgm:cxn modelId="{6476DB31-DC6A-4797-854B-3618ED431AC8}" type="presParOf" srcId="{B0FD1989-B7B3-4241-9D02-82E5A234B3C4}" destId="{881FCA20-C5A9-4CF4-AC01-C4713FE1134A}" srcOrd="0" destOrd="0" presId="urn:microsoft.com/office/officeart/2005/8/layout/radial5"/>
    <dgm:cxn modelId="{E0C033A2-B63D-4171-A568-33FCDBBCD19F}" type="presParOf" srcId="{8306DB12-B19B-4B15-9D25-4686A2024CB9}" destId="{46E22B8B-B1F2-425C-B13E-F8DD00CE8569}" srcOrd="8" destOrd="0" presId="urn:microsoft.com/office/officeart/2005/8/layout/radial5"/>
    <dgm:cxn modelId="{67E2B76A-C11D-46A0-9FDE-393C779EAF23}" type="presParOf" srcId="{8306DB12-B19B-4B15-9D25-4686A2024CB9}" destId="{1CD43855-1A98-4649-A55E-C323E61897DB}" srcOrd="9" destOrd="0" presId="urn:microsoft.com/office/officeart/2005/8/layout/radial5"/>
    <dgm:cxn modelId="{2CF02CD8-783D-4409-9F36-CF634701776F}" type="presParOf" srcId="{1CD43855-1A98-4649-A55E-C323E61897DB}" destId="{D6CEDAAE-7308-413F-BBF0-7AA018407D05}" srcOrd="0" destOrd="0" presId="urn:microsoft.com/office/officeart/2005/8/layout/radial5"/>
    <dgm:cxn modelId="{66F5B491-7C52-4C42-A101-BA3E702D41C3}" type="presParOf" srcId="{8306DB12-B19B-4B15-9D25-4686A2024CB9}" destId="{7E564A18-102C-4524-BEE3-955886568230}" srcOrd="10" destOrd="0" presId="urn:microsoft.com/office/officeart/2005/8/layout/radial5"/>
    <dgm:cxn modelId="{F9EF15B9-5A2D-4B07-873E-9CA07CD22F53}" type="presParOf" srcId="{8306DB12-B19B-4B15-9D25-4686A2024CB9}" destId="{221BED70-9D89-4A78-8D54-4500FBC61E72}" srcOrd="11" destOrd="0" presId="urn:microsoft.com/office/officeart/2005/8/layout/radial5"/>
    <dgm:cxn modelId="{4A0D8290-19A0-4943-8E86-28B7EDC99106}" type="presParOf" srcId="{221BED70-9D89-4A78-8D54-4500FBC61E72}" destId="{AE943DE2-5F40-4C62-A6D0-F065827899FC}" srcOrd="0" destOrd="0" presId="urn:microsoft.com/office/officeart/2005/8/layout/radial5"/>
    <dgm:cxn modelId="{066298E5-4466-4E2A-AE60-A57B75119F79}" type="presParOf" srcId="{8306DB12-B19B-4B15-9D25-4686A2024CB9}" destId="{DD5538D6-0F57-47C6-9F9B-BAC2D48C5C4E}" srcOrd="12" destOrd="0" presId="urn:microsoft.com/office/officeart/2005/8/layout/radial5"/>
    <dgm:cxn modelId="{D6A6E45E-DACA-41CE-87B2-8CFCC29951DE}" type="presParOf" srcId="{8306DB12-B19B-4B15-9D25-4686A2024CB9}" destId="{5CA077A6-3316-4D25-AC3D-F443FFB18A1B}" srcOrd="13" destOrd="0" presId="urn:microsoft.com/office/officeart/2005/8/layout/radial5"/>
    <dgm:cxn modelId="{10BC2225-A7F3-45DB-900D-729387FFB88E}" type="presParOf" srcId="{5CA077A6-3316-4D25-AC3D-F443FFB18A1B}" destId="{1461F3E6-B894-468E-A342-76EA373D3E34}" srcOrd="0" destOrd="0" presId="urn:microsoft.com/office/officeart/2005/8/layout/radial5"/>
    <dgm:cxn modelId="{056B2C28-C47B-474E-B113-59E82064B839}" type="presParOf" srcId="{8306DB12-B19B-4B15-9D25-4686A2024CB9}" destId="{CDEA8082-2B3B-42E1-874E-3392B07291D6}" srcOrd="14" destOrd="0" presId="urn:microsoft.com/office/officeart/2005/8/layout/radial5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B2655E-02BA-45E6-A78C-B3CEA3A021AF}">
      <dsp:nvSpPr>
        <dsp:cNvPr id="0" name=""/>
        <dsp:cNvSpPr/>
      </dsp:nvSpPr>
      <dsp:spPr>
        <a:xfrm>
          <a:off x="3444892" y="2303034"/>
          <a:ext cx="1573936" cy="1768785"/>
        </a:xfrm>
        <a:prstGeom prst="ellipse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 dirty="0"/>
        </a:p>
      </dsp:txBody>
      <dsp:txXfrm>
        <a:off x="3675390" y="2562067"/>
        <a:ext cx="1112940" cy="1250719"/>
      </dsp:txXfrm>
    </dsp:sp>
    <dsp:sp modelId="{F16E0810-5A7A-4AE0-B6D7-5E65DA0657D0}">
      <dsp:nvSpPr>
        <dsp:cNvPr id="0" name=""/>
        <dsp:cNvSpPr/>
      </dsp:nvSpPr>
      <dsp:spPr>
        <a:xfrm rot="16200000">
          <a:off x="4044240" y="1658958"/>
          <a:ext cx="375241" cy="601387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4100526" y="1835521"/>
        <a:ext cx="262669" cy="360833"/>
      </dsp:txXfrm>
    </dsp:sp>
    <dsp:sp modelId="{4FF4CC86-4885-451B-9493-A78D93FFC58C}">
      <dsp:nvSpPr>
        <dsp:cNvPr id="0" name=""/>
        <dsp:cNvSpPr/>
      </dsp:nvSpPr>
      <dsp:spPr>
        <a:xfrm>
          <a:off x="3435907" y="3123"/>
          <a:ext cx="1591907" cy="1591907"/>
        </a:xfrm>
        <a:prstGeom prst="ellipse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n-BD" sz="1400" kern="1200" dirty="0" smtClean="0">
              <a:latin typeface="NikoshBAN" pitchFamily="2" charset="0"/>
              <a:cs typeface="NikoshBAN" pitchFamily="2" charset="0"/>
            </a:rPr>
            <a:t>২৫শে বৈশাখ ১২৬৮ সাল(৭ই মে ১৮৬১ খ্রি. )কলকাতার জোড়াসাঁকোর ঠাকুর পরিবারে জন্ম গ্রহণ করেন।</a:t>
          </a:r>
          <a:endParaRPr lang="en-US" sz="1400" kern="1200" dirty="0">
            <a:latin typeface="NikoshBAN" pitchFamily="2" charset="0"/>
            <a:cs typeface="NikoshBAN" pitchFamily="2" charset="0"/>
          </a:endParaRPr>
        </a:p>
      </dsp:txBody>
      <dsp:txXfrm>
        <a:off x="3669036" y="236252"/>
        <a:ext cx="1125649" cy="1125649"/>
      </dsp:txXfrm>
    </dsp:sp>
    <dsp:sp modelId="{D3314001-322E-48B7-9EF2-82EC187221B2}">
      <dsp:nvSpPr>
        <dsp:cNvPr id="0" name=""/>
        <dsp:cNvSpPr/>
      </dsp:nvSpPr>
      <dsp:spPr>
        <a:xfrm rot="19285714">
          <a:off x="4984277" y="2141620"/>
          <a:ext cx="363851" cy="601387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4996184" y="2295926"/>
        <a:ext cx="254696" cy="360833"/>
      </dsp:txXfrm>
    </dsp:sp>
    <dsp:sp modelId="{67058937-8DB6-40E0-8FBB-307F808C1F38}">
      <dsp:nvSpPr>
        <dsp:cNvPr id="0" name=""/>
        <dsp:cNvSpPr/>
      </dsp:nvSpPr>
      <dsp:spPr>
        <a:xfrm>
          <a:off x="5303194" y="902361"/>
          <a:ext cx="1591907" cy="1591907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n-BD" sz="1400" kern="1200" dirty="0" smtClean="0">
              <a:latin typeface="NikoshBAN" pitchFamily="2" charset="0"/>
              <a:cs typeface="NikoshBAN" pitchFamily="2" charset="0"/>
            </a:rPr>
            <a:t>পিতা মহর্ষি দেবেন্দ্রনাথ ঠাকুর এবং পিতা মহ প্রিন্স দ্বারকানাথ ঠাকুর </a:t>
          </a:r>
          <a:endParaRPr lang="en-US" sz="1400" kern="1200" dirty="0">
            <a:latin typeface="NikoshBAN" pitchFamily="2" charset="0"/>
            <a:cs typeface="NikoshBAN" pitchFamily="2" charset="0"/>
          </a:endParaRPr>
        </a:p>
      </dsp:txBody>
      <dsp:txXfrm>
        <a:off x="5536323" y="1135490"/>
        <a:ext cx="1125649" cy="1125649"/>
      </dsp:txXfrm>
    </dsp:sp>
    <dsp:sp modelId="{499052A0-30C2-424B-9E5B-0F3CEDC3046B}">
      <dsp:nvSpPr>
        <dsp:cNvPr id="0" name=""/>
        <dsp:cNvSpPr/>
      </dsp:nvSpPr>
      <dsp:spPr>
        <a:xfrm rot="771429">
          <a:off x="5169634" y="3149242"/>
          <a:ext cx="424710" cy="601387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5171231" y="3255343"/>
        <a:ext cx="297297" cy="360833"/>
      </dsp:txXfrm>
    </dsp:sp>
    <dsp:sp modelId="{3E4BBB3E-D740-445C-A3B2-B45103C1619F}">
      <dsp:nvSpPr>
        <dsp:cNvPr id="0" name=""/>
        <dsp:cNvSpPr/>
      </dsp:nvSpPr>
      <dsp:spPr>
        <a:xfrm>
          <a:off x="5764376" y="2922931"/>
          <a:ext cx="1591907" cy="1591907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rgbClr val="0070C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n-BD" sz="2400" kern="1200" dirty="0" smtClean="0"/>
            <a:t>১৫ বছর </a:t>
          </a:r>
          <a:r>
            <a:rPr lang="bn-BD" sz="2400" kern="1200" dirty="0" smtClean="0">
              <a:latin typeface="NikoshBAN" pitchFamily="2" charset="0"/>
              <a:cs typeface="NikoshBAN" pitchFamily="2" charset="0"/>
            </a:rPr>
            <a:t>বয়সে</a:t>
          </a:r>
          <a:r>
            <a:rPr lang="bn-BD" sz="2400" kern="1200" dirty="0" smtClean="0"/>
            <a:t> বনফুল </a:t>
          </a:r>
          <a:endParaRPr lang="en-US" sz="2400" kern="1200" dirty="0"/>
        </a:p>
      </dsp:txBody>
      <dsp:txXfrm>
        <a:off x="5997505" y="3156060"/>
        <a:ext cx="1125649" cy="1125649"/>
      </dsp:txXfrm>
    </dsp:sp>
    <dsp:sp modelId="{B0FD1989-B7B3-4241-9D02-82E5A234B3C4}">
      <dsp:nvSpPr>
        <dsp:cNvPr id="0" name=""/>
        <dsp:cNvSpPr/>
      </dsp:nvSpPr>
      <dsp:spPr>
        <a:xfrm rot="3857143">
          <a:off x="4566641" y="3983126"/>
          <a:ext cx="386428" cy="601387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4599455" y="4051179"/>
        <a:ext cx="270500" cy="360833"/>
      </dsp:txXfrm>
    </dsp:sp>
    <dsp:sp modelId="{46E22B8B-B1F2-425C-B13E-F8DD00CE8569}">
      <dsp:nvSpPr>
        <dsp:cNvPr id="0" name=""/>
        <dsp:cNvSpPr/>
      </dsp:nvSpPr>
      <dsp:spPr>
        <a:xfrm>
          <a:off x="4472173" y="4543302"/>
          <a:ext cx="1591907" cy="1591907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n-BD" sz="2000" kern="1200" dirty="0" smtClean="0">
              <a:latin typeface="NikoshBAN" pitchFamily="2" charset="0"/>
              <a:cs typeface="NikoshBAN" pitchFamily="2" charset="0"/>
            </a:rPr>
            <a:t>১৯১৩ সালে গীতাঞ্জলি কাব্যের জন্য </a:t>
          </a:r>
          <a:endParaRPr lang="en-US" sz="2000" kern="1200" dirty="0">
            <a:latin typeface="NikoshBAN" pitchFamily="2" charset="0"/>
            <a:cs typeface="NikoshBAN" pitchFamily="2" charset="0"/>
          </a:endParaRPr>
        </a:p>
      </dsp:txBody>
      <dsp:txXfrm>
        <a:off x="4705302" y="4776431"/>
        <a:ext cx="1125649" cy="1125649"/>
      </dsp:txXfrm>
    </dsp:sp>
    <dsp:sp modelId="{1CD43855-1A98-4649-A55E-C323E61897DB}">
      <dsp:nvSpPr>
        <dsp:cNvPr id="0" name=""/>
        <dsp:cNvSpPr/>
      </dsp:nvSpPr>
      <dsp:spPr>
        <a:xfrm rot="7043667">
          <a:off x="3511277" y="3955457"/>
          <a:ext cx="333482" cy="601387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 rot="10800000">
        <a:off x="3584316" y="4031321"/>
        <a:ext cx="233437" cy="360833"/>
      </dsp:txXfrm>
    </dsp:sp>
    <dsp:sp modelId="{7E564A18-102C-4524-BEE3-955886568230}">
      <dsp:nvSpPr>
        <dsp:cNvPr id="0" name=""/>
        <dsp:cNvSpPr/>
      </dsp:nvSpPr>
      <dsp:spPr>
        <a:xfrm>
          <a:off x="2348280" y="4490215"/>
          <a:ext cx="1591907" cy="1591907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n-BD" sz="2000" kern="1200" dirty="0" smtClean="0">
              <a:latin typeface="NikoshBAN" pitchFamily="2" charset="0"/>
              <a:cs typeface="NikoshBAN" pitchFamily="2" charset="0"/>
            </a:rPr>
            <a:t>কাব্য,ছোট গল্প,উপন্যাস,নাটক,প্রবন্ধ,গান ইত্যাদি </a:t>
          </a:r>
          <a:endParaRPr lang="en-US" sz="2000" kern="1200" dirty="0">
            <a:latin typeface="NikoshBAN" pitchFamily="2" charset="0"/>
            <a:cs typeface="NikoshBAN" pitchFamily="2" charset="0"/>
          </a:endParaRPr>
        </a:p>
      </dsp:txBody>
      <dsp:txXfrm>
        <a:off x="2581409" y="4723344"/>
        <a:ext cx="1125649" cy="1125649"/>
      </dsp:txXfrm>
    </dsp:sp>
    <dsp:sp modelId="{221BED70-9D89-4A78-8D54-4500FBC61E72}">
      <dsp:nvSpPr>
        <dsp:cNvPr id="0" name=""/>
        <dsp:cNvSpPr/>
      </dsp:nvSpPr>
      <dsp:spPr>
        <a:xfrm rot="10028571">
          <a:off x="2869377" y="3149242"/>
          <a:ext cx="424710" cy="601387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 rot="10800000">
        <a:off x="2995193" y="3255343"/>
        <a:ext cx="297297" cy="360833"/>
      </dsp:txXfrm>
    </dsp:sp>
    <dsp:sp modelId="{DD5538D6-0F57-47C6-9F9B-BAC2D48C5C4E}">
      <dsp:nvSpPr>
        <dsp:cNvPr id="0" name=""/>
        <dsp:cNvSpPr/>
      </dsp:nvSpPr>
      <dsp:spPr>
        <a:xfrm>
          <a:off x="1107438" y="2922931"/>
          <a:ext cx="1591907" cy="1591907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n-BD" sz="1000" kern="1200" dirty="0" smtClean="0">
              <a:latin typeface="NikoshBAN" pitchFamily="2" charset="0"/>
              <a:cs typeface="NikoshBAN" pitchFamily="2" charset="0"/>
            </a:rPr>
            <a:t>মানসী,সোনার তরী,চিত্রা,কল্পনা,ক্ষণিকা,</a:t>
          </a:r>
          <a:endParaRPr lang="en-US" sz="1000" kern="1200" dirty="0" smtClean="0">
            <a:latin typeface="NikoshBAN" pitchFamily="2" charset="0"/>
            <a:cs typeface="NikoshBAN" pitchFamily="2" charset="0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n-BD" sz="1000" kern="1200" dirty="0" smtClean="0">
              <a:latin typeface="NikoshBAN" pitchFamily="2" charset="0"/>
              <a:cs typeface="NikoshBAN" pitchFamily="2" charset="0"/>
            </a:rPr>
            <a:t>বলাকা</a:t>
          </a:r>
          <a:r>
            <a:rPr lang="en-US" sz="1000" kern="1200" dirty="0" smtClean="0">
              <a:latin typeface="NikoshBAN" pitchFamily="2" charset="0"/>
              <a:cs typeface="NikoshBAN" pitchFamily="2" charset="0"/>
            </a:rPr>
            <a:t> </a:t>
          </a:r>
          <a:r>
            <a:rPr lang="bn-BD" sz="1000" kern="1200" dirty="0" smtClean="0">
              <a:latin typeface="NikoshBAN" pitchFamily="2" charset="0"/>
              <a:cs typeface="NikoshBAN" pitchFamily="2" charset="0"/>
            </a:rPr>
            <a:t>পুনশ্চ,চোখের বালি,গোরা,ঘরে বাইরে,যোগাযোগ,শেষের কবিতা,বিসর্জন,ডাকঘর,রক্ত কবরী </a:t>
          </a:r>
          <a:endParaRPr lang="en-US" sz="1000" kern="1200" dirty="0">
            <a:latin typeface="NikoshBAN" pitchFamily="2" charset="0"/>
            <a:cs typeface="NikoshBAN" pitchFamily="2" charset="0"/>
          </a:endParaRPr>
        </a:p>
      </dsp:txBody>
      <dsp:txXfrm>
        <a:off x="1340567" y="3156060"/>
        <a:ext cx="1125649" cy="1125649"/>
      </dsp:txXfrm>
    </dsp:sp>
    <dsp:sp modelId="{5CA077A6-3316-4D25-AC3D-F443FFB18A1B}">
      <dsp:nvSpPr>
        <dsp:cNvPr id="0" name=""/>
        <dsp:cNvSpPr/>
      </dsp:nvSpPr>
      <dsp:spPr>
        <a:xfrm rot="13114286">
          <a:off x="3093068" y="2141620"/>
          <a:ext cx="408900" cy="601387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 rot="10800000">
        <a:off x="3202357" y="2300139"/>
        <a:ext cx="286230" cy="360833"/>
      </dsp:txXfrm>
    </dsp:sp>
    <dsp:sp modelId="{CDEA8082-2B3B-42E1-874E-3392B07291D6}">
      <dsp:nvSpPr>
        <dsp:cNvPr id="0" name=""/>
        <dsp:cNvSpPr/>
      </dsp:nvSpPr>
      <dsp:spPr>
        <a:xfrm>
          <a:off x="1568620" y="902361"/>
          <a:ext cx="1591907" cy="159190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n-BD" sz="1800" kern="1200" dirty="0" smtClean="0">
              <a:latin typeface="NikoshBAN" pitchFamily="2" charset="0"/>
              <a:cs typeface="NikoshBAN" pitchFamily="2" charset="0"/>
            </a:rPr>
            <a:t>২২শে শ্রাবণ ১৩৪৮ সাল (৭ই আগস্ট ১৯৪১খ্রি.) </a:t>
          </a:r>
          <a:endParaRPr lang="en-US" sz="1800" kern="1200" dirty="0">
            <a:latin typeface="NikoshBAN" pitchFamily="2" charset="0"/>
            <a:cs typeface="NikoshBAN" pitchFamily="2" charset="0"/>
          </a:endParaRPr>
        </a:p>
      </dsp:txBody>
      <dsp:txXfrm>
        <a:off x="1801749" y="1135490"/>
        <a:ext cx="1125649" cy="11256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B8B78E-325B-444F-AEF8-615EB01672B0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AC6C58-E2A1-4C01-B6C8-1F09F92EC3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09172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9A25-27BE-4090-A777-8080071D794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55153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>
                <a:latin typeface="NikoshBAN" pitchFamily="2" charset="0"/>
                <a:cs typeface="NikoshBAN" pitchFamily="2" charset="0"/>
              </a:rPr>
              <a:t>পাঠ ঘোষণা</a:t>
            </a: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0870BA7-CB05-4BC5-874D-0CC17A6373B5}" type="slidenum">
              <a:rPr lang="en-US" altLang="en-US" smtClean="0"/>
              <a:pPr eaLnBrk="1" hangingPunct="1"/>
              <a:t>15</a:t>
            </a:fld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0A717-7554-4A6F-AA1A-95098DA24AC1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61A4-83D0-477B-842E-701783EAF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6446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0A717-7554-4A6F-AA1A-95098DA24AC1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61A4-83D0-477B-842E-701783EAF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99397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0A717-7554-4A6F-AA1A-95098DA24AC1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61A4-83D0-477B-842E-701783EAF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13285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0A717-7554-4A6F-AA1A-95098DA24AC1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61A4-83D0-477B-842E-701783EAF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10521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0A717-7554-4A6F-AA1A-95098DA24AC1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61A4-83D0-477B-842E-701783EAF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1146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0A717-7554-4A6F-AA1A-95098DA24AC1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61A4-83D0-477B-842E-701783EAF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08195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0A717-7554-4A6F-AA1A-95098DA24AC1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61A4-83D0-477B-842E-701783EAF69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17437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0A717-7554-4A6F-AA1A-95098DA24AC1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61A4-83D0-477B-842E-701783EAF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21407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0A717-7554-4A6F-AA1A-95098DA24AC1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61A4-83D0-477B-842E-701783EAF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63277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0A717-7554-4A6F-AA1A-95098DA24AC1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61A4-83D0-477B-842E-701783EAF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93955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0A717-7554-4A6F-AA1A-95098DA24AC1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561A4-83D0-477B-842E-701783EAF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156999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ame 6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833"/>
            </a:avLst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5806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0A717-7554-4A6F-AA1A-95098DA24AC1}" type="datetimeFigureOut">
              <a:rPr lang="en-US" smtClean="0"/>
              <a:pPr/>
              <a:t>23-Sep-19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561A4-83D0-477B-842E-701783EAF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5401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3600450" y="381000"/>
            <a:ext cx="3981450" cy="990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solidFill>
                  <a:srgbClr val="00CC00"/>
                </a:solidFill>
              </a:rPr>
              <a:t>           </a:t>
            </a:r>
            <a:r>
              <a:rPr lang="bn-IN" dirty="0" smtClean="0">
                <a:solidFill>
                  <a:srgbClr val="00CC00"/>
                </a:solidFill>
              </a:rPr>
              <a:t>স্বাগতম</a:t>
            </a:r>
            <a:endParaRPr lang="en-US" dirty="0" smtClean="0"/>
          </a:p>
        </p:txBody>
      </p:sp>
      <p:pic>
        <p:nvPicPr>
          <p:cNvPr id="2052" name="Picture 3" descr="19399948_323694438035924_61928532593629176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95550" y="1314450"/>
            <a:ext cx="641985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88352" y="455518"/>
            <a:ext cx="2015295" cy="9233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bn-IN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পরিচিতি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6795" y="3209266"/>
            <a:ext cx="4180953" cy="1877437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bn-IN" sz="3200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মোঃ মজিবুর রহমান</a:t>
            </a:r>
            <a:r>
              <a:rPr lang="bn-IN" sz="2800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/>
            </a:r>
            <a:br>
              <a:rPr lang="bn-IN" sz="2800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</a:br>
            <a:r>
              <a:rPr lang="bn-IN" sz="28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 ভাষা শিক্ষক বাংলা</a:t>
            </a:r>
            <a:r>
              <a:rPr lang="bn-IN" sz="2800" dirty="0" smtClean="0">
                <a:latin typeface="NikoshBAN" pitchFamily="2" charset="0"/>
                <a:cs typeface="NikoshBAN" pitchFamily="2" charset="0"/>
              </a:rPr>
              <a:t/>
            </a:r>
            <a:br>
              <a:rPr lang="bn-IN" sz="2800" dirty="0" smtClean="0">
                <a:latin typeface="NikoshBAN" pitchFamily="2" charset="0"/>
                <a:cs typeface="NikoshBAN" pitchFamily="2" charset="0"/>
              </a:rPr>
            </a:br>
            <a:r>
              <a:rPr lang="bn-IN" sz="2800" dirty="0" smtClean="0">
                <a:latin typeface="NikoshBAN" pitchFamily="2" charset="0"/>
                <a:cs typeface="NikoshBAN" pitchFamily="2" charset="0"/>
              </a:rPr>
              <a:t>সরকারি টেকনিক্যাল  স্কুল  ও কলেজ</a:t>
            </a:r>
            <a:br>
              <a:rPr lang="bn-IN" sz="2800" dirty="0" smtClean="0">
                <a:latin typeface="NikoshBAN" pitchFamily="2" charset="0"/>
                <a:cs typeface="NikoshBAN" pitchFamily="2" charset="0"/>
              </a:rPr>
            </a:br>
            <a:r>
              <a:rPr lang="bn-IN" sz="2800" dirty="0" smtClean="0">
                <a:latin typeface="NikoshBAN" pitchFamily="2" charset="0"/>
                <a:cs typeface="NikoshBAN" pitchFamily="2" charset="0"/>
              </a:rPr>
              <a:t>নেত্রকোণা।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24700" y="3209268"/>
            <a:ext cx="4057649" cy="224676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bn-IN" sz="2800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তারিখঃ </a:t>
            </a:r>
            <a:r>
              <a:rPr lang="en-US" sz="2800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17</a:t>
            </a:r>
            <a:r>
              <a:rPr lang="bn-IN" sz="2800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/০</a:t>
            </a:r>
            <a:r>
              <a:rPr lang="en-US" sz="2800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9</a:t>
            </a:r>
            <a:r>
              <a:rPr lang="bn-IN" sz="2800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/২০১</a:t>
            </a:r>
            <a:r>
              <a:rPr lang="en-US" sz="2800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9</a:t>
            </a:r>
            <a:r>
              <a:rPr lang="bn-IN" sz="2800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</a:p>
          <a:p>
            <a:r>
              <a:rPr lang="bn-IN" sz="2800" dirty="0" smtClean="0">
                <a:latin typeface="NikoshBAN" pitchFamily="2" charset="0"/>
                <a:cs typeface="NikoshBAN" pitchFamily="2" charset="0"/>
              </a:rPr>
              <a:t>শ্রেনিঃ   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দশ</a:t>
            </a:r>
            <a:r>
              <a:rPr lang="bn-IN" sz="2800" dirty="0" smtClean="0">
                <a:latin typeface="NikoshBAN" pitchFamily="2" charset="0"/>
                <a:cs typeface="NikoshBAN" pitchFamily="2" charset="0"/>
              </a:rPr>
              <a:t>ম</a:t>
            </a:r>
          </a:p>
          <a:p>
            <a:r>
              <a:rPr lang="bn-IN" sz="2800" dirty="0" smtClean="0">
                <a:latin typeface="NikoshBAN" pitchFamily="2" charset="0"/>
                <a:cs typeface="NikoshBAN" pitchFamily="2" charset="0"/>
              </a:rPr>
              <a:t>বিষয়ঃ   </a:t>
            </a:r>
            <a:r>
              <a:rPr lang="bn-IN" sz="28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বাংলা-১ </a:t>
            </a:r>
            <a:endParaRPr lang="en-US" sz="2800" dirty="0" smtClean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bn-IN" sz="2800" dirty="0" smtClean="0">
                <a:latin typeface="NikoshBAN" pitchFamily="2" charset="0"/>
                <a:cs typeface="NikoshBAN" pitchFamily="2" charset="0"/>
              </a:rPr>
              <a:t>শিক্ষার্থীঃ 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94</a:t>
            </a:r>
            <a:r>
              <a:rPr lang="bn-IN" sz="2800" dirty="0" smtClean="0">
                <a:latin typeface="NikoshBAN" pitchFamily="2" charset="0"/>
                <a:cs typeface="NikoshBAN" pitchFamily="2" charset="0"/>
              </a:rPr>
              <a:t> জন</a:t>
            </a:r>
          </a:p>
          <a:p>
            <a:r>
              <a:rPr lang="bn-IN" sz="2800" dirty="0" smtClean="0">
                <a:latin typeface="NikoshBAN" pitchFamily="2" charset="0"/>
                <a:cs typeface="NikoshBAN" pitchFamily="2" charset="0"/>
              </a:rPr>
              <a:t>সময়ঃ     </a:t>
            </a:r>
            <a:r>
              <a:rPr lang="bn-IN" sz="2800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৫০ মিনিট</a:t>
            </a:r>
            <a:endParaRPr lang="en-US" sz="2800" dirty="0" smtClean="0">
              <a:solidFill>
                <a:srgbClr val="FF000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50852" y="758167"/>
            <a:ext cx="2174267" cy="23987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6" name="Picture 2" descr="C:\Users\jsc\Desktop\Majibur Rahm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1917" y="653715"/>
            <a:ext cx="2165684" cy="24169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63026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sc\Desktop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150" y="1295400"/>
            <a:ext cx="4819650" cy="3676650"/>
          </a:xfrm>
          <a:prstGeom prst="rect">
            <a:avLst/>
          </a:prstGeom>
          <a:noFill/>
        </p:spPr>
      </p:pic>
      <p:pic>
        <p:nvPicPr>
          <p:cNvPr id="1027" name="Picture 3" descr="C:\Users\jsc\Desktop\downlo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1333500"/>
            <a:ext cx="5715000" cy="3810000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4560163" y="257245"/>
            <a:ext cx="29836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5400" dirty="0" err="1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কিসের</a:t>
            </a:r>
            <a:r>
              <a:rPr lang="en-US" sz="54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5400" dirty="0" err="1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ছবি</a:t>
            </a:r>
            <a:r>
              <a:rPr lang="en-US" sz="54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? </a:t>
            </a:r>
            <a:endParaRPr lang="en-US" sz="5400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104210" y="5350917"/>
            <a:ext cx="183095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5400" b="1" dirty="0" err="1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জুতার</a:t>
            </a:r>
            <a:r>
              <a:rPr lang="en-US" sz="54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। </a:t>
            </a:r>
            <a:endParaRPr lang="en-US" sz="54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926769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02375" y="2622550"/>
            <a:ext cx="7567895" cy="1357418"/>
          </a:xfrm>
          <a:prstGeom prst="rect">
            <a:avLst/>
          </a:prstGeom>
          <a:solidFill>
            <a:schemeClr val="bg1"/>
          </a:solidFill>
        </p:spPr>
        <p:txBody>
          <a:bodyPr wrap="none" lIns="79370" tIns="39685" rIns="79370" bIns="39685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ngle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8300" b="1" spc="43" dirty="0" err="1" smtClean="0">
                <a:ln w="11430">
                  <a:solidFill>
                    <a:srgbClr val="C00000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জুতা-আবিষ্কার</a:t>
            </a:r>
            <a:endParaRPr lang="en-US" sz="8300" b="1" spc="43" dirty="0">
              <a:ln w="11430">
                <a:solidFill>
                  <a:srgbClr val="C00000"/>
                </a:solidFill>
              </a:ln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29300" y="4196261"/>
            <a:ext cx="5143500" cy="803420"/>
          </a:xfrm>
          <a:prstGeom prst="rect">
            <a:avLst/>
          </a:prstGeom>
          <a:solidFill>
            <a:schemeClr val="bg1"/>
          </a:solidFill>
        </p:spPr>
        <p:txBody>
          <a:bodyPr wrap="square" lIns="79370" tIns="39685" rIns="79370" bIns="39685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ngle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700" b="1" spc="43" dirty="0" err="1" smtClean="0">
                <a:ln w="11430">
                  <a:solidFill>
                    <a:srgbClr val="0070C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রবীন্দ্রনাথ</a:t>
            </a:r>
            <a:r>
              <a:rPr lang="en-US" sz="4700" b="1" spc="43" dirty="0" smtClean="0">
                <a:ln w="11430">
                  <a:solidFill>
                    <a:srgbClr val="0070C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4700" b="1" spc="43" dirty="0" err="1" smtClean="0">
                <a:ln w="11430">
                  <a:solidFill>
                    <a:srgbClr val="0070C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ঠাকুর</a:t>
            </a:r>
            <a:r>
              <a:rPr lang="en-US" sz="4700" b="1" spc="43" dirty="0" smtClean="0">
                <a:ln w="11430">
                  <a:solidFill>
                    <a:srgbClr val="0070C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bn-BD" sz="4700" b="1" spc="43" dirty="0">
              <a:ln w="11430">
                <a:solidFill>
                  <a:srgbClr val="0070C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00500" y="367020"/>
            <a:ext cx="466725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bn-BD" sz="7600" b="1" dirty="0" smtClean="0">
                <a:ln w="1143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আজকের পাঠ </a:t>
            </a:r>
            <a:endParaRPr lang="bn-BD" sz="7600" b="1" dirty="0">
              <a:ln w="11430">
                <a:solidFill>
                  <a:prstClr val="black"/>
                </a:solidFill>
              </a:ln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681701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44533" y="784673"/>
            <a:ext cx="2472267" cy="8803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txBody>
          <a:bodyPr wrap="square" lIns="79370" tIns="39685" rIns="79370" bIns="39685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n-BD" sz="5200" b="1" dirty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শিখনফল</a:t>
            </a:r>
            <a:endParaRPr lang="en-US" sz="5200" b="1" dirty="0">
              <a:ln w="11430">
                <a:solidFill>
                  <a:schemeClr val="tx1"/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19200" y="2476503"/>
            <a:ext cx="9550400" cy="30348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lIns="79370" tIns="39685" rIns="79370" bIns="39685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bn-BD" sz="4800" b="1" dirty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এ পাঠ</a:t>
            </a:r>
            <a:r>
              <a:rPr lang="bn-IN" sz="4800" b="1" dirty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শেষে</a:t>
            </a:r>
            <a:r>
              <a:rPr lang="bn-BD" sz="4800" b="1" dirty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শিক্ষার্থীরা</a:t>
            </a:r>
            <a:r>
              <a:rPr lang="bn-BD" sz="48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...</a:t>
            </a:r>
            <a:endParaRPr lang="en-US" sz="4800" b="1" dirty="0">
              <a:ln w="11430">
                <a:solidFill>
                  <a:schemeClr val="tx1"/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১।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কবি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পরিচিতি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বলতে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পারবে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।</a:t>
            </a:r>
          </a:p>
          <a:p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২।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নতুন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শব্দগুলোর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অর্থ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বলতে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পারবে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।</a:t>
            </a:r>
          </a:p>
          <a:p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৩।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শুদ্ধ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উচ্চারণে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কবিতাটি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আবৃত্তি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করতে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পারবে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।</a:t>
            </a:r>
          </a:p>
          <a:p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৪। 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কবির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দেশ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প্রেম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আলোচনা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করতে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altLang="en-US" sz="3600" dirty="0" err="1">
                <a:latin typeface="NikoshBAN" pitchFamily="2" charset="0"/>
                <a:cs typeface="NikoshBAN" pitchFamily="2" charset="0"/>
              </a:rPr>
              <a:t>পারবে</a:t>
            </a:r>
            <a:r>
              <a:rPr lang="en-US" altLang="en-US" sz="3600" dirty="0">
                <a:latin typeface="NikoshBAN" pitchFamily="2" charset="0"/>
                <a:cs typeface="NikoshBAN" pitchFamily="2" charset="0"/>
              </a:rPr>
              <a:t>।</a:t>
            </a:r>
          </a:p>
        </p:txBody>
      </p:sp>
    </p:spTree>
    <p:extLst>
      <p:ext uri="{BB962C8B-B14F-4D97-AF65-F5344CB8AC3E}">
        <p14:creationId xmlns="" xmlns:p14="http://schemas.microsoft.com/office/powerpoint/2010/main" val="42749075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E:\My Final Content\image bangla 8\dui bigha jomi\bd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917" y="2778741"/>
            <a:ext cx="1710179" cy="1681520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2974841422"/>
              </p:ext>
            </p:extLst>
          </p:nvPr>
        </p:nvGraphicFramePr>
        <p:xfrm>
          <a:off x="2032001" y="475487"/>
          <a:ext cx="8463723" cy="6138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Oval 7"/>
          <p:cNvSpPr/>
          <p:nvPr/>
        </p:nvSpPr>
        <p:spPr>
          <a:xfrm>
            <a:off x="5440165" y="380998"/>
            <a:ext cx="1628291" cy="170542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r>
              <a:rPr lang="bn-BD" sz="4000" dirty="0">
                <a:latin typeface="NikoshBAN" pitchFamily="2" charset="0"/>
                <a:cs typeface="NikoshBAN" pitchFamily="2" charset="0"/>
              </a:rPr>
              <a:t>জন্ম</a:t>
            </a:r>
            <a:r>
              <a:rPr lang="bn-BD" dirty="0" smtClean="0"/>
              <a:t> 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5288203" y="2628458"/>
            <a:ext cx="1947608" cy="1982093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r>
              <a:rPr lang="bn-BD" sz="3200" dirty="0">
                <a:latin typeface="NikoshBAN" pitchFamily="2" charset="0"/>
                <a:cs typeface="NikoshBAN" pitchFamily="2" charset="0"/>
              </a:rPr>
              <a:t>কবি পরিচিতি </a:t>
            </a:r>
            <a:endParaRPr lang="en-US" sz="32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405717" y="1190638"/>
            <a:ext cx="1821268" cy="180292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r>
              <a:rPr lang="bn-BD" sz="4000" dirty="0">
                <a:latin typeface="NikoshBAN" pitchFamily="2" charset="0"/>
                <a:cs typeface="NikoshBAN" pitchFamily="2" charset="0"/>
              </a:rPr>
              <a:t>মৃত্যু  </a:t>
            </a:r>
            <a:endParaRPr lang="en-US" sz="4000" dirty="0">
              <a:latin typeface="NikoshBAN" pitchFamily="2" charset="0"/>
              <a:cs typeface="NikoshBAN" pitchFamily="2" charset="0"/>
            </a:endParaRPr>
          </a:p>
          <a:p>
            <a:pPr lvl="0" algn="ctr"/>
            <a:endParaRPr lang="en-US" sz="40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844803" y="3399176"/>
            <a:ext cx="1910100" cy="1618344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lvl="0"/>
            <a:endParaRPr lang="en-US" sz="2000" dirty="0">
              <a:latin typeface="NikoshBAN" pitchFamily="2" charset="0"/>
              <a:cs typeface="NikoshBAN" pitchFamily="2" charset="0"/>
            </a:endParaRPr>
          </a:p>
          <a:p>
            <a:pPr lvl="0" algn="ctr"/>
            <a:r>
              <a:rPr lang="bn-BD" sz="2000" dirty="0">
                <a:latin typeface="NikoshBAN" pitchFamily="2" charset="0"/>
                <a:cs typeface="NikoshBAN" pitchFamily="2" charset="0"/>
              </a:rPr>
              <a:t>উল্লেখযোগ্য </a:t>
            </a:r>
            <a:r>
              <a:rPr lang="bn-BD" sz="4000" dirty="0">
                <a:latin typeface="NikoshBAN" pitchFamily="2" charset="0"/>
                <a:cs typeface="NikoshBAN" pitchFamily="2" charset="0"/>
              </a:rPr>
              <a:t>গ্রন্থ </a:t>
            </a:r>
            <a:endParaRPr lang="en-US" sz="40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199469" y="4853206"/>
            <a:ext cx="1820639" cy="174580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lvl="0" algn="ctr"/>
            <a:r>
              <a:rPr lang="bn-BD" sz="2400" dirty="0">
                <a:latin typeface="NikoshBAN" pitchFamily="2" charset="0"/>
                <a:cs typeface="NikoshBAN" pitchFamily="2" charset="0"/>
              </a:rPr>
              <a:t>রচনার বিষয় </a:t>
            </a:r>
            <a:endParaRPr lang="en-US" sz="24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6402142" y="4841183"/>
            <a:ext cx="1860317" cy="1769167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lvl="0"/>
            <a:r>
              <a:rPr lang="bn-BD" sz="3800" dirty="0">
                <a:latin typeface="NikoshBAN" pitchFamily="2" charset="0"/>
                <a:cs typeface="NikoshBAN" pitchFamily="2" charset="0"/>
              </a:rPr>
              <a:t>নোবেল </a:t>
            </a:r>
            <a:r>
              <a:rPr lang="en-US" sz="3800" dirty="0">
                <a:latin typeface="NikoshBAN" pitchFamily="2" charset="0"/>
                <a:cs typeface="NikoshBAN" pitchFamily="2" charset="0"/>
              </a:rPr>
              <a:t>        </a:t>
            </a:r>
            <a:r>
              <a:rPr lang="bn-BD" sz="3800" dirty="0">
                <a:latin typeface="NikoshBAN" pitchFamily="2" charset="0"/>
                <a:cs typeface="NikoshBAN" pitchFamily="2" charset="0"/>
              </a:rPr>
              <a:t>লাভ </a:t>
            </a:r>
            <a:endParaRPr lang="en-US" sz="38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98149" y="3429000"/>
            <a:ext cx="1973419" cy="163126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lvl="0" algn="ctr"/>
            <a:r>
              <a:rPr lang="bn-BD" sz="3200" dirty="0">
                <a:latin typeface="NikoshBAN" pitchFamily="2" charset="0"/>
                <a:cs typeface="NikoshBAN" pitchFamily="2" charset="0"/>
              </a:rPr>
              <a:t>প্রথম কাব্য</a:t>
            </a:r>
            <a:endParaRPr lang="en-US" sz="3200" dirty="0">
              <a:latin typeface="NikoshBAN" pitchFamily="2" charset="0"/>
              <a:cs typeface="NikoshBAN" pitchFamily="2" charset="0"/>
            </a:endParaRPr>
          </a:p>
          <a:p>
            <a:pPr algn="ctr"/>
            <a:endParaRPr lang="en-US" sz="32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7160783" y="1290868"/>
            <a:ext cx="1860452" cy="1836053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r>
              <a:rPr lang="bn-BD" sz="3200" dirty="0">
                <a:latin typeface="NikoshBAN" pitchFamily="2" charset="0"/>
                <a:cs typeface="NikoshBAN" pitchFamily="2" charset="0"/>
              </a:rPr>
              <a:t>পিতৃ পরিচয় </a:t>
            </a:r>
            <a:endParaRPr lang="en-US" sz="32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5279" y="4112181"/>
            <a:ext cx="1323955" cy="36932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91434" tIns="45717" rIns="91434" bIns="45717" rtlCol="0">
            <a:spAutoFit/>
          </a:bodyPr>
          <a:lstStyle/>
          <a:p>
            <a:r>
              <a:rPr lang="bn-BD" dirty="0" smtClean="0">
                <a:latin typeface="NikoshBAN" pitchFamily="2" charset="0"/>
                <a:cs typeface="NikoshBAN" pitchFamily="2" charset="0"/>
              </a:rPr>
              <a:t>রবীন্দ্রনাথ ঠাকুর</a:t>
            </a:r>
            <a:endParaRPr lang="en-US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9327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08" y="71422"/>
            <a:ext cx="12001517" cy="6672278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95245" y="157166"/>
            <a:ext cx="11763395" cy="6457951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293144" y="752933"/>
            <a:ext cx="3946515" cy="923330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bn-BD" sz="5400" b="1" dirty="0">
                <a:latin typeface="NikoshBAN" pitchFamily="2" charset="0"/>
                <a:cs typeface="NikoshBAN" pitchFamily="2" charset="0"/>
              </a:rPr>
              <a:t>সরব পাঠ</a:t>
            </a:r>
            <a:endParaRPr lang="en-US" sz="5400" b="1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9" name="Picture 8" descr="IMG_20140821_0011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235" y="2788534"/>
            <a:ext cx="4782736" cy="28986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Picture 2" descr="F:\r\IMG_46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10350" y="2578740"/>
            <a:ext cx="4838700" cy="3364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686550" y="704850"/>
            <a:ext cx="3946515" cy="923330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bn-IN" sz="5400" b="1" dirty="0" smtClean="0">
                <a:solidFill>
                  <a:srgbClr val="000099"/>
                </a:solidFill>
                <a:latin typeface="NikoshBAN" pitchFamily="2" charset="0"/>
                <a:cs typeface="NikoshBAN" pitchFamily="2" charset="0"/>
              </a:rPr>
              <a:t>আদর্শ পাঠ</a:t>
            </a:r>
            <a:endParaRPr lang="en-US" sz="5400" b="1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9815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86667" y="254003"/>
            <a:ext cx="4470400" cy="61875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lIns="79370" tIns="39685" rIns="79370" bIns="39685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bn-BD" sz="3500" b="1" dirty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নতুন শব্দের অর্থ জেনে নিই </a:t>
            </a:r>
            <a:endParaRPr lang="en-US" sz="3500" b="1" dirty="0">
              <a:ln w="11430">
                <a:solidFill>
                  <a:schemeClr val="tx1"/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Pentagon 2"/>
          <p:cNvSpPr/>
          <p:nvPr/>
        </p:nvSpPr>
        <p:spPr>
          <a:xfrm>
            <a:off x="338668" y="1587500"/>
            <a:ext cx="2912533" cy="635000"/>
          </a:xfrm>
          <a:prstGeom prst="homePlate">
            <a:avLst/>
          </a:prstGeom>
          <a:solidFill>
            <a:srgbClr val="FDCBE9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370" tIns="39685" rIns="79370" bIns="39685" rtlCol="0" anchor="ctr">
            <a:scene3d>
              <a:camera prst="perspective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অভিরুচি</a:t>
            </a:r>
            <a:endParaRPr lang="en-US" sz="2800" dirty="0">
              <a:ln>
                <a:solidFill>
                  <a:schemeClr val="tx1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06733" y="1568450"/>
            <a:ext cx="3251200" cy="5110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6C0000"/>
            </a:solidFill>
          </a:ln>
        </p:spPr>
        <p:txBody>
          <a:bodyPr wrap="square" lIns="79370" tIns="39685" rIns="79370" bIns="39685" rtlCol="0">
            <a:spAutoFit/>
            <a:scene3d>
              <a:camera prst="perspective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ইচ্ছা</a:t>
            </a:r>
            <a:endParaRPr lang="en-US" sz="2800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0" name="Pentagon 9"/>
          <p:cNvSpPr/>
          <p:nvPr/>
        </p:nvSpPr>
        <p:spPr>
          <a:xfrm>
            <a:off x="406400" y="3365500"/>
            <a:ext cx="2912533" cy="635000"/>
          </a:xfrm>
          <a:prstGeom prst="homePlate">
            <a:avLst/>
          </a:prstGeom>
          <a:solidFill>
            <a:srgbClr val="FDCBE9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370" tIns="39685" rIns="79370" bIns="39685" rtlCol="0" anchor="ctr">
            <a:scene3d>
              <a:camera prst="perspective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পরিচ্ছদ</a:t>
            </a:r>
            <a:endParaRPr lang="en-US" sz="2800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82933" y="3365503"/>
            <a:ext cx="3251200" cy="5110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6C0000"/>
            </a:solidFill>
          </a:ln>
        </p:spPr>
        <p:txBody>
          <a:bodyPr wrap="square" lIns="79370" tIns="39685" rIns="79370" bIns="39685" rtlCol="0">
            <a:spAutoFit/>
            <a:scene3d>
              <a:camera prst="perspective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just"/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পোশাক</a:t>
            </a:r>
            <a:r>
              <a:rPr lang="bn-BD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 </a:t>
            </a:r>
            <a:endParaRPr lang="en-US" sz="2800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3" name="Pentagon 12"/>
          <p:cNvSpPr/>
          <p:nvPr/>
        </p:nvSpPr>
        <p:spPr>
          <a:xfrm>
            <a:off x="338668" y="5270500"/>
            <a:ext cx="2912533" cy="635000"/>
          </a:xfrm>
          <a:prstGeom prst="homePlate">
            <a:avLst/>
          </a:prstGeom>
          <a:solidFill>
            <a:srgbClr val="FDCBE9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370" tIns="39685" rIns="79370" bIns="39685" rtlCol="0" anchor="ctr">
            <a:scene3d>
              <a:camera prst="perspective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অবরুদ্ধ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BD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en-US" sz="2800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82933" y="5270502"/>
            <a:ext cx="3251200" cy="5110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6C0000"/>
            </a:solidFill>
          </a:ln>
        </p:spPr>
        <p:txBody>
          <a:bodyPr wrap="square" lIns="79370" tIns="39685" rIns="79370" bIns="39685" rtlCol="0">
            <a:spAutoFit/>
            <a:scene3d>
              <a:camera prst="perspective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বন্দি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BD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en-US" sz="2800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1378" y="4664075"/>
            <a:ext cx="1807148" cy="1847850"/>
          </a:xfrm>
          <a:prstGeom prst="rect">
            <a:avLst/>
          </a:prstGeom>
        </p:spPr>
      </p:pic>
      <p:pic>
        <p:nvPicPr>
          <p:cNvPr id="11" name="Picture 2" descr="C:\Users\soma\Desktop\Copy of 10599414_671974606230538_4288232175045913563_n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081465" y="2992247"/>
            <a:ext cx="2466975" cy="13815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5" name="Picture 5" descr="C:\Users\soma\Downloads\ccxc_0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867151" y="1546131"/>
            <a:ext cx="2800350" cy="12923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35291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73869" y="4699001"/>
            <a:ext cx="7044267" cy="726476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lIns="79370" tIns="39685" rIns="79370" bIns="39685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en-US" sz="4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ক্ষুদ্র</a:t>
            </a:r>
            <a:r>
              <a:rPr lang="en-US" sz="4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4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প্রানীও</a:t>
            </a:r>
            <a:r>
              <a:rPr lang="en-US" sz="4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4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মানুষের</a:t>
            </a:r>
            <a:r>
              <a:rPr lang="en-US" sz="4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 </a:t>
            </a:r>
            <a:r>
              <a:rPr lang="en-US" sz="4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উপকার</a:t>
            </a:r>
            <a:r>
              <a:rPr lang="en-US" sz="4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4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করতে</a:t>
            </a:r>
            <a:r>
              <a:rPr lang="en-US" sz="4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4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পারে</a:t>
            </a:r>
            <a:endParaRPr lang="en-US" sz="4200" b="1" dirty="0">
              <a:ln w="11430">
                <a:solidFill>
                  <a:schemeClr val="tx1"/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53000" y="228600"/>
            <a:ext cx="2302933" cy="664921"/>
          </a:xfrm>
          <a:prstGeom prst="rect">
            <a:avLst/>
          </a:prstGeom>
          <a:solidFill>
            <a:schemeClr val="bg1"/>
          </a:solidFill>
          <a:ln>
            <a:solidFill>
              <a:srgbClr val="2B0C03"/>
            </a:solidFill>
          </a:ln>
        </p:spPr>
        <p:txBody>
          <a:bodyPr wrap="square" lIns="79370" tIns="39685" rIns="79370" bIns="39685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bn-BD" sz="3800" b="1" dirty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পাঠ বিশ্লেষণ </a:t>
            </a:r>
            <a:endParaRPr lang="en-US" sz="3800" b="1" dirty="0">
              <a:ln w="11430">
                <a:solidFill>
                  <a:schemeClr val="tx1"/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4" name="Picture 3" descr="MS Vbc_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117" y="982421"/>
            <a:ext cx="5461000" cy="3276600"/>
          </a:xfrm>
          <a:prstGeom prst="rect">
            <a:avLst/>
          </a:prstGeom>
        </p:spPr>
      </p:pic>
      <p:pic>
        <p:nvPicPr>
          <p:cNvPr id="6" name="Picture 1" descr="C:\Users\soma\Desktop\ma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51459" y="1001471"/>
            <a:ext cx="5600700" cy="3257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14364757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0348" y="4438753"/>
            <a:ext cx="7991303" cy="204991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lIns="79370" tIns="39685" rIns="79370" bIns="39685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কহিলা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হবু,‘শুন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গো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গোবুরায়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,</a:t>
            </a:r>
          </a:p>
          <a:p>
            <a:pPr algn="just"/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কালিকে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আমি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ভেবেছি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সারা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রাত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-</a:t>
            </a:r>
          </a:p>
          <a:p>
            <a:pPr algn="just"/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মলিন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ধুলা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লাগিবে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কেন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পায়</a:t>
            </a:r>
            <a:endParaRPr lang="en-US" sz="3200" b="1" dirty="0" smtClean="0">
              <a:ln w="11430">
                <a:solidFill>
                  <a:schemeClr val="tx1"/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just"/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ধরণী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-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মাঝে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চরণ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-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ফেলা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b="1" dirty="0" err="1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মাত্র</a:t>
            </a:r>
            <a:r>
              <a:rPr lang="en-US" sz="32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!</a:t>
            </a:r>
            <a:endParaRPr lang="en-US" sz="3200" b="1" dirty="0">
              <a:ln w="11430">
                <a:solidFill>
                  <a:schemeClr val="tx1"/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3" name="Content Placeholder 3" descr="The-Que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9891" y="457200"/>
            <a:ext cx="5334000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9004207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33850" y="895352"/>
            <a:ext cx="3390900" cy="72647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lIns="79370" tIns="39685" rIns="79370" bIns="39685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n-BD" sz="4200" b="1" dirty="0">
                <a:ln w="11430">
                  <a:solidFill>
                    <a:srgbClr val="180000"/>
                  </a:solidFill>
                </a:ln>
                <a:solidFill>
                  <a:srgbClr val="18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একক কাজ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19225" y="2590800"/>
            <a:ext cx="9353549" cy="151130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lIns="79370" tIns="39685" rIns="79370" bIns="39685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bn-BD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১। কবি  কোথায় জন্ম গ্রহণ করেন? </a:t>
            </a:r>
          </a:p>
          <a:p>
            <a:pPr algn="just"/>
            <a:r>
              <a:rPr lang="bn-BD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২। কবি</a:t>
            </a:r>
            <a:r>
              <a:rPr lang="en-US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100" b="1" dirty="0" err="1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কোন</a:t>
            </a:r>
            <a:r>
              <a:rPr lang="en-US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100" b="1" dirty="0" err="1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গ্রন্থের</a:t>
            </a:r>
            <a:r>
              <a:rPr lang="en-US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100" b="1" dirty="0" err="1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জন্য</a:t>
            </a:r>
            <a:r>
              <a:rPr lang="en-US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100" b="1" dirty="0" err="1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নোবেল</a:t>
            </a:r>
            <a:r>
              <a:rPr lang="en-US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100" b="1" dirty="0" err="1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পুরষ্কার</a:t>
            </a:r>
            <a:r>
              <a:rPr lang="en-US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100" b="1" dirty="0" err="1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পান</a:t>
            </a:r>
            <a:r>
              <a:rPr lang="en-US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BD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? </a:t>
            </a:r>
          </a:p>
          <a:p>
            <a:pPr algn="just"/>
            <a:r>
              <a:rPr lang="bn-BD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৩। কবি</a:t>
            </a:r>
            <a:r>
              <a:rPr lang="en-US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র </a:t>
            </a:r>
            <a:r>
              <a:rPr lang="en-US" sz="3100" b="1" dirty="0" err="1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মৃত্যু</a:t>
            </a:r>
            <a:r>
              <a:rPr lang="en-US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100" b="1" dirty="0" err="1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সাল</a:t>
            </a:r>
            <a:r>
              <a:rPr lang="en-US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100" b="1" dirty="0" err="1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উল্লেখ</a:t>
            </a:r>
            <a:r>
              <a:rPr lang="en-US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100" b="1" dirty="0" err="1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কর</a:t>
            </a:r>
            <a:r>
              <a:rPr lang="bn-BD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? </a:t>
            </a:r>
            <a:r>
              <a:rPr lang="en-US" sz="3100" b="1" dirty="0">
                <a:ln w="11430">
                  <a:solidFill>
                    <a:srgbClr val="180000"/>
                  </a:solidFill>
                </a:ln>
                <a:solidFill>
                  <a:srgbClr val="0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bn-BD" sz="3100" b="1" dirty="0">
              <a:ln w="11430">
                <a:solidFill>
                  <a:srgbClr val="180000"/>
                </a:solidFill>
              </a:ln>
              <a:solidFill>
                <a:srgbClr val="0C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2134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43400" y="781053"/>
            <a:ext cx="3429000" cy="72647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lIns="79370" tIns="39685" rIns="79370" bIns="39685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n-BD" sz="4200" b="1" dirty="0">
                <a:ln w="11430">
                  <a:solidFill>
                    <a:srgbClr val="180000"/>
                  </a:solidFill>
                </a:ln>
                <a:solidFill>
                  <a:srgbClr val="18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দ</a:t>
            </a:r>
            <a:r>
              <a:rPr lang="en-US" sz="4200" b="1" dirty="0">
                <a:ln w="11430">
                  <a:solidFill>
                    <a:srgbClr val="180000"/>
                  </a:solidFill>
                </a:ln>
                <a:solidFill>
                  <a:srgbClr val="18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ল</a:t>
            </a:r>
            <a:r>
              <a:rPr lang="bn-IN" sz="4200" b="1" dirty="0">
                <a:ln w="11430">
                  <a:solidFill>
                    <a:srgbClr val="180000"/>
                  </a:solidFill>
                </a:ln>
                <a:solidFill>
                  <a:srgbClr val="18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গত</a:t>
            </a:r>
            <a:r>
              <a:rPr lang="bn-BD" sz="4200" b="1" dirty="0">
                <a:ln w="11430">
                  <a:solidFill>
                    <a:srgbClr val="180000"/>
                  </a:solidFill>
                </a:ln>
                <a:solidFill>
                  <a:srgbClr val="18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কাজ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922868" y="4857750"/>
            <a:ext cx="10837333" cy="80010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lIns="79370" tIns="39685" rIns="79370" bIns="39685"/>
          <a:lstStyle>
            <a:lvl1pPr marL="0" indent="0" algn="ctr" defTabSz="1254008" rtl="0" eaLnBrk="1" latinLnBrk="0" hangingPunct="1">
              <a:spcBef>
                <a:spcPct val="20000"/>
              </a:spcBef>
              <a:buFont typeface="Arial" pitchFamily="34" charset="0"/>
              <a:buNone/>
              <a:defRPr sz="4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27004" indent="0" algn="ctr" defTabSz="1254008" rtl="0" eaLnBrk="1" latinLnBrk="0" hangingPunct="1">
              <a:spcBef>
                <a:spcPct val="20000"/>
              </a:spcBef>
              <a:buFont typeface="Arial" pitchFamily="34" charset="0"/>
              <a:buNone/>
              <a:defRPr sz="3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54008" indent="0" algn="ctr" defTabSz="1254008" rtl="0" eaLnBrk="1" latinLnBrk="0" hangingPunct="1">
              <a:spcBef>
                <a:spcPct val="20000"/>
              </a:spcBef>
              <a:buFont typeface="Arial" pitchFamily="34" charset="0"/>
              <a:buNone/>
              <a:defRPr sz="3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81012" indent="0" algn="ctr" defTabSz="1254008" rtl="0" eaLnBrk="1" latinLnBrk="0" hangingPunct="1">
              <a:spcBef>
                <a:spcPct val="20000"/>
              </a:spcBef>
              <a:buFont typeface="Arial" pitchFamily="34" charset="0"/>
              <a:buNone/>
              <a:defRPr sz="2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508016" indent="0" algn="ctr" defTabSz="1254008" rtl="0" eaLnBrk="1" latinLnBrk="0" hangingPunct="1">
              <a:spcBef>
                <a:spcPct val="20000"/>
              </a:spcBef>
              <a:buFont typeface="Arial" pitchFamily="34" charset="0"/>
              <a:buNone/>
              <a:defRPr sz="2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135020" indent="0" algn="ctr" defTabSz="1254008" rtl="0" eaLnBrk="1" latinLnBrk="0" hangingPunct="1">
              <a:spcBef>
                <a:spcPct val="20000"/>
              </a:spcBef>
              <a:buFont typeface="Arial" pitchFamily="34" charset="0"/>
              <a:buNone/>
              <a:defRPr sz="2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762024" indent="0" algn="ctr" defTabSz="1254008" rtl="0" eaLnBrk="1" latinLnBrk="0" hangingPunct="1">
              <a:spcBef>
                <a:spcPct val="20000"/>
              </a:spcBef>
              <a:buFont typeface="Arial" pitchFamily="34" charset="0"/>
              <a:buNone/>
              <a:defRPr sz="2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389029" indent="0" algn="ctr" defTabSz="1254008" rtl="0" eaLnBrk="1" latinLnBrk="0" hangingPunct="1">
              <a:spcBef>
                <a:spcPct val="20000"/>
              </a:spcBef>
              <a:buFont typeface="Arial" pitchFamily="34" charset="0"/>
              <a:buNone/>
              <a:defRPr sz="2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5016033" indent="0" algn="ctr" defTabSz="1254008" rtl="0" eaLnBrk="1" latinLnBrk="0" hangingPunct="1">
              <a:spcBef>
                <a:spcPct val="20000"/>
              </a:spcBef>
              <a:buFont typeface="Arial" pitchFamily="34" charset="0"/>
              <a:buNone/>
              <a:defRPr sz="2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err="1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ধুলাবালি</a:t>
            </a:r>
            <a:r>
              <a:rPr lang="en-US" sz="40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থেকে</a:t>
            </a:r>
            <a:r>
              <a:rPr lang="en-US" sz="40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রাজার</a:t>
            </a:r>
            <a:r>
              <a:rPr lang="en-US" sz="40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পা</a:t>
            </a:r>
            <a:r>
              <a:rPr lang="en-US" sz="40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দুটিকে</a:t>
            </a:r>
            <a:r>
              <a:rPr lang="en-US" sz="40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মুক্ত</a:t>
            </a:r>
            <a:r>
              <a:rPr lang="en-US" sz="40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রাখার</a:t>
            </a:r>
            <a:r>
              <a:rPr lang="en-US" sz="40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জন্য</a:t>
            </a:r>
            <a:r>
              <a:rPr lang="en-US" sz="40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কে</a:t>
            </a:r>
            <a:r>
              <a:rPr lang="en-US" sz="40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কি</a:t>
            </a:r>
            <a:r>
              <a:rPr lang="en-US" sz="40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করেছিল</a:t>
            </a:r>
            <a:r>
              <a:rPr lang="en-US" sz="40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?</a:t>
            </a:r>
            <a:endParaRPr lang="en-US" sz="4000" b="1" dirty="0">
              <a:solidFill>
                <a:srgbClr val="7030A0"/>
              </a:solidFill>
              <a:latin typeface="NikoshBAN" pitchFamily="2" charset="0"/>
              <a:cs typeface="NikoshBAN" pitchFamily="2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216400" y="2211996"/>
            <a:ext cx="3759200" cy="2434015"/>
            <a:chOff x="3147935" y="1499017"/>
            <a:chExt cx="3770962" cy="1870138"/>
          </a:xfrm>
          <a:scene3d>
            <a:camera prst="perspectiveRight"/>
            <a:lightRig rig="threePt" dir="t"/>
          </a:scene3d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2824"/>
            <a:stretch/>
          </p:blipFill>
          <p:spPr>
            <a:xfrm>
              <a:off x="4676930" y="1570746"/>
              <a:ext cx="2241967" cy="177165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CFEFC"/>
                </a:clrFrom>
                <a:clrTo>
                  <a:srgbClr val="FCFEFC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3372" r="11756"/>
            <a:stretch/>
          </p:blipFill>
          <p:spPr>
            <a:xfrm>
              <a:off x="3147935" y="1499017"/>
              <a:ext cx="1528995" cy="18701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2249996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457701" y="342900"/>
            <a:ext cx="2228850" cy="75725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lIns="79370" tIns="39685" rIns="79370" bIns="39685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n-BD" sz="4400" b="1" dirty="0">
                <a:ln w="11430">
                  <a:solidFill>
                    <a:srgbClr val="180000"/>
                  </a:solidFill>
                </a:ln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মূল্যায়ন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019300" y="1366897"/>
            <a:ext cx="90297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bn-BD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কবি কোথায় জন্ম গ্রহণ করেন? </a:t>
            </a:r>
            <a:endParaRPr lang="en-US" sz="2800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marL="457200" indent="-457200">
              <a:buAutoNum type="arabicPeriod"/>
            </a:pPr>
            <a:r>
              <a:rPr lang="bn-BD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তিনি কত সালে  মারা যান?      </a:t>
            </a:r>
            <a:endParaRPr lang="en-US" sz="2800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marL="457200" indent="-457200">
              <a:buAutoNum type="arabicPeriod" startAt="3"/>
            </a:pP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চরণ</a:t>
            </a:r>
            <a:r>
              <a:rPr lang="bn-BD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 শব্দের অর্থ কী? </a:t>
            </a:r>
            <a:endParaRPr lang="en-US" sz="2800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marL="457200" indent="-457200">
              <a:buFontTx/>
              <a:buAutoNum type="arabicPeriod" startAt="3"/>
            </a:pP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চামার</a:t>
            </a:r>
            <a:r>
              <a:rPr lang="bn-BD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 শব্দের অর্থ কী?</a:t>
            </a:r>
            <a:endParaRPr lang="en-US" sz="2800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marL="457200" indent="-457200">
              <a:buFontTx/>
              <a:buAutoNum type="arabicPeriod" startAt="3"/>
            </a:pP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পন্ডিতের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মুখ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চুন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হয়েছিল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কেন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BD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?</a:t>
            </a:r>
            <a:endParaRPr lang="en-US" sz="2800" dirty="0" smtClean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marL="457200" indent="-457200">
              <a:buFontTx/>
              <a:buAutoNum type="arabicPeriod" startAt="3"/>
            </a:pP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জলের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জীব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জল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বিনা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মরল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কেন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?</a:t>
            </a:r>
          </a:p>
          <a:p>
            <a:pPr marL="457200" indent="-457200">
              <a:buFontTx/>
              <a:buAutoNum type="arabicPeriod" startAt="3"/>
            </a:pP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রাজা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হবু</a:t>
            </a:r>
            <a:r>
              <a:rPr lang="bn-BD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 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ধুলি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দূর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করার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নিরদেশ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দিয়েছিলেন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কাকে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NikoshBAN" pitchFamily="2" charset="0"/>
                <a:cs typeface="NikoshBAN" pitchFamily="2" charset="0"/>
              </a:rPr>
              <a:t>?</a:t>
            </a:r>
            <a:endParaRPr lang="en-US" sz="2800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9816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08" y="71422"/>
            <a:ext cx="12001517" cy="6672278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95245" y="157166"/>
            <a:ext cx="11763395" cy="6457951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1"/>
          <p:cNvSpPr>
            <a:spLocks noChangeArrowheads="1"/>
          </p:cNvSpPr>
          <p:nvPr/>
        </p:nvSpPr>
        <p:spPr bwMode="auto">
          <a:xfrm>
            <a:off x="2540001" y="609600"/>
            <a:ext cx="6800851" cy="112371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dirty="0" err="1">
                <a:latin typeface="NikoshBAN" pitchFamily="2" charset="0"/>
                <a:cs typeface="NikoshBAN" pitchFamily="2" charset="0"/>
              </a:rPr>
              <a:t>বাড়ির</a:t>
            </a:r>
            <a:r>
              <a:rPr lang="en-US" sz="60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6000" dirty="0" err="1">
                <a:latin typeface="NikoshBAN" pitchFamily="2" charset="0"/>
                <a:cs typeface="NikoshBAN" pitchFamily="2" charset="0"/>
              </a:rPr>
              <a:t>কাজ</a:t>
            </a:r>
            <a:r>
              <a:rPr lang="en-US" sz="6000" dirty="0">
                <a:latin typeface="NikoshBAN" pitchFamily="2" charset="0"/>
                <a:cs typeface="NikoshBAN" pitchFamily="2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6506" y="1948862"/>
            <a:ext cx="4002094" cy="26191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202328" y="4907776"/>
            <a:ext cx="9794967" cy="1077218"/>
          </a:xfrm>
          <a:prstGeom prst="rect">
            <a:avLst/>
          </a:prstGeom>
          <a:solidFill>
            <a:schemeClr val="bg1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সমাজের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উপেক্ষিতদের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মাধ্যমেও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অনেক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গুরুত্বপূণ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সমস্যার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তাৎক্ষণিক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সমাধান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সম্ভব’-বিষয়টি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‘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জুতা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-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আবিষ্কার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’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কবিতার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আলোকে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বিশ্লেষন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 smtClean="0">
                <a:latin typeface="NikoshBAN" pitchFamily="2" charset="0"/>
                <a:cs typeface="NikoshBAN" pitchFamily="2" charset="0"/>
              </a:rPr>
              <a:t>কর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।</a:t>
            </a:r>
            <a:endParaRPr lang="en-US" sz="44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6016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758623" y="1737592"/>
            <a:ext cx="4674754" cy="43584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8229601" y="1487488"/>
            <a:ext cx="3600451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sz="3600" dirty="0" smtClean="0">
                <a:solidFill>
                  <a:schemeClr val="bg1"/>
                </a:solidFill>
                <a:latin typeface="NikoshBAN" pitchFamily="2" charset="0"/>
                <a:cs typeface="NikoshBAN" pitchFamily="2" charset="0"/>
              </a:rPr>
              <a:t>-</a:t>
            </a:r>
            <a:endParaRPr lang="en-US" sz="3600" dirty="0">
              <a:solidFill>
                <a:schemeClr val="bg1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57650" y="285750"/>
            <a:ext cx="4114799" cy="116205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8000" b="1" spc="150" dirty="0" err="1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ধন্যবাদ</a:t>
            </a:r>
            <a:r>
              <a:rPr lang="en-US" sz="8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endParaRPr lang="en-US" sz="80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806029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3935</TotalTime>
  <Words>310</Words>
  <Application>Microsoft Office PowerPoint</Application>
  <PresentationFormat>Custom</PresentationFormat>
  <Paragraphs>73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           স্বাগতম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arada</dc:creator>
  <cp:lastModifiedBy>Academy TSC  Netrakona</cp:lastModifiedBy>
  <cp:revision>722</cp:revision>
  <dcterms:created xsi:type="dcterms:W3CDTF">2017-11-01T13:25:23Z</dcterms:created>
  <dcterms:modified xsi:type="dcterms:W3CDTF">2019-09-23T14:06:16Z</dcterms:modified>
</cp:coreProperties>
</file>