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2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93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1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4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2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1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1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9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5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9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0EE6D-52FE-44A3-9EC6-E4CA16DF8ABF}" type="datetimeFigureOut">
              <a:rPr lang="en-US" smtClean="0"/>
              <a:t>09-Oct-19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2D475-8F95-4A7D-ADF9-27364491A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4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m350950@gmail.com" TargetMode="External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audio" Target="../media/audio2.wav"/><Relationship Id="rId7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13386" y="107942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Wave 14"/>
          <p:cNvSpPr/>
          <p:nvPr/>
        </p:nvSpPr>
        <p:spPr>
          <a:xfrm>
            <a:off x="1436047" y="2647207"/>
            <a:ext cx="9361669" cy="1504502"/>
          </a:xfrm>
          <a:prstGeom prst="wave">
            <a:avLst>
              <a:gd name="adj1" fmla="val 20000"/>
              <a:gd name="adj2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793" tIns="60897" rIns="121793" bIns="6089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bn-IN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মাল্টিমিডিয়া ক্লাসে সবাইকে </a:t>
            </a:r>
            <a:r>
              <a:rPr lang="bn-IN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bn-IN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IN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8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1561" y="60082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443" y="338861"/>
            <a:ext cx="474077" cy="59754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654" y="549386"/>
            <a:ext cx="1880338" cy="210385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Rectangle 8"/>
          <p:cNvSpPr/>
          <p:nvPr/>
        </p:nvSpPr>
        <p:spPr>
          <a:xfrm>
            <a:off x="114870" y="2653239"/>
            <a:ext cx="608965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সুলতান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>
                <a:latin typeface="NikoshBAN" panose="02000000000000000000" pitchFamily="2" charset="0"/>
                <a:cs typeface="NikoshBAN" panose="02000000000000000000" pitchFamily="2" charset="0"/>
              </a:rPr>
              <a:t>মাহমুদ</a:t>
            </a:r>
          </a:p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</a:p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প্রতাপ মহিউদ্দিন মেমোরিয়াল উচ্চ বিদ্যালয় </a:t>
            </a:r>
          </a:p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উল্লাপাড়া ,সিরাজগঞ্জ। </a:t>
            </a:r>
          </a:p>
          <a:p>
            <a:pPr algn="ctr"/>
            <a:r>
              <a:rPr lang="bn-BD" sz="1800" dirty="0">
                <a:latin typeface="NikoshBAN" panose="02000000000000000000" pitchFamily="2" charset="0"/>
                <a:cs typeface="NikoshBAN" panose="02000000000000000000" pitchFamily="2" charset="0"/>
              </a:rPr>
              <a:t>মোবাইল নং- ০১৭৩৩১১৩৯৫৭</a:t>
            </a:r>
          </a:p>
          <a:p>
            <a:pPr algn="ctr"/>
            <a:r>
              <a:rPr lang="en-US" sz="1800" dirty="0">
                <a:latin typeface="NikoshBAN" panose="02000000000000000000" pitchFamily="2" charset="0"/>
                <a:cs typeface="NikoshBAN" panose="02000000000000000000" pitchFamily="2" charset="0"/>
              </a:rPr>
              <a:t>Email- </a:t>
            </a:r>
            <a:r>
              <a:rPr lang="en-US" sz="1800" dirty="0">
                <a:latin typeface="NikoshBAN" panose="02000000000000000000" pitchFamily="2" charset="0"/>
                <a:cs typeface="NikoshBAN" panose="02000000000000000000" pitchFamily="2" charset="0"/>
                <a:hlinkClick r:id="rId6"/>
              </a:rPr>
              <a:t>sm</a:t>
            </a:r>
            <a:r>
              <a:rPr lang="en-US" sz="1800" dirty="0">
                <a:cs typeface="NikoshBAN" panose="02000000000000000000" pitchFamily="2" charset="0"/>
                <a:hlinkClick r:id="rId6"/>
              </a:rPr>
              <a:t>350950</a:t>
            </a:r>
            <a:r>
              <a:rPr lang="en-US" sz="1800" dirty="0">
                <a:latin typeface="NikoshBAN" panose="02000000000000000000" pitchFamily="2" charset="0"/>
                <a:cs typeface="NikoshBAN" panose="02000000000000000000" pitchFamily="2" charset="0"/>
                <a:hlinkClick r:id="rId6"/>
              </a:rPr>
              <a:t>@gmail.com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6397617" y="3884345"/>
            <a:ext cx="5087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 –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৬ষ্ঠ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–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ইসলাম ও নৈতিক শিক্ষা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 –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২য় (ইবাদত)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পাঠ –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 (ওযু) </a:t>
            </a: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6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08546" y="128337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479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08546" y="128337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180" y="1353693"/>
            <a:ext cx="6409722" cy="4158278"/>
          </a:xfrm>
          <a:prstGeom prst="rect">
            <a:avLst/>
          </a:prstGeom>
          <a:ln w="76200">
            <a:solidFill>
              <a:schemeClr val="accent5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54090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08546" y="128337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5006609" y="513608"/>
            <a:ext cx="2210862" cy="830997"/>
          </a:xfrm>
          <a:prstGeom prst="rect">
            <a:avLst/>
          </a:prstGeom>
          <a:blipFill>
            <a:blip r:embed="rId9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bn-IN" sz="4800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 ফল </a:t>
            </a:r>
            <a:endParaRPr lang="en-US" sz="4800" u="sng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218935" y="2468735"/>
            <a:ext cx="6116595" cy="856471"/>
          </a:xfrm>
          <a:custGeom>
            <a:avLst/>
            <a:gdLst>
              <a:gd name="connsiteX0" fmla="*/ 0 w 8337882"/>
              <a:gd name="connsiteY0" fmla="*/ 0 h 1225404"/>
              <a:gd name="connsiteX1" fmla="*/ 8337882 w 8337882"/>
              <a:gd name="connsiteY1" fmla="*/ 0 h 1225404"/>
              <a:gd name="connsiteX2" fmla="*/ 8337882 w 8337882"/>
              <a:gd name="connsiteY2" fmla="*/ 1225404 h 1225404"/>
              <a:gd name="connsiteX3" fmla="*/ 0 w 8337882"/>
              <a:gd name="connsiteY3" fmla="*/ 1225404 h 1225404"/>
              <a:gd name="connsiteX4" fmla="*/ 0 w 8337882"/>
              <a:gd name="connsiteY4" fmla="*/ 0 h 122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37882" h="1225404">
                <a:moveTo>
                  <a:pt x="0" y="0"/>
                </a:moveTo>
                <a:lnTo>
                  <a:pt x="8337882" y="0"/>
                </a:lnTo>
                <a:lnTo>
                  <a:pt x="8337882" y="1225404"/>
                </a:lnTo>
                <a:lnTo>
                  <a:pt x="0" y="12254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 </a:t>
            </a:r>
            <a:r>
              <a:rPr lang="bn-IN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বন্যা</a:t>
            </a:r>
            <a:r>
              <a:rPr lang="bn-IN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কী তা বলতে পারবে;</a:t>
            </a:r>
            <a:endParaRPr lang="en-US" sz="4800" kern="1200" dirty="0">
              <a:solidFill>
                <a:schemeClr val="tx1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631988" y="3516770"/>
            <a:ext cx="7463481" cy="849854"/>
          </a:xfrm>
          <a:custGeom>
            <a:avLst/>
            <a:gdLst>
              <a:gd name="connsiteX0" fmla="*/ 0 w 10277920"/>
              <a:gd name="connsiteY0" fmla="*/ 0 h 1215936"/>
              <a:gd name="connsiteX1" fmla="*/ 10277920 w 10277920"/>
              <a:gd name="connsiteY1" fmla="*/ 0 h 1215936"/>
              <a:gd name="connsiteX2" fmla="*/ 10277920 w 10277920"/>
              <a:gd name="connsiteY2" fmla="*/ 1215936 h 1215936"/>
              <a:gd name="connsiteX3" fmla="*/ 0 w 10277920"/>
              <a:gd name="connsiteY3" fmla="*/ 1215936 h 1215936"/>
              <a:gd name="connsiteX4" fmla="*/ 0 w 10277920"/>
              <a:gd name="connsiteY4" fmla="*/ 0 h 1215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7920" h="1215936">
                <a:moveTo>
                  <a:pt x="0" y="0"/>
                </a:moveTo>
                <a:lnTo>
                  <a:pt x="10277920" y="0"/>
                </a:lnTo>
                <a:lnTo>
                  <a:pt x="10277920" y="1215936"/>
                </a:lnTo>
                <a:lnTo>
                  <a:pt x="0" y="121593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 </a:t>
            </a:r>
            <a:r>
              <a:rPr lang="bn-IN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বন্যার কারণ ব্যাখ্যা</a:t>
            </a:r>
            <a:r>
              <a:rPr lang="bn-IN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করতে পারবে;</a:t>
            </a:r>
            <a:endParaRPr lang="en-US" sz="4800" kern="1200" dirty="0">
              <a:solidFill>
                <a:schemeClr val="tx1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218036" y="4465468"/>
            <a:ext cx="8291384" cy="775824"/>
          </a:xfrm>
          <a:custGeom>
            <a:avLst/>
            <a:gdLst>
              <a:gd name="connsiteX0" fmla="*/ 0 w 11497456"/>
              <a:gd name="connsiteY0" fmla="*/ 0 h 1298668"/>
              <a:gd name="connsiteX1" fmla="*/ 11497456 w 11497456"/>
              <a:gd name="connsiteY1" fmla="*/ 0 h 1298668"/>
              <a:gd name="connsiteX2" fmla="*/ 11497456 w 11497456"/>
              <a:gd name="connsiteY2" fmla="*/ 1298668 h 1298668"/>
              <a:gd name="connsiteX3" fmla="*/ 0 w 11497456"/>
              <a:gd name="connsiteY3" fmla="*/ 1298668 h 1298668"/>
              <a:gd name="connsiteX4" fmla="*/ 0 w 11497456"/>
              <a:gd name="connsiteY4" fmla="*/ 0 h 129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7456" h="1298668">
                <a:moveTo>
                  <a:pt x="0" y="0"/>
                </a:moveTo>
                <a:lnTo>
                  <a:pt x="11497456" y="0"/>
                </a:lnTo>
                <a:lnTo>
                  <a:pt x="11497456" y="1298668"/>
                </a:lnTo>
                <a:lnTo>
                  <a:pt x="0" y="12986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 </a:t>
            </a:r>
            <a:r>
              <a:rPr lang="bn-IN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বন্যার শ্রেণিবিভাগ বর্ণনা</a:t>
            </a:r>
            <a:r>
              <a:rPr lang="bn-IN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করতে পারবে; </a:t>
            </a:r>
            <a:endParaRPr lang="en-US" sz="4800" kern="12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953350" y="1573958"/>
            <a:ext cx="4548911" cy="681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শিক্ষার্থীরা...</a:t>
            </a:r>
          </a:p>
        </p:txBody>
      </p:sp>
      <p:sp>
        <p:nvSpPr>
          <p:cNvPr id="12" name="Freeform 11"/>
          <p:cNvSpPr/>
          <p:nvPr/>
        </p:nvSpPr>
        <p:spPr>
          <a:xfrm>
            <a:off x="1575485" y="5340136"/>
            <a:ext cx="9576486" cy="770346"/>
          </a:xfrm>
          <a:custGeom>
            <a:avLst/>
            <a:gdLst>
              <a:gd name="connsiteX0" fmla="*/ 0 w 11497456"/>
              <a:gd name="connsiteY0" fmla="*/ 0 h 1298668"/>
              <a:gd name="connsiteX1" fmla="*/ 11497456 w 11497456"/>
              <a:gd name="connsiteY1" fmla="*/ 0 h 1298668"/>
              <a:gd name="connsiteX2" fmla="*/ 11497456 w 11497456"/>
              <a:gd name="connsiteY2" fmla="*/ 1298668 h 1298668"/>
              <a:gd name="connsiteX3" fmla="*/ 0 w 11497456"/>
              <a:gd name="connsiteY3" fmla="*/ 1298668 h 1298668"/>
              <a:gd name="connsiteX4" fmla="*/ 0 w 11497456"/>
              <a:gd name="connsiteY4" fmla="*/ 0 h 129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7456" h="1298668">
                <a:moveTo>
                  <a:pt x="0" y="0"/>
                </a:moveTo>
                <a:lnTo>
                  <a:pt x="11497456" y="0"/>
                </a:lnTo>
                <a:lnTo>
                  <a:pt x="11497456" y="1298668"/>
                </a:lnTo>
                <a:lnTo>
                  <a:pt x="0" y="12986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lvl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 </a:t>
            </a:r>
            <a:r>
              <a:rPr lang="bn-IN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বন্যার প্রভাব বিশ্লেষন</a:t>
            </a:r>
            <a:r>
              <a:rPr lang="bn-IN" sz="4800" kern="1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করতে পারবে। </a:t>
            </a:r>
            <a:endParaRPr lang="en-US" sz="48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24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পঠ ষেষে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বন্যা কী তা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বন্যার কারণ ব্যাখ্যা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বন্যার শ্রেণিবিভাগ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বন্যার প্রভাব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08546" y="128337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11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08546" y="128337"/>
            <a:ext cx="11806991" cy="6625389"/>
            <a:chOff x="208546" y="272715"/>
            <a:chExt cx="11806991" cy="648101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98" t="7589" r="3030" b="3541"/>
            <a:stretch/>
          </p:blipFill>
          <p:spPr>
            <a:xfrm>
              <a:off x="208547" y="272716"/>
              <a:ext cx="11806990" cy="648101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8546" y="272715"/>
              <a:ext cx="11806991" cy="6464969"/>
            </a:xfrm>
            <a:prstGeom prst="rect">
              <a:avLst/>
            </a:prstGeom>
            <a:noFill/>
            <a:ln w="142875" cmpd="tri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156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83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sultan mahmud</dc:creator>
  <cp:lastModifiedBy>sultan mahmud</cp:lastModifiedBy>
  <cp:revision>64</cp:revision>
  <dcterms:created xsi:type="dcterms:W3CDTF">2019-09-30T08:36:51Z</dcterms:created>
  <dcterms:modified xsi:type="dcterms:W3CDTF">2019-10-09T00:00:55Z</dcterms:modified>
</cp:coreProperties>
</file>