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76" r:id="rId4"/>
    <p:sldId id="280" r:id="rId5"/>
    <p:sldId id="281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351A8-2BBB-428E-B63D-693FB1189503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99CD6-3350-4CCD-91B0-035E2FF94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86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99CD6-3350-4CCD-91B0-035E2FF945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01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2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নিজের ইচ্ছামতো প্রশ্ন করে পাঠ উপস্থাপন করতে পারবেন।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7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9/1/2019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85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9/1/2019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09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9/1/2019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6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9/1/2019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13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9/1/2019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20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9/1/2019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25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9/1/2019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41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9/1/2019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9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9/1/2019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88128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9/1/2019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45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9/1/2019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00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9/1/2019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59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9/1/2019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91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9/1/2019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048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9/1/2019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60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9/1/2019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617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9/1/2019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47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9/1/2019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0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9/1/2019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42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9/1/2019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31282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9/1/2019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767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9/1/2019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4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9/1/2019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1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9/1/2019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0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lowchart: Punched Tape 4"/>
          <p:cNvSpPr/>
          <p:nvPr/>
        </p:nvSpPr>
        <p:spPr>
          <a:xfrm>
            <a:off x="2286000" y="1447800"/>
            <a:ext cx="5715000" cy="3124200"/>
          </a:xfrm>
          <a:prstGeom prst="flowChartPunchedTap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rgbClr val="FF0000"/>
                </a:solidFill>
              </a:rPr>
              <a:t>স্বাগতম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Desktop\picture of flowers - Google অনুসন্ধান_file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3962400"/>
            <a:ext cx="8229600" cy="2895600"/>
          </a:xfrm>
          <a:prstGeom prst="rect">
            <a:avLst/>
          </a:prstGeom>
          <a:noFill/>
        </p:spPr>
      </p:pic>
      <p:pic>
        <p:nvPicPr>
          <p:cNvPr id="1027" name="Picture 3" descr="D:\Desktop\picture of flowers - Google অনুসন্ধান_files\images_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410200" y="914400"/>
            <a:ext cx="4191000" cy="2362200"/>
          </a:xfrm>
          <a:prstGeom prst="rect">
            <a:avLst/>
          </a:prstGeom>
          <a:noFill/>
        </p:spPr>
      </p:pic>
      <p:pic>
        <p:nvPicPr>
          <p:cNvPr id="7" name="Picture 3" descr="D:\Desktop\picture of flowers - Google অনুসন্ধান_files\images_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571500" y="1104900"/>
            <a:ext cx="4191000" cy="1981200"/>
          </a:xfrm>
          <a:prstGeom prst="rect">
            <a:avLst/>
          </a:prstGeom>
          <a:noFill/>
        </p:spPr>
      </p:pic>
      <p:pic>
        <p:nvPicPr>
          <p:cNvPr id="1028" name="Picture 4" descr="D:\Desktop\picture of flowers - Google অনুসন্ধান_files\images_0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0"/>
            <a:ext cx="3810000" cy="2133600"/>
          </a:xfrm>
          <a:prstGeom prst="rect">
            <a:avLst/>
          </a:prstGeom>
          <a:noFill/>
        </p:spPr>
      </p:pic>
      <p:pic>
        <p:nvPicPr>
          <p:cNvPr id="8" name="Picture 7" descr="KijRbMriq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199376" y="-265176"/>
            <a:ext cx="2098552" cy="2171704"/>
          </a:xfrm>
          <a:prstGeom prst="rect">
            <a:avLst/>
          </a:prstGeom>
        </p:spPr>
      </p:pic>
      <p:pic>
        <p:nvPicPr>
          <p:cNvPr id="9" name="Picture 8" descr="KijRbMriq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-153928" y="4951472"/>
            <a:ext cx="2098552" cy="2171704"/>
          </a:xfrm>
          <a:prstGeom prst="rect">
            <a:avLst/>
          </a:prstGeom>
        </p:spPr>
      </p:pic>
      <p:pic>
        <p:nvPicPr>
          <p:cNvPr id="10" name="Picture 9" descr="roses_decor_by_lyotta-d65c20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-172039" y="172039"/>
            <a:ext cx="2286001" cy="1941923"/>
          </a:xfrm>
          <a:prstGeom prst="rect">
            <a:avLst/>
          </a:prstGeom>
        </p:spPr>
      </p:pic>
      <p:pic>
        <p:nvPicPr>
          <p:cNvPr id="11" name="Picture 10" descr="roses_decor_by_lyotta-d65c20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00000">
            <a:off x="7319084" y="5033081"/>
            <a:ext cx="1973433" cy="16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3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85775" y="636522"/>
            <a:ext cx="457200" cy="3048000"/>
            <a:chOff x="685800" y="838200"/>
            <a:chExt cx="457200" cy="3048000"/>
          </a:xfrm>
          <a:solidFill>
            <a:srgbClr val="0070C0"/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25" name="Rectangle 24"/>
            <p:cNvSpPr/>
            <p:nvPr/>
          </p:nvSpPr>
          <p:spPr>
            <a:xfrm>
              <a:off x="685800" y="14478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5800" y="17526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5800" y="20574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5800" y="23622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85800" y="26670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85800" y="29718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85800" y="32766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" y="35814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85800" y="8382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85800" y="11430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569683" y="646047"/>
            <a:ext cx="457200" cy="3048000"/>
            <a:chOff x="685800" y="838200"/>
            <a:chExt cx="457200" cy="3048000"/>
          </a:xfrm>
          <a:solidFill>
            <a:srgbClr val="0070C0"/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36" name="Rectangle 35"/>
            <p:cNvSpPr/>
            <p:nvPr/>
          </p:nvSpPr>
          <p:spPr>
            <a:xfrm>
              <a:off x="685800" y="14478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85800" y="17526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5800" y="20574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85800" y="23622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85800" y="26670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85800" y="29718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5800" y="32766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85800" y="35814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85800" y="8382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85800" y="11430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60083" y="636522"/>
            <a:ext cx="457200" cy="3048000"/>
            <a:chOff x="685800" y="838200"/>
            <a:chExt cx="457200" cy="3048000"/>
          </a:xfrm>
          <a:solidFill>
            <a:srgbClr val="0070C0"/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47" name="Rectangle 46"/>
            <p:cNvSpPr/>
            <p:nvPr/>
          </p:nvSpPr>
          <p:spPr>
            <a:xfrm>
              <a:off x="685800" y="14478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85800" y="17526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85800" y="20574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85800" y="23622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5800" y="26670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85800" y="29718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85800" y="32766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85800" y="35814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85800" y="8382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85800" y="11430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85775" y="3751197"/>
            <a:ext cx="457200" cy="3048000"/>
            <a:chOff x="685800" y="838200"/>
            <a:chExt cx="457200" cy="3048000"/>
          </a:xfrm>
          <a:solidFill>
            <a:schemeClr val="tx1">
              <a:lumMod val="65000"/>
              <a:lumOff val="35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58" name="Rectangle 57"/>
            <p:cNvSpPr/>
            <p:nvPr/>
          </p:nvSpPr>
          <p:spPr>
            <a:xfrm>
              <a:off x="685800" y="14478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85800" y="17526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85800" y="20574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85800" y="23622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85800" y="26670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85800" y="29718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5800" y="32766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85800" y="35814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85800" y="8382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85800" y="11430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406711" y="1606279"/>
            <a:ext cx="457200" cy="2087768"/>
            <a:chOff x="2771775" y="1676400"/>
            <a:chExt cx="457200" cy="2087768"/>
          </a:xfrm>
        </p:grpSpPr>
        <p:sp>
          <p:nvSpPr>
            <p:cNvPr id="70" name="Rectangle 69"/>
            <p:cNvSpPr/>
            <p:nvPr/>
          </p:nvSpPr>
          <p:spPr>
            <a:xfrm>
              <a:off x="2771775" y="1676400"/>
              <a:ext cx="457200" cy="3048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771775" y="1981200"/>
              <a:ext cx="457200" cy="3048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771775" y="2286000"/>
              <a:ext cx="457200" cy="3048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771775" y="2590800"/>
              <a:ext cx="457200" cy="3048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771775" y="2867270"/>
              <a:ext cx="457200" cy="3048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771775" y="3154568"/>
              <a:ext cx="457200" cy="3048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771775" y="3459368"/>
              <a:ext cx="457200" cy="3048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350483" y="120729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দশক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892177" y="120729"/>
            <a:ext cx="115582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2286000" y="5625829"/>
            <a:ext cx="457200" cy="1173368"/>
            <a:chOff x="2286000" y="5519646"/>
            <a:chExt cx="457200" cy="1173368"/>
          </a:xfrm>
        </p:grpSpPr>
        <p:sp>
          <p:nvSpPr>
            <p:cNvPr id="86" name="Rectangle 85"/>
            <p:cNvSpPr/>
            <p:nvPr/>
          </p:nvSpPr>
          <p:spPr>
            <a:xfrm>
              <a:off x="2286000" y="5519646"/>
              <a:ext cx="457200" cy="3048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286000" y="5796116"/>
              <a:ext cx="457200" cy="3048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286000" y="6083414"/>
              <a:ext cx="457200" cy="3048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286000" y="6388214"/>
              <a:ext cx="457200" cy="3048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Frame 90"/>
          <p:cNvSpPr/>
          <p:nvPr/>
        </p:nvSpPr>
        <p:spPr>
          <a:xfrm>
            <a:off x="350483" y="228600"/>
            <a:ext cx="2697517" cy="6570597"/>
          </a:xfrm>
          <a:prstGeom prst="frame">
            <a:avLst>
              <a:gd name="adj1" fmla="val 8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885137" y="226947"/>
            <a:ext cx="4483625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পাশের ছবি দেখে গাণিতিক বাক্যে লিখি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3626638" y="1780541"/>
            <a:ext cx="3352800" cy="2133600"/>
            <a:chOff x="4095745" y="3236847"/>
            <a:chExt cx="3352800" cy="2133600"/>
          </a:xfrm>
        </p:grpSpPr>
        <p:grpSp>
          <p:nvGrpSpPr>
            <p:cNvPr id="96" name="Group 95"/>
            <p:cNvGrpSpPr/>
            <p:nvPr/>
          </p:nvGrpSpPr>
          <p:grpSpPr>
            <a:xfrm>
              <a:off x="4095745" y="3236847"/>
              <a:ext cx="3352800" cy="2133600"/>
              <a:chOff x="4355306" y="1832207"/>
              <a:chExt cx="3352800" cy="2133600"/>
            </a:xfrm>
          </p:grpSpPr>
          <p:sp>
            <p:nvSpPr>
              <p:cNvPr id="9" name="Flowchart: Document 8"/>
              <p:cNvSpPr/>
              <p:nvPr/>
            </p:nvSpPr>
            <p:spPr>
              <a:xfrm>
                <a:off x="4355306" y="1832207"/>
                <a:ext cx="3352800" cy="2133600"/>
              </a:xfrm>
              <a:prstGeom prst="flowChartDocumen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834062" y="2437342"/>
                <a:ext cx="6762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54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৪</a:t>
                </a:r>
                <a:endParaRPr lang="en-US" sz="5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264944" y="2404765"/>
                <a:ext cx="76676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54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5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flipH="1">
                <a:off x="5214937" y="1892764"/>
                <a:ext cx="695325" cy="923330"/>
              </a:xfrm>
              <a:prstGeom prst="rect">
                <a:avLst/>
              </a:prstGeom>
              <a:noFill/>
              <a:ln>
                <a:noFill/>
                <a:prstDash val="lgDash"/>
              </a:ln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5400" b="1" dirty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772145" y="1930129"/>
                <a:ext cx="8381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54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৭</a:t>
                </a:r>
                <a:endParaRPr lang="en-US" sz="5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4953000" y="3352800"/>
                <a:ext cx="13716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6324600" y="2141472"/>
                <a:ext cx="0" cy="1400175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/>
          </p:nvGrpSpPr>
          <p:grpSpPr>
            <a:xfrm>
              <a:off x="4219577" y="3477783"/>
              <a:ext cx="1309670" cy="1492614"/>
              <a:chOff x="4219577" y="3477783"/>
              <a:chExt cx="1309670" cy="1492614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>
                <a:off x="5529247" y="3570222"/>
                <a:ext cx="0" cy="1400175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4945851" y="3477783"/>
                <a:ext cx="0" cy="1400175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/>
              <p:cNvSpPr txBox="1"/>
              <p:nvPr/>
            </p:nvSpPr>
            <p:spPr>
              <a:xfrm>
                <a:off x="4219577" y="3670038"/>
                <a:ext cx="6096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6000" dirty="0" smtClean="0"/>
                  <a:t>-</a:t>
                </a:r>
                <a:endParaRPr lang="en-US" sz="6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574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91" grpId="0" animBg="1"/>
      <p:bldP spid="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/>
          <p:cNvGrpSpPr/>
          <p:nvPr/>
        </p:nvGrpSpPr>
        <p:grpSpPr>
          <a:xfrm>
            <a:off x="609600" y="335739"/>
            <a:ext cx="762000" cy="2331486"/>
            <a:chOff x="600074" y="346128"/>
            <a:chExt cx="762000" cy="2331486"/>
          </a:xfrm>
        </p:grpSpPr>
        <p:sp>
          <p:nvSpPr>
            <p:cNvPr id="76" name="Rectangle 75"/>
            <p:cNvSpPr/>
            <p:nvPr/>
          </p:nvSpPr>
          <p:spPr>
            <a:xfrm>
              <a:off x="600074" y="346128"/>
              <a:ext cx="762000" cy="128760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52474" y="437446"/>
              <a:ext cx="457200" cy="1173368"/>
              <a:chOff x="2286000" y="5519646"/>
              <a:chExt cx="457200" cy="1173368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286000" y="5519646"/>
                <a:ext cx="457200" cy="3048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2286000" y="5796116"/>
                <a:ext cx="457200" cy="3048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286000" y="6083414"/>
                <a:ext cx="457200" cy="3048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286000" y="6388214"/>
                <a:ext cx="457200" cy="3048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52473" y="1780716"/>
              <a:ext cx="457200" cy="896898"/>
              <a:chOff x="2406711" y="2797149"/>
              <a:chExt cx="457200" cy="896898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406711" y="2797149"/>
                <a:ext cx="457200" cy="3048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06711" y="3084447"/>
                <a:ext cx="457200" cy="3048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06711" y="3389247"/>
                <a:ext cx="457200" cy="3048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5531866" y="1506509"/>
            <a:ext cx="457200" cy="3048000"/>
            <a:chOff x="685800" y="838200"/>
            <a:chExt cx="457200" cy="3048000"/>
          </a:xfrm>
          <a:solidFill>
            <a:srgbClr val="0070C0"/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17" name="Rectangle 16"/>
            <p:cNvSpPr/>
            <p:nvPr/>
          </p:nvSpPr>
          <p:spPr>
            <a:xfrm>
              <a:off x="685800" y="14478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5800" y="17526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" y="20574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5800" y="23622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5800" y="26670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85800" y="29718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5800" y="32766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5800" y="35814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5800" y="8382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5800" y="11430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35830" y="1503142"/>
            <a:ext cx="457200" cy="3048000"/>
            <a:chOff x="685800" y="838200"/>
            <a:chExt cx="457200" cy="3048000"/>
          </a:xfrm>
          <a:solidFill>
            <a:srgbClr val="0070C0"/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28" name="Rectangle 27"/>
            <p:cNvSpPr/>
            <p:nvPr/>
          </p:nvSpPr>
          <p:spPr>
            <a:xfrm>
              <a:off x="685800" y="14478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85800" y="17526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85800" y="20574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85800" y="23622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" y="26670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85800" y="29718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85800" y="32766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5800" y="35814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85800" y="8382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85800" y="11430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164124" y="1473641"/>
            <a:ext cx="457200" cy="3048000"/>
            <a:chOff x="685800" y="838200"/>
            <a:chExt cx="457200" cy="3048000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39" name="Rectangle 38"/>
            <p:cNvSpPr/>
            <p:nvPr/>
          </p:nvSpPr>
          <p:spPr>
            <a:xfrm>
              <a:off x="685800" y="14478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85800" y="17526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85800" y="20574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5800" y="23622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85800" y="26670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85800" y="29718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85800" y="32766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85800" y="35814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85800" y="8382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85800" y="11430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81074" y="3685225"/>
            <a:ext cx="457200" cy="3048000"/>
            <a:chOff x="685800" y="838200"/>
            <a:chExt cx="457200" cy="3048000"/>
          </a:xfrm>
          <a:solidFill>
            <a:srgbClr val="0070C0"/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50" name="Rectangle 49"/>
            <p:cNvSpPr/>
            <p:nvPr/>
          </p:nvSpPr>
          <p:spPr>
            <a:xfrm>
              <a:off x="685800" y="14478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5800" y="17526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85800" y="20574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85800" y="23622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85800" y="26670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85800" y="29718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85800" y="32766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85800" y="35814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85800" y="8382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85800" y="11430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52425" y="3697407"/>
            <a:ext cx="457200" cy="3048000"/>
            <a:chOff x="685800" y="838200"/>
            <a:chExt cx="457200" cy="3048000"/>
          </a:xfrm>
          <a:solidFill>
            <a:srgbClr val="0070C0"/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61" name="Rectangle 60"/>
            <p:cNvSpPr/>
            <p:nvPr/>
          </p:nvSpPr>
          <p:spPr>
            <a:xfrm>
              <a:off x="685800" y="14478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85800" y="17526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85800" y="20574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5800" y="23622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85800" y="26670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85800" y="29718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85800" y="32766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85800" y="35814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85800" y="8382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85800" y="11430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847849" y="5836327"/>
            <a:ext cx="457200" cy="896898"/>
            <a:chOff x="2406711" y="2797149"/>
            <a:chExt cx="457200" cy="896898"/>
          </a:xfrm>
        </p:grpSpPr>
        <p:sp>
          <p:nvSpPr>
            <p:cNvPr id="72" name="Rectangle 71"/>
            <p:cNvSpPr/>
            <p:nvPr/>
          </p:nvSpPr>
          <p:spPr>
            <a:xfrm>
              <a:off x="2406711" y="2797149"/>
              <a:ext cx="457200" cy="3048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406711" y="3084447"/>
              <a:ext cx="457200" cy="3048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406711" y="3389247"/>
              <a:ext cx="457200" cy="3048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Frame 74"/>
          <p:cNvSpPr/>
          <p:nvPr/>
        </p:nvSpPr>
        <p:spPr>
          <a:xfrm>
            <a:off x="328611" y="189158"/>
            <a:ext cx="1304925" cy="2506802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Frame 76"/>
          <p:cNvSpPr/>
          <p:nvPr/>
        </p:nvSpPr>
        <p:spPr>
          <a:xfrm>
            <a:off x="266700" y="3185111"/>
            <a:ext cx="2343149" cy="3560296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Frame 99"/>
          <p:cNvSpPr/>
          <p:nvPr/>
        </p:nvSpPr>
        <p:spPr>
          <a:xfrm>
            <a:off x="4528564" y="1327941"/>
            <a:ext cx="2209800" cy="3304020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224658" y="5657495"/>
            <a:ext cx="304656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৩৭-১৪=</a:t>
            </a:r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২৩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1878959" y="480230"/>
            <a:ext cx="2431256" cy="2133600"/>
            <a:chOff x="1851880" y="415790"/>
            <a:chExt cx="2431256" cy="2133600"/>
          </a:xfrm>
        </p:grpSpPr>
        <p:grpSp>
          <p:nvGrpSpPr>
            <p:cNvPr id="78" name="Group 77"/>
            <p:cNvGrpSpPr/>
            <p:nvPr/>
          </p:nvGrpSpPr>
          <p:grpSpPr>
            <a:xfrm>
              <a:off x="1851880" y="415790"/>
              <a:ext cx="2431256" cy="2133600"/>
              <a:chOff x="4355306" y="1832207"/>
              <a:chExt cx="3352800" cy="2133600"/>
            </a:xfrm>
          </p:grpSpPr>
          <p:sp>
            <p:nvSpPr>
              <p:cNvPr id="79" name="Flowchart: Document 78"/>
              <p:cNvSpPr/>
              <p:nvPr/>
            </p:nvSpPr>
            <p:spPr>
              <a:xfrm>
                <a:off x="4355306" y="1832207"/>
                <a:ext cx="3352800" cy="2133600"/>
              </a:xfrm>
              <a:prstGeom prst="flowChartDocumen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834062" y="2437342"/>
                <a:ext cx="6762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54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৪</a:t>
                </a:r>
                <a:endParaRPr lang="en-US" sz="5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264944" y="2404765"/>
                <a:ext cx="76676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54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5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 flipH="1">
                <a:off x="5214937" y="1892764"/>
                <a:ext cx="695325" cy="923330"/>
              </a:xfrm>
              <a:prstGeom prst="rect">
                <a:avLst/>
              </a:prstGeom>
              <a:noFill/>
              <a:ln>
                <a:noFill/>
                <a:prstDash val="lgDash"/>
              </a:ln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5400" b="1" dirty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5772145" y="1930129"/>
                <a:ext cx="8381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54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৭</a:t>
                </a:r>
                <a:endParaRPr lang="en-US" sz="5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84" name="Straight Connector 83"/>
              <p:cNvCxnSpPr/>
              <p:nvPr/>
            </p:nvCxnSpPr>
            <p:spPr>
              <a:xfrm>
                <a:off x="4953000" y="3175477"/>
                <a:ext cx="165734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6324600" y="2141472"/>
                <a:ext cx="0" cy="1400175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2" name="Straight Connector 101"/>
            <p:cNvCxnSpPr/>
            <p:nvPr/>
          </p:nvCxnSpPr>
          <p:spPr>
            <a:xfrm>
              <a:off x="3039708" y="709114"/>
              <a:ext cx="0" cy="1400175"/>
            </a:xfrm>
            <a:prstGeom prst="line">
              <a:avLst/>
            </a:prstGeom>
            <a:ln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2000249" y="918608"/>
              <a:ext cx="609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dirty="0" smtClean="0"/>
                <a:t>-</a:t>
              </a:r>
              <a:endParaRPr lang="en-US" sz="6000" dirty="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6830618" y="1324636"/>
            <a:ext cx="2328030" cy="2431609"/>
            <a:chOff x="6738364" y="1875397"/>
            <a:chExt cx="2328030" cy="2431609"/>
          </a:xfrm>
        </p:grpSpPr>
        <p:grpSp>
          <p:nvGrpSpPr>
            <p:cNvPr id="90" name="Group 89"/>
            <p:cNvGrpSpPr/>
            <p:nvPr/>
          </p:nvGrpSpPr>
          <p:grpSpPr>
            <a:xfrm>
              <a:off x="6738364" y="1875397"/>
              <a:ext cx="2328030" cy="2431609"/>
              <a:chOff x="4355306" y="1832207"/>
              <a:chExt cx="3352800" cy="2133600"/>
            </a:xfrm>
          </p:grpSpPr>
          <p:sp>
            <p:nvSpPr>
              <p:cNvPr id="91" name="Flowchart: Document 90"/>
              <p:cNvSpPr/>
              <p:nvPr/>
            </p:nvSpPr>
            <p:spPr>
              <a:xfrm>
                <a:off x="4355306" y="1832207"/>
                <a:ext cx="3352800" cy="2133600"/>
              </a:xfrm>
              <a:prstGeom prst="flowChartDocumen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5834062" y="2437342"/>
                <a:ext cx="6762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54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৪</a:t>
                </a:r>
                <a:endParaRPr lang="en-US" sz="5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264944" y="2404765"/>
                <a:ext cx="76676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54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5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 flipH="1">
                <a:off x="5214937" y="1892764"/>
                <a:ext cx="695325" cy="923330"/>
              </a:xfrm>
              <a:prstGeom prst="rect">
                <a:avLst/>
              </a:prstGeom>
              <a:noFill/>
              <a:ln>
                <a:noFill/>
                <a:prstDash val="lgDash"/>
              </a:ln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5400" b="1" dirty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772145" y="1930129"/>
                <a:ext cx="8381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54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৭</a:t>
                </a:r>
                <a:endParaRPr lang="en-US" sz="5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>
                <a:off x="4968415" y="3084358"/>
                <a:ext cx="1963936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6052802" y="2011591"/>
                <a:ext cx="0" cy="1400175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3" name="Straight Connector 102"/>
            <p:cNvCxnSpPr/>
            <p:nvPr/>
          </p:nvCxnSpPr>
          <p:spPr>
            <a:xfrm>
              <a:off x="7477956" y="2104095"/>
              <a:ext cx="0" cy="1400175"/>
            </a:xfrm>
            <a:prstGeom prst="line">
              <a:avLst/>
            </a:prstGeom>
            <a:ln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7898168" y="3078877"/>
              <a:ext cx="6078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IN" sz="5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৩</a:t>
              </a:r>
              <a:endPara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859279" y="2158501"/>
              <a:ext cx="609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dirty="0" smtClean="0"/>
                <a:t>-</a:t>
              </a:r>
              <a:endParaRPr lang="en-US" sz="6000" dirty="0"/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7430982" y="2632021"/>
            <a:ext cx="49253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094588" y="43351"/>
            <a:ext cx="441803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স্থানের অঙ্ক বিয়োগ করি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902020" y="1479809"/>
            <a:ext cx="60781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109712" y="584491"/>
            <a:ext cx="441803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দশক স্থানের অঙ্ক বিয়োগ করি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84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7" grpId="0" animBg="1"/>
      <p:bldP spid="100" grpId="0" animBg="1"/>
      <p:bldP spid="119" grpId="0"/>
      <p:bldP spid="116" grpId="0"/>
      <p:bldP spid="126" grpId="0"/>
      <p:bldP spid="126" grpId="1"/>
      <p:bldP spid="127" grpId="0"/>
      <p:bldP spid="128" grpId="0"/>
      <p:bldP spid="12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96000"/>
            <a:ext cx="762000" cy="56554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235638" y="3541547"/>
            <a:ext cx="1894523" cy="3096616"/>
            <a:chOff x="501668" y="2820385"/>
            <a:chExt cx="1894523" cy="3707853"/>
          </a:xfrm>
        </p:grpSpPr>
        <p:sp>
          <p:nvSpPr>
            <p:cNvPr id="10" name="Rectangle 9"/>
            <p:cNvSpPr/>
            <p:nvPr/>
          </p:nvSpPr>
          <p:spPr>
            <a:xfrm>
              <a:off x="1370944" y="4209393"/>
              <a:ext cx="152400" cy="231884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iamond 10"/>
            <p:cNvSpPr/>
            <p:nvPr/>
          </p:nvSpPr>
          <p:spPr>
            <a:xfrm rot="18983874">
              <a:off x="785879" y="4866276"/>
              <a:ext cx="391704" cy="1197119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iamond 11"/>
            <p:cNvSpPr/>
            <p:nvPr/>
          </p:nvSpPr>
          <p:spPr>
            <a:xfrm rot="2471541">
              <a:off x="1681861" y="5219615"/>
              <a:ext cx="391704" cy="1197119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679848" y="2936821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981731" y="3324550"/>
              <a:ext cx="930822" cy="838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930450" y="3309609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930780" y="3744802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645007" y="4124322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214437" y="2820385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64477" y="4204137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49026" y="2968351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01668" y="3372014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65683" y="3840875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-25797" y="810861"/>
            <a:ext cx="1894523" cy="3096616"/>
            <a:chOff x="501668" y="2820385"/>
            <a:chExt cx="1894523" cy="3707853"/>
          </a:xfrm>
        </p:grpSpPr>
        <p:sp>
          <p:nvSpPr>
            <p:cNvPr id="24" name="Rectangle 23"/>
            <p:cNvSpPr/>
            <p:nvPr/>
          </p:nvSpPr>
          <p:spPr>
            <a:xfrm>
              <a:off x="1370944" y="4209393"/>
              <a:ext cx="152400" cy="231884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iamond 24"/>
            <p:cNvSpPr/>
            <p:nvPr/>
          </p:nvSpPr>
          <p:spPr>
            <a:xfrm rot="18983874">
              <a:off x="785879" y="4866276"/>
              <a:ext cx="391704" cy="1197119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iamond 25"/>
            <p:cNvSpPr/>
            <p:nvPr/>
          </p:nvSpPr>
          <p:spPr>
            <a:xfrm rot="2471541">
              <a:off x="1681861" y="5219615"/>
              <a:ext cx="391704" cy="1197119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679848" y="2936821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981731" y="3324550"/>
              <a:ext cx="930822" cy="838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930450" y="3309609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930780" y="3744802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645007" y="4124322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214437" y="2820385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64477" y="4204137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49026" y="2968351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01668" y="3372014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65683" y="3840875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509239" y="2707947"/>
            <a:ext cx="1894523" cy="3096616"/>
            <a:chOff x="501668" y="2820385"/>
            <a:chExt cx="1894523" cy="3707853"/>
          </a:xfrm>
        </p:grpSpPr>
        <p:sp>
          <p:nvSpPr>
            <p:cNvPr id="38" name="Rectangle 37"/>
            <p:cNvSpPr/>
            <p:nvPr/>
          </p:nvSpPr>
          <p:spPr>
            <a:xfrm>
              <a:off x="1370944" y="4209393"/>
              <a:ext cx="152400" cy="231884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iamond 38"/>
            <p:cNvSpPr/>
            <p:nvPr/>
          </p:nvSpPr>
          <p:spPr>
            <a:xfrm rot="18983874">
              <a:off x="785879" y="4866276"/>
              <a:ext cx="391704" cy="1197119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Diamond 39"/>
            <p:cNvSpPr/>
            <p:nvPr/>
          </p:nvSpPr>
          <p:spPr>
            <a:xfrm rot="2471541">
              <a:off x="1681861" y="5219615"/>
              <a:ext cx="391704" cy="1197119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679848" y="2936821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981731" y="3324550"/>
              <a:ext cx="930822" cy="838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930450" y="3309609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930780" y="3744802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645007" y="4124322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214437" y="2820385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864477" y="4204137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49026" y="2968351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01668" y="3372014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65683" y="3840875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730332" y="2113392"/>
            <a:ext cx="1894523" cy="3096616"/>
            <a:chOff x="501668" y="2820385"/>
            <a:chExt cx="1894523" cy="3707853"/>
          </a:xfrm>
        </p:grpSpPr>
        <p:sp>
          <p:nvSpPr>
            <p:cNvPr id="52" name="Rectangle 51"/>
            <p:cNvSpPr/>
            <p:nvPr/>
          </p:nvSpPr>
          <p:spPr>
            <a:xfrm>
              <a:off x="1370944" y="4209393"/>
              <a:ext cx="152400" cy="231884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Diamond 52"/>
            <p:cNvSpPr/>
            <p:nvPr/>
          </p:nvSpPr>
          <p:spPr>
            <a:xfrm rot="18983874">
              <a:off x="785879" y="4866276"/>
              <a:ext cx="391704" cy="1197119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Diamond 53"/>
            <p:cNvSpPr/>
            <p:nvPr/>
          </p:nvSpPr>
          <p:spPr>
            <a:xfrm rot="2471541">
              <a:off x="1681861" y="5219615"/>
              <a:ext cx="391704" cy="1197119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679848" y="2936821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981731" y="3324550"/>
              <a:ext cx="930822" cy="838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930450" y="3309609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930780" y="3744802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645007" y="4124322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214437" y="2820385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864477" y="4204137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749026" y="2968351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01668" y="3372014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65683" y="3840875"/>
              <a:ext cx="465411" cy="43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020406" y="272861"/>
            <a:ext cx="1571897" cy="2973042"/>
            <a:chOff x="7020406" y="272861"/>
            <a:chExt cx="1571897" cy="2973042"/>
          </a:xfrm>
        </p:grpSpPr>
        <p:sp>
          <p:nvSpPr>
            <p:cNvPr id="66" name="Rectangle 65"/>
            <p:cNvSpPr/>
            <p:nvPr/>
          </p:nvSpPr>
          <p:spPr>
            <a:xfrm>
              <a:off x="7889682" y="1309318"/>
              <a:ext cx="152400" cy="193658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Diamond 66"/>
            <p:cNvSpPr/>
            <p:nvPr/>
          </p:nvSpPr>
          <p:spPr>
            <a:xfrm rot="18983874">
              <a:off x="7304617" y="1857914"/>
              <a:ext cx="391704" cy="999775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iamond 67"/>
            <p:cNvSpPr/>
            <p:nvPr/>
          </p:nvSpPr>
          <p:spPr>
            <a:xfrm rot="2471541">
              <a:off x="8200599" y="2153006"/>
              <a:ext cx="391704" cy="999775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7500469" y="570341"/>
              <a:ext cx="930822" cy="70002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383215" y="1304928"/>
              <a:ext cx="465411" cy="36345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267764" y="272861"/>
              <a:ext cx="465411" cy="36345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7020406" y="609980"/>
              <a:ext cx="465411" cy="36345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7084421" y="1001550"/>
              <a:ext cx="465411" cy="36345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2217279" y="1141380"/>
            <a:ext cx="383560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১০টি করে ৩০টি পাপঁড়ি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067483" y="589538"/>
            <a:ext cx="3305605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৩টি ফুলে কয়টি পাপঁড়ি?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467193" y="713112"/>
            <a:ext cx="577911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427107" y="2402140"/>
            <a:ext cx="1903739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১৪টি পাঁপড়ি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222994" y="4763"/>
            <a:ext cx="603011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 হিসাব করা যায় তা ভেবে দেখি।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22993" y="5954734"/>
            <a:ext cx="278365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৩৭ – ১৪ = ২৩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596248" y="1764614"/>
            <a:ext cx="3198099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২টি ফুলে কয়টি পাঁপড়ি?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9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0" grpId="1" animBg="1"/>
      <p:bldP spid="81" grpId="0" animBg="1"/>
      <p:bldP spid="82" grpId="0" animBg="1"/>
      <p:bldP spid="83" grpId="0" animBg="1"/>
      <p:bldP spid="83" grpId="1" animBg="1"/>
      <p:bldP spid="84" grpId="0" animBg="1"/>
      <p:bldP spid="85" grpId="0" animBg="1"/>
      <p:bldP spid="8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8700" y="103477"/>
            <a:ext cx="6095999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035764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 ক-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 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    ১৬-১০ = 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       - 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৩                                                        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205859" y="2259724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36986" y="1371600"/>
            <a:ext cx="0" cy="1341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71750" y="1264364"/>
            <a:ext cx="0" cy="1341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29000" y="1275208"/>
            <a:ext cx="0" cy="1341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3452" y="3234898"/>
            <a:ext cx="72265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                                              </a:t>
            </a:r>
          </a:p>
          <a:p>
            <a:r>
              <a:rPr lang="bn-IN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 খ-   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৩২        ২৫-২৩ = 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       - ১ ১	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057400" y="5257800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38400" y="3956149"/>
            <a:ext cx="0" cy="1578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2159" y="4038600"/>
            <a:ext cx="0" cy="1417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19400" y="3962400"/>
            <a:ext cx="0" cy="1580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93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81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 ২৯ পৃষ্ঠা খোল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63" y="3720405"/>
            <a:ext cx="515567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চলো বোর্ডে এসে রেজার ও মিনার সমস্যাটি সমাধান করি।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53" y="1996827"/>
            <a:ext cx="3474772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30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0867" y="381000"/>
            <a:ext cx="2401619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2054772"/>
            <a:ext cx="457199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২৬</a:t>
            </a:r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১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?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6700" y="2047476"/>
            <a:ext cx="11811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1857" y="3053830"/>
            <a:ext cx="200091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</a:p>
          <a:p>
            <a:pPr algn="ctr"/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52099" y="4623490"/>
            <a:ext cx="1549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60982" y="4712417"/>
            <a:ext cx="144421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8902" y="2216752"/>
            <a:ext cx="7184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4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</a:t>
            </a:r>
            <a:endParaRPr lang="en-US" sz="48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91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6" grpId="0"/>
      <p:bldP spid="20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68763"/>
            <a:ext cx="3486852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7200" b="1" spc="50" dirty="0" smtClean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spc="50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239652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বাড়ির  পুকুর থেকে ৪৩টি মাছ ধরেছ ।তার থেকে ১২টি মাছ বিক্রি করেছ। এই সমস্যাটি সমাধান করে আনবে।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5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ori_farfalle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1322832"/>
            <a:ext cx="6596529" cy="5382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581561"/>
            <a:ext cx="4267200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oses_decor_by_lyotta-d65c2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319084" y="5033081"/>
            <a:ext cx="1973433" cy="1676401"/>
          </a:xfrm>
          <a:prstGeom prst="rect">
            <a:avLst/>
          </a:prstGeom>
        </p:spPr>
      </p:pic>
      <p:pic>
        <p:nvPicPr>
          <p:cNvPr id="5" name="Picture 4" descr="roses_decor_by_lyotta-d65c2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172039" y="172039"/>
            <a:ext cx="2286001" cy="1941923"/>
          </a:xfrm>
          <a:prstGeom prst="rect">
            <a:avLst/>
          </a:prstGeom>
        </p:spPr>
      </p:pic>
      <p:pic>
        <p:nvPicPr>
          <p:cNvPr id="6" name="Picture 5" descr="KijRbMriq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199376" y="-265176"/>
            <a:ext cx="2098552" cy="2171704"/>
          </a:xfrm>
          <a:prstGeom prst="rect">
            <a:avLst/>
          </a:prstGeom>
        </p:spPr>
      </p:pic>
      <p:pic>
        <p:nvPicPr>
          <p:cNvPr id="7" name="Picture 6" descr="KijRbMriq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153928" y="4951472"/>
            <a:ext cx="2098552" cy="217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1446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990600" y="381000"/>
            <a:ext cx="7391400" cy="2209800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914400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E3DED1">
                    <a:lumMod val="25000"/>
                  </a:srgbClr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000" dirty="0">
              <a:solidFill>
                <a:srgbClr val="E3DED1">
                  <a:lumMod val="25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895600"/>
            <a:ext cx="792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মোহাম্মদ আনোয়ার হোসেন</a:t>
            </a:r>
          </a:p>
          <a:p>
            <a:r>
              <a:rPr lang="bn-BD" sz="4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সহকারি শিক্ষক,</a:t>
            </a:r>
            <a:r>
              <a:rPr lang="bn-IN" sz="4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বাকই</a:t>
            </a:r>
            <a:r>
              <a:rPr lang="bn-BD" sz="4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বিদ্যালয়, লাকসাম,কুমিল্লা</a:t>
            </a:r>
            <a:r>
              <a:rPr lang="bn-BD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1548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Scroll 5"/>
          <p:cNvSpPr/>
          <p:nvPr/>
        </p:nvSpPr>
        <p:spPr>
          <a:xfrm>
            <a:off x="228600" y="1066800"/>
            <a:ext cx="7696200" cy="1600200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2954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prstClr val="black"/>
                </a:solidFill>
              </a:rPr>
              <a:t> </a:t>
            </a:r>
            <a:endParaRPr lang="en-US" sz="60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371600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 পরিচিতি</a:t>
            </a:r>
            <a:endParaRPr lang="en-US" sz="8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2800350"/>
            <a:ext cx="7620000" cy="3600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2818150"/>
            <a:ext cx="7391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বিষয়ঃগণিত</a:t>
            </a:r>
          </a:p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শ্রেণি-দ্বিতীয়।</a:t>
            </a:r>
          </a:p>
          <a:p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পাঠ-</a:t>
            </a:r>
            <a:r>
              <a:rPr lang="bn-IN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বিয়োগ</a:t>
            </a:r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60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সময়-৪৫ মিনিট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4093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3164" y="1945405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8158" y="2743200"/>
            <a:ext cx="698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১০.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১.1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উপকরন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1923" y="2530180"/>
            <a:ext cx="881241" cy="830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endParaRPr lang="en-US" sz="4800" dirty="0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2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291025"/>
            <a:ext cx="4191000" cy="4584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050612"/>
            <a:ext cx="6858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2374462"/>
            <a:ext cx="685800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1057657"/>
            <a:ext cx="685800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320581"/>
            <a:ext cx="685800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75" y="1383355"/>
            <a:ext cx="685800" cy="685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15881"/>
            <a:ext cx="685800" cy="685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2189744"/>
            <a:ext cx="685800" cy="685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03944"/>
            <a:ext cx="685800" cy="685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" y="2956868"/>
            <a:ext cx="685800" cy="685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626887"/>
            <a:ext cx="685800" cy="685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228975"/>
            <a:ext cx="685800" cy="685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2653930"/>
            <a:ext cx="685800" cy="685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5" y="3486000"/>
            <a:ext cx="685800" cy="685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5" y="3709700"/>
            <a:ext cx="685800" cy="685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2955336"/>
            <a:ext cx="685800" cy="685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2311030"/>
            <a:ext cx="685800" cy="6858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114800" y="1072588"/>
            <a:ext cx="4130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লিচু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76800" y="1610600"/>
            <a:ext cx="1962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১৬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00600" y="206915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লিচু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82323" y="2583156"/>
            <a:ext cx="795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৬টি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00574" y="3077300"/>
            <a:ext cx="316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00600" y="3879413"/>
            <a:ext cx="2038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9074" y="59015"/>
            <a:ext cx="4305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চলো ভেবে দেখি ও বলি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98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827" y="304800"/>
            <a:ext cx="536733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b="1" dirty="0">
              <a:ln w="11430"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2949" y="2503467"/>
            <a:ext cx="4114800" cy="186204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বিয়োগ</a:t>
            </a:r>
            <a:endParaRPr lang="en-US" sz="115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46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990600" y="884172"/>
            <a:ext cx="457200" cy="3048000"/>
            <a:chOff x="685800" y="838200"/>
            <a:chExt cx="457200" cy="3048000"/>
          </a:xfrm>
          <a:solidFill>
            <a:srgbClr val="0070C0"/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19" name="Rectangle 18"/>
            <p:cNvSpPr/>
            <p:nvPr/>
          </p:nvSpPr>
          <p:spPr>
            <a:xfrm>
              <a:off x="685800" y="14478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5800" y="17526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5800" y="20574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85800" y="23622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5800" y="26670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5800" y="29718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5800" y="32766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5800" y="35814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5800" y="8382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5800" y="11430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71475" y="870711"/>
            <a:ext cx="457200" cy="3048000"/>
            <a:chOff x="685800" y="838200"/>
            <a:chExt cx="457200" cy="3048000"/>
          </a:xfrm>
          <a:solidFill>
            <a:srgbClr val="0070C0"/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30" name="Rectangle 29"/>
            <p:cNvSpPr/>
            <p:nvPr/>
          </p:nvSpPr>
          <p:spPr>
            <a:xfrm>
              <a:off x="685800" y="14478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85800" y="17526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" y="20574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85800" y="23622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85800" y="26670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5800" y="29718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85800" y="32766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85800" y="35814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5800" y="8382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85800" y="11430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1543050" y="1493772"/>
            <a:ext cx="457200" cy="3048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543050" y="1798572"/>
            <a:ext cx="457200" cy="3048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543050" y="2103372"/>
            <a:ext cx="457200" cy="3048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543050" y="2408172"/>
            <a:ext cx="457200" cy="3048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543050" y="2712972"/>
            <a:ext cx="457200" cy="3048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543050" y="3017772"/>
            <a:ext cx="457200" cy="3048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543050" y="3322572"/>
            <a:ext cx="457200" cy="3048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543050" y="3627372"/>
            <a:ext cx="457200" cy="3048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543050" y="884172"/>
            <a:ext cx="457200" cy="3048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543050" y="1188972"/>
            <a:ext cx="457200" cy="3048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5410200" y="970868"/>
            <a:ext cx="457200" cy="3048000"/>
            <a:chOff x="685800" y="838200"/>
            <a:chExt cx="457200" cy="3048000"/>
          </a:xfrm>
          <a:solidFill>
            <a:srgbClr val="0070C0"/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74" name="Rectangle 73"/>
            <p:cNvSpPr/>
            <p:nvPr/>
          </p:nvSpPr>
          <p:spPr>
            <a:xfrm>
              <a:off x="685800" y="14478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85800" y="17526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85800" y="20574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85800" y="23622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85800" y="26670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85800" y="29718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85800" y="32766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85800" y="35814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85800" y="8382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85800" y="11430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Rectangle 85"/>
          <p:cNvSpPr/>
          <p:nvPr/>
        </p:nvSpPr>
        <p:spPr>
          <a:xfrm>
            <a:off x="2209800" y="1798572"/>
            <a:ext cx="457200" cy="3048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209800" y="2103372"/>
            <a:ext cx="457200" cy="3048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2209800" y="2408172"/>
            <a:ext cx="457200" cy="3048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2209800" y="2712972"/>
            <a:ext cx="457200" cy="3048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2209800" y="3017772"/>
            <a:ext cx="457200" cy="3048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2209800" y="3322572"/>
            <a:ext cx="457200" cy="3048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2209800" y="3627372"/>
            <a:ext cx="457200" cy="3048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/>
          <p:cNvGrpSpPr/>
          <p:nvPr/>
        </p:nvGrpSpPr>
        <p:grpSpPr>
          <a:xfrm>
            <a:off x="4724400" y="980734"/>
            <a:ext cx="457200" cy="3048000"/>
            <a:chOff x="685800" y="838200"/>
            <a:chExt cx="457200" cy="3048000"/>
          </a:xfrm>
          <a:solidFill>
            <a:srgbClr val="0070C0"/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96" name="Rectangle 95"/>
            <p:cNvSpPr/>
            <p:nvPr/>
          </p:nvSpPr>
          <p:spPr>
            <a:xfrm>
              <a:off x="685800" y="14478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85800" y="17526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85800" y="20574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85800" y="23622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85800" y="26670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85800" y="29718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85800" y="32766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85800" y="35814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85800" y="8382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85800" y="11430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rame 1"/>
          <p:cNvSpPr/>
          <p:nvPr/>
        </p:nvSpPr>
        <p:spPr>
          <a:xfrm>
            <a:off x="76200" y="685800"/>
            <a:ext cx="3048000" cy="3420787"/>
          </a:xfrm>
          <a:prstGeom prst="frame">
            <a:avLst>
              <a:gd name="adj1" fmla="val 9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4495800" y="609600"/>
            <a:ext cx="3200400" cy="3496987"/>
          </a:xfrm>
          <a:prstGeom prst="frame">
            <a:avLst>
              <a:gd name="adj1" fmla="val 1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6172200" y="980393"/>
            <a:ext cx="457200" cy="3048000"/>
            <a:chOff x="685800" y="838200"/>
            <a:chExt cx="457200" cy="3048000"/>
          </a:xfrm>
          <a:solidFill>
            <a:schemeClr val="bg2">
              <a:lumMod val="5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108" name="Rectangle 107"/>
            <p:cNvSpPr/>
            <p:nvPr/>
          </p:nvSpPr>
          <p:spPr>
            <a:xfrm>
              <a:off x="685800" y="14478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85800" y="17526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85800" y="20574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85800" y="23622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85800" y="26670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85800" y="29718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85800" y="32766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85800" y="35814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85800" y="8382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85800" y="1143000"/>
              <a:ext cx="457200" cy="304800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34200" y="1883615"/>
            <a:ext cx="457200" cy="1219200"/>
            <a:chOff x="6934200" y="1883615"/>
            <a:chExt cx="457200" cy="1219200"/>
          </a:xfrm>
        </p:grpSpPr>
        <p:sp>
          <p:nvSpPr>
            <p:cNvPr id="131" name="Rectangle 130"/>
            <p:cNvSpPr/>
            <p:nvPr/>
          </p:nvSpPr>
          <p:spPr>
            <a:xfrm>
              <a:off x="6934200" y="1883615"/>
              <a:ext cx="457200" cy="3048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934200" y="2188415"/>
              <a:ext cx="457200" cy="3048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934200" y="2493215"/>
              <a:ext cx="457200" cy="3048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6934200" y="2798015"/>
              <a:ext cx="457200" cy="3048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34200" y="3102815"/>
            <a:ext cx="457200" cy="914400"/>
            <a:chOff x="6934200" y="3102815"/>
            <a:chExt cx="457200" cy="914400"/>
          </a:xfrm>
        </p:grpSpPr>
        <p:sp>
          <p:nvSpPr>
            <p:cNvPr id="135" name="Rectangle 134"/>
            <p:cNvSpPr/>
            <p:nvPr/>
          </p:nvSpPr>
          <p:spPr>
            <a:xfrm>
              <a:off x="6934200" y="3102815"/>
              <a:ext cx="457200" cy="3048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934200" y="3407615"/>
              <a:ext cx="457200" cy="3048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934200" y="3712415"/>
              <a:ext cx="457200" cy="3048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488430" y="4106587"/>
            <a:ext cx="344274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৩৭ টি থেকে ১৪টি এক এক করে সরিয়ে নেই।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374630" y="4106587"/>
            <a:ext cx="344274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দশক ৪একক ৩ দশক ৭ একক থেকে সরিয়ে নেই।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57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8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8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5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1" grpId="0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2" grpId="0" animBg="1"/>
      <p:bldP spid="3" grpId="0" animBg="1"/>
      <p:bldP spid="140" grpId="0"/>
      <p:bldP spid="1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14400" y="1220090"/>
            <a:ext cx="7924800" cy="3390900"/>
            <a:chOff x="914400" y="1220090"/>
            <a:chExt cx="7924800" cy="3390900"/>
          </a:xfrm>
        </p:grpSpPr>
        <p:sp>
          <p:nvSpPr>
            <p:cNvPr id="40" name="Rectangle 39"/>
            <p:cNvSpPr/>
            <p:nvPr/>
          </p:nvSpPr>
          <p:spPr>
            <a:xfrm>
              <a:off x="914400" y="3315590"/>
              <a:ext cx="6629400" cy="12954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nip Single Corner Rectangle 30"/>
            <p:cNvSpPr/>
            <p:nvPr/>
          </p:nvSpPr>
          <p:spPr>
            <a:xfrm rot="10800000">
              <a:off x="2438399" y="3373630"/>
              <a:ext cx="990600" cy="1143000"/>
            </a:xfrm>
            <a:prstGeom prst="snip1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ight Arrow 38"/>
            <p:cNvSpPr/>
            <p:nvPr/>
          </p:nvSpPr>
          <p:spPr>
            <a:xfrm>
              <a:off x="914400" y="1220090"/>
              <a:ext cx="7924800" cy="2743200"/>
            </a:xfrm>
            <a:prstGeom prst="rightArrow">
              <a:avLst>
                <a:gd name="adj1" fmla="val 50000"/>
                <a:gd name="adj2" fmla="val 44792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nip Single Corner Rectangle 33"/>
            <p:cNvSpPr/>
            <p:nvPr/>
          </p:nvSpPr>
          <p:spPr>
            <a:xfrm rot="10800000">
              <a:off x="4525978" y="2020193"/>
              <a:ext cx="990600" cy="1143000"/>
            </a:xfrm>
            <a:prstGeom prst="snip1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27382" y="3391790"/>
              <a:ext cx="990600" cy="1143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38374" y="2020191"/>
              <a:ext cx="990600" cy="1143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27382" y="2020192"/>
              <a:ext cx="990600" cy="1143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nip Single Corner Rectangle 32"/>
            <p:cNvSpPr/>
            <p:nvPr/>
          </p:nvSpPr>
          <p:spPr>
            <a:xfrm rot="10800000">
              <a:off x="3390900" y="2020192"/>
              <a:ext cx="990600" cy="1143000"/>
            </a:xfrm>
            <a:prstGeom prst="snip1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nip Single Corner Rectangle 34"/>
            <p:cNvSpPr/>
            <p:nvPr/>
          </p:nvSpPr>
          <p:spPr>
            <a:xfrm rot="10800000">
              <a:off x="5661056" y="2024956"/>
              <a:ext cx="990600" cy="1143000"/>
            </a:xfrm>
            <a:prstGeom prst="snip1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nip Single Corner Rectangle 35"/>
            <p:cNvSpPr/>
            <p:nvPr/>
          </p:nvSpPr>
          <p:spPr>
            <a:xfrm rot="10800000">
              <a:off x="3639288" y="3395540"/>
              <a:ext cx="990600" cy="1143000"/>
            </a:xfrm>
            <a:prstGeom prst="snip1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nip Single Corner Rectangle 36"/>
            <p:cNvSpPr/>
            <p:nvPr/>
          </p:nvSpPr>
          <p:spPr>
            <a:xfrm rot="10800000">
              <a:off x="4876800" y="3345028"/>
              <a:ext cx="990600" cy="1143000"/>
            </a:xfrm>
            <a:prstGeom prst="snip1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nip Single Corner Rectangle 37"/>
            <p:cNvSpPr/>
            <p:nvPr/>
          </p:nvSpPr>
          <p:spPr>
            <a:xfrm rot="10800000">
              <a:off x="6781800" y="2024956"/>
              <a:ext cx="990600" cy="1143000"/>
            </a:xfrm>
            <a:prstGeom prst="snip1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68393" y="2299304"/>
              <a:ext cx="577911" cy="58477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81124" y="3781425"/>
              <a:ext cx="577911" cy="58477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38399" y="2299303"/>
              <a:ext cx="577911" cy="58477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886200" y="4952999"/>
            <a:ext cx="227015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300" y="237231"/>
            <a:ext cx="804057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রেজার ৩৭টি কাগজ ছিল।সে এর থেকে মিনাকে ১৪টি কাগজ দিল।রেজার কাছে কতটি কাগজ রইল?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3897" y="4953000"/>
            <a:ext cx="278817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 বাক্য লিখি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64003" y="5791200"/>
            <a:ext cx="227015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৩৭ – ১৪ =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0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15148" y="972455"/>
            <a:ext cx="2438400" cy="2858421"/>
            <a:chOff x="152400" y="3815619"/>
            <a:chExt cx="2438400" cy="2858421"/>
          </a:xfrm>
        </p:grpSpPr>
        <p:sp>
          <p:nvSpPr>
            <p:cNvPr id="19" name="Rectangle 18"/>
            <p:cNvSpPr/>
            <p:nvPr/>
          </p:nvSpPr>
          <p:spPr>
            <a:xfrm>
              <a:off x="152400" y="6064440"/>
              <a:ext cx="2438400" cy="609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Up Arrow 19"/>
            <p:cNvSpPr/>
            <p:nvPr/>
          </p:nvSpPr>
          <p:spPr>
            <a:xfrm>
              <a:off x="411867" y="3815619"/>
              <a:ext cx="228600" cy="2248821"/>
            </a:xfrm>
            <a:prstGeom prst="upArrow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Up Arrow 25"/>
            <p:cNvSpPr/>
            <p:nvPr/>
          </p:nvSpPr>
          <p:spPr>
            <a:xfrm>
              <a:off x="1858353" y="3827656"/>
              <a:ext cx="228600" cy="2272808"/>
            </a:xfrm>
            <a:prstGeom prst="upArrow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772300" y="4774901"/>
              <a:ext cx="381000" cy="381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782153" y="5149332"/>
              <a:ext cx="381000" cy="381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782153" y="5530332"/>
              <a:ext cx="381000" cy="381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21874" y="4417336"/>
              <a:ext cx="381000" cy="381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40922" y="4806219"/>
              <a:ext cx="381000" cy="381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40922" y="5180650"/>
              <a:ext cx="381000" cy="381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35667" y="5530332"/>
              <a:ext cx="381000" cy="381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46522" y="3341410"/>
            <a:ext cx="8382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দশ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16301" y="3341410"/>
            <a:ext cx="8382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একক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Up Arrow 37"/>
          <p:cNvSpPr/>
          <p:nvPr/>
        </p:nvSpPr>
        <p:spPr>
          <a:xfrm>
            <a:off x="4897551" y="905664"/>
            <a:ext cx="228600" cy="2204545"/>
          </a:xfrm>
          <a:prstGeom prst="upArrow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565489" y="947877"/>
            <a:ext cx="2438400" cy="2743200"/>
            <a:chOff x="4565489" y="947877"/>
            <a:chExt cx="2438400" cy="2743200"/>
          </a:xfrm>
        </p:grpSpPr>
        <p:sp>
          <p:nvSpPr>
            <p:cNvPr id="37" name="Rectangle 36"/>
            <p:cNvSpPr/>
            <p:nvPr/>
          </p:nvSpPr>
          <p:spPr>
            <a:xfrm>
              <a:off x="4565489" y="3081477"/>
              <a:ext cx="2438400" cy="609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Up Arrow 38"/>
            <p:cNvSpPr/>
            <p:nvPr/>
          </p:nvSpPr>
          <p:spPr>
            <a:xfrm>
              <a:off x="6344037" y="947877"/>
              <a:ext cx="228600" cy="2204545"/>
            </a:xfrm>
            <a:prstGeom prst="upArrow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821351" y="2558785"/>
              <a:ext cx="381000" cy="381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821351" y="1857726"/>
              <a:ext cx="381000" cy="381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821351" y="2213716"/>
              <a:ext cx="381000" cy="381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267837" y="2258633"/>
              <a:ext cx="381000" cy="381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267837" y="2659540"/>
              <a:ext cx="381000" cy="381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039237" y="3181154"/>
              <a:ext cx="838200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একক</a:t>
              </a:r>
              <a:endPara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726400" y="3181154"/>
              <a:ext cx="838200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IN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দশ</a:t>
              </a:r>
              <a:r>
                <a:rPr lang="bn-BD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ক</a:t>
              </a:r>
              <a:endPara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28600" y="4087927"/>
            <a:ext cx="778614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ও দশক স্থানীয় সংখ্যা লিখে  বিয়োগ করি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67379" y="3588743"/>
            <a:ext cx="323844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 মিলিয়ে দেখ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117799" y="5233829"/>
            <a:ext cx="344274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৪৩ - ৩২ = </a:t>
            </a:r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১১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9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8" grpId="0" animBg="1"/>
      <p:bldP spid="50" grpId="0"/>
      <p:bldP spid="51" grpId="0"/>
      <p:bldP spid="5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307</Words>
  <Application>Microsoft Office PowerPoint</Application>
  <PresentationFormat>On-screen Show (4:3)</PresentationFormat>
  <Paragraphs>91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Aspect</vt:lpstr>
      <vt:lpstr>1_Aspect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Diganta</dc:creator>
  <cp:lastModifiedBy>ismail - [2010]</cp:lastModifiedBy>
  <cp:revision>35</cp:revision>
  <dcterms:created xsi:type="dcterms:W3CDTF">2006-08-16T00:00:00Z</dcterms:created>
  <dcterms:modified xsi:type="dcterms:W3CDTF">2019-09-01T03:32:19Z</dcterms:modified>
</cp:coreProperties>
</file>