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8" r:id="rId4"/>
    <p:sldId id="270" r:id="rId5"/>
    <p:sldId id="274" r:id="rId6"/>
    <p:sldId id="269" r:id="rId7"/>
    <p:sldId id="275" r:id="rId8"/>
    <p:sldId id="261" r:id="rId9"/>
    <p:sldId id="271" r:id="rId10"/>
    <p:sldId id="276" r:id="rId11"/>
    <p:sldId id="263" r:id="rId12"/>
    <p:sldId id="277" r:id="rId13"/>
    <p:sldId id="278" r:id="rId14"/>
    <p:sldId id="27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74014-F7D3-4637-AF51-AB21EB32A9D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006E2-738C-43CC-A05D-E0014EECFD67}">
      <dgm:prSet phldrT="[Text]" custT="1"/>
      <dgm:spPr/>
      <dgm:t>
        <a:bodyPr/>
        <a:lstStyle/>
        <a:p>
          <a:r>
            <a:rPr lang="bn-BD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 স্প্রেডশিট প্রোগ্রাম এর নাম কি?</a:t>
          </a:r>
          <a:endParaRPr lang="en-US" sz="3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A41A75-1E62-4A5B-A7FA-7614F921EF95}" type="parTrans" cxnId="{B97BAD6A-E0BC-407E-BC43-66F741EFA4C6}">
      <dgm:prSet/>
      <dgm:spPr/>
      <dgm:t>
        <a:bodyPr/>
        <a:lstStyle/>
        <a:p>
          <a:endParaRPr lang="en-US"/>
        </a:p>
      </dgm:t>
    </dgm:pt>
    <dgm:pt modelId="{E91C6C1B-E8E8-45EE-9ECF-D9AE0CE47673}" type="sibTrans" cxnId="{B97BAD6A-E0BC-407E-BC43-66F741EFA4C6}">
      <dgm:prSet/>
      <dgm:spPr/>
      <dgm:t>
        <a:bodyPr/>
        <a:lstStyle/>
        <a:p>
          <a:endParaRPr lang="en-US"/>
        </a:p>
      </dgm:t>
    </dgm:pt>
    <dgm:pt modelId="{232D7BEB-FE04-4188-B995-73B9BB2D6CE3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ওয়ার্কশিটে কি কি থাকে?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76CEB-DE0F-4A1B-B2AD-DF0654AEEC08}" type="parTrans" cxnId="{A812201A-E5A0-4890-BB2A-16280C6A5706}">
      <dgm:prSet/>
      <dgm:spPr/>
      <dgm:t>
        <a:bodyPr/>
        <a:lstStyle/>
        <a:p>
          <a:endParaRPr lang="en-US"/>
        </a:p>
      </dgm:t>
    </dgm:pt>
    <dgm:pt modelId="{18FD7FE3-60F6-4F07-A94E-655164066F4D}" type="sibTrans" cxnId="{A812201A-E5A0-4890-BB2A-16280C6A5706}">
      <dgm:prSet/>
      <dgm:spPr/>
      <dgm:t>
        <a:bodyPr/>
        <a:lstStyle/>
        <a:p>
          <a:endParaRPr lang="en-US"/>
        </a:p>
      </dgm:t>
    </dgm:pt>
    <dgm:pt modelId="{1FCDE72A-3C91-4D5C-94B4-DE267B047011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ম্যানুয়ালি যোগ করতে হলে ফলাফল সেলে কি বসাতে হবে?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FB375D-E0CF-42DF-8D5A-041133B0B4B5}" type="parTrans" cxnId="{C4088B1F-1E00-4227-901C-AF295DAD44C8}">
      <dgm:prSet/>
      <dgm:spPr/>
      <dgm:t>
        <a:bodyPr/>
        <a:lstStyle/>
        <a:p>
          <a:endParaRPr lang="en-US"/>
        </a:p>
      </dgm:t>
    </dgm:pt>
    <dgm:pt modelId="{B0A11669-451E-4A7D-804C-8346D08851CE}" type="sibTrans" cxnId="{C4088B1F-1E00-4227-901C-AF295DAD44C8}">
      <dgm:prSet/>
      <dgm:spPr/>
      <dgm:t>
        <a:bodyPr/>
        <a:lstStyle/>
        <a:p>
          <a:endParaRPr lang="en-US"/>
        </a:p>
      </dgm:t>
    </dgm:pt>
    <dgm:pt modelId="{257C2709-21C1-4451-AD50-E5092FC5E569}" type="pres">
      <dgm:prSet presAssocID="{D6B74014-F7D3-4637-AF51-AB21EB32A9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7D24B5-382E-44B5-9102-3B889FFCDE7D}" type="pres">
      <dgm:prSet presAssocID="{CA9006E2-738C-43CC-A05D-E0014EECFD67}" presName="composite" presStyleCnt="0"/>
      <dgm:spPr/>
    </dgm:pt>
    <dgm:pt modelId="{A99E0B6A-5346-4090-B445-1BD799479A72}" type="pres">
      <dgm:prSet presAssocID="{CA9006E2-738C-43CC-A05D-E0014EECFD67}" presName="rect1" presStyleLbl="trAlignAcc1" presStyleIdx="0" presStyleCnt="3" custScaleX="158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F97D2-319B-43D3-B2D7-F09ECB7A1FEA}" type="pres">
      <dgm:prSet presAssocID="{CA9006E2-738C-43CC-A05D-E0014EECFD67}" presName="rect2" presStyleLbl="fgImgPlace1" presStyleIdx="0" presStyleCnt="3" custLinFactX="-100000" custLinFactNeighborX="-109527" custLinFactNeighborY="16596"/>
      <dgm:spPr/>
    </dgm:pt>
    <dgm:pt modelId="{AD2809C8-E1F8-4147-83EE-1CEB3C825341}" type="pres">
      <dgm:prSet presAssocID="{E91C6C1B-E8E8-45EE-9ECF-D9AE0CE47673}" presName="sibTrans" presStyleCnt="0"/>
      <dgm:spPr/>
    </dgm:pt>
    <dgm:pt modelId="{110D0E55-3D57-46D0-A532-B81C4886763B}" type="pres">
      <dgm:prSet presAssocID="{232D7BEB-FE04-4188-B995-73B9BB2D6CE3}" presName="composite" presStyleCnt="0"/>
      <dgm:spPr/>
    </dgm:pt>
    <dgm:pt modelId="{928D4A67-9150-48AB-B3D7-EAD19DE71A35}" type="pres">
      <dgm:prSet presAssocID="{232D7BEB-FE04-4188-B995-73B9BB2D6CE3}" presName="rect1" presStyleLbl="trAlignAcc1" presStyleIdx="1" presStyleCnt="3" custScaleX="160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7D655-D533-4691-8E32-63F65BE5EAF1}" type="pres">
      <dgm:prSet presAssocID="{232D7BEB-FE04-4188-B995-73B9BB2D6CE3}" presName="rect2" presStyleLbl="fgImgPlace1" presStyleIdx="1" presStyleCnt="3" custLinFactX="-100000" custLinFactNeighborX="-108490" custLinFactNeighborY="24203"/>
      <dgm:spPr/>
    </dgm:pt>
    <dgm:pt modelId="{412DA5D2-E6B8-488B-9472-D2303AEBBD51}" type="pres">
      <dgm:prSet presAssocID="{18FD7FE3-60F6-4F07-A94E-655164066F4D}" presName="sibTrans" presStyleCnt="0"/>
      <dgm:spPr/>
    </dgm:pt>
    <dgm:pt modelId="{11807BB6-12C5-4F9A-A881-C19B5B64A84A}" type="pres">
      <dgm:prSet presAssocID="{1FCDE72A-3C91-4D5C-94B4-DE267B047011}" presName="composite" presStyleCnt="0"/>
      <dgm:spPr/>
    </dgm:pt>
    <dgm:pt modelId="{881164D5-97E5-4F50-B478-1C5F419D0031}" type="pres">
      <dgm:prSet presAssocID="{1FCDE72A-3C91-4D5C-94B4-DE267B047011}" presName="rect1" presStyleLbl="trAlignAcc1" presStyleIdx="2" presStyleCnt="3" custScaleX="15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2950B-32EC-469F-8F91-046F41710ECD}" type="pres">
      <dgm:prSet presAssocID="{1FCDE72A-3C91-4D5C-94B4-DE267B047011}" presName="rect2" presStyleLbl="fgImgPlace1" presStyleIdx="2" presStyleCnt="3" custLinFactX="-100000" custLinFactNeighborX="-114714" custLinFactNeighborY="18671"/>
      <dgm:spPr/>
    </dgm:pt>
  </dgm:ptLst>
  <dgm:cxnLst>
    <dgm:cxn modelId="{7D93139B-DF09-4AF1-B938-E704B335CDA0}" type="presOf" srcId="{CA9006E2-738C-43CC-A05D-E0014EECFD67}" destId="{A99E0B6A-5346-4090-B445-1BD799479A72}" srcOrd="0" destOrd="0" presId="urn:microsoft.com/office/officeart/2008/layout/PictureStrips"/>
    <dgm:cxn modelId="{4A754C7C-7A64-4F7D-9EDE-DFB95126E50A}" type="presOf" srcId="{1FCDE72A-3C91-4D5C-94B4-DE267B047011}" destId="{881164D5-97E5-4F50-B478-1C5F419D0031}" srcOrd="0" destOrd="0" presId="urn:microsoft.com/office/officeart/2008/layout/PictureStrips"/>
    <dgm:cxn modelId="{1E8F66FD-000A-4D89-BFD1-09C9C2FD06FD}" type="presOf" srcId="{232D7BEB-FE04-4188-B995-73B9BB2D6CE3}" destId="{928D4A67-9150-48AB-B3D7-EAD19DE71A35}" srcOrd="0" destOrd="0" presId="urn:microsoft.com/office/officeart/2008/layout/PictureStrips"/>
    <dgm:cxn modelId="{C4088B1F-1E00-4227-901C-AF295DAD44C8}" srcId="{D6B74014-F7D3-4637-AF51-AB21EB32A9DD}" destId="{1FCDE72A-3C91-4D5C-94B4-DE267B047011}" srcOrd="2" destOrd="0" parTransId="{72FB375D-E0CF-42DF-8D5A-041133B0B4B5}" sibTransId="{B0A11669-451E-4A7D-804C-8346D08851CE}"/>
    <dgm:cxn modelId="{B97BAD6A-E0BC-407E-BC43-66F741EFA4C6}" srcId="{D6B74014-F7D3-4637-AF51-AB21EB32A9DD}" destId="{CA9006E2-738C-43CC-A05D-E0014EECFD67}" srcOrd="0" destOrd="0" parTransId="{E1A41A75-1E62-4A5B-A7FA-7614F921EF95}" sibTransId="{E91C6C1B-E8E8-45EE-9ECF-D9AE0CE47673}"/>
    <dgm:cxn modelId="{A812201A-E5A0-4890-BB2A-16280C6A5706}" srcId="{D6B74014-F7D3-4637-AF51-AB21EB32A9DD}" destId="{232D7BEB-FE04-4188-B995-73B9BB2D6CE3}" srcOrd="1" destOrd="0" parTransId="{44D76CEB-DE0F-4A1B-B2AD-DF0654AEEC08}" sibTransId="{18FD7FE3-60F6-4F07-A94E-655164066F4D}"/>
    <dgm:cxn modelId="{2338766E-F5B5-4EF9-8157-829A55B4AD76}" type="presOf" srcId="{D6B74014-F7D3-4637-AF51-AB21EB32A9DD}" destId="{257C2709-21C1-4451-AD50-E5092FC5E569}" srcOrd="0" destOrd="0" presId="urn:microsoft.com/office/officeart/2008/layout/PictureStrips"/>
    <dgm:cxn modelId="{535B4C22-79B1-45EE-B324-C28497D8BA9A}" type="presParOf" srcId="{257C2709-21C1-4451-AD50-E5092FC5E569}" destId="{EB7D24B5-382E-44B5-9102-3B889FFCDE7D}" srcOrd="0" destOrd="0" presId="urn:microsoft.com/office/officeart/2008/layout/PictureStrips"/>
    <dgm:cxn modelId="{B7B337AA-9E1A-4F3D-A93C-AAEE5ED11BF9}" type="presParOf" srcId="{EB7D24B5-382E-44B5-9102-3B889FFCDE7D}" destId="{A99E0B6A-5346-4090-B445-1BD799479A72}" srcOrd="0" destOrd="0" presId="urn:microsoft.com/office/officeart/2008/layout/PictureStrips"/>
    <dgm:cxn modelId="{28250968-D4AA-4490-9FAE-52E9D82BA18D}" type="presParOf" srcId="{EB7D24B5-382E-44B5-9102-3B889FFCDE7D}" destId="{E8CF97D2-319B-43D3-B2D7-F09ECB7A1FEA}" srcOrd="1" destOrd="0" presId="urn:microsoft.com/office/officeart/2008/layout/PictureStrips"/>
    <dgm:cxn modelId="{00790350-16C6-4153-B06E-4D5B06B29C05}" type="presParOf" srcId="{257C2709-21C1-4451-AD50-E5092FC5E569}" destId="{AD2809C8-E1F8-4147-83EE-1CEB3C825341}" srcOrd="1" destOrd="0" presId="urn:microsoft.com/office/officeart/2008/layout/PictureStrips"/>
    <dgm:cxn modelId="{47ECBECA-A44C-44EC-8787-B4B760535DF2}" type="presParOf" srcId="{257C2709-21C1-4451-AD50-E5092FC5E569}" destId="{110D0E55-3D57-46D0-A532-B81C4886763B}" srcOrd="2" destOrd="0" presId="urn:microsoft.com/office/officeart/2008/layout/PictureStrips"/>
    <dgm:cxn modelId="{6D73484C-1FFC-4FE1-A5AF-28B7AC9A79EB}" type="presParOf" srcId="{110D0E55-3D57-46D0-A532-B81C4886763B}" destId="{928D4A67-9150-48AB-B3D7-EAD19DE71A35}" srcOrd="0" destOrd="0" presId="urn:microsoft.com/office/officeart/2008/layout/PictureStrips"/>
    <dgm:cxn modelId="{A4A7CD16-EA82-43AB-AE24-364D4208F587}" type="presParOf" srcId="{110D0E55-3D57-46D0-A532-B81C4886763B}" destId="{5857D655-D533-4691-8E32-63F65BE5EAF1}" srcOrd="1" destOrd="0" presId="urn:microsoft.com/office/officeart/2008/layout/PictureStrips"/>
    <dgm:cxn modelId="{2DCBF275-ED79-4F59-8137-900D8BB2F1A1}" type="presParOf" srcId="{257C2709-21C1-4451-AD50-E5092FC5E569}" destId="{412DA5D2-E6B8-488B-9472-D2303AEBBD51}" srcOrd="3" destOrd="0" presId="urn:microsoft.com/office/officeart/2008/layout/PictureStrips"/>
    <dgm:cxn modelId="{726CB733-F5E3-4062-8AA2-FD8D45DE2A48}" type="presParOf" srcId="{257C2709-21C1-4451-AD50-E5092FC5E569}" destId="{11807BB6-12C5-4F9A-A881-C19B5B64A84A}" srcOrd="4" destOrd="0" presId="urn:microsoft.com/office/officeart/2008/layout/PictureStrips"/>
    <dgm:cxn modelId="{DE6F4E14-6C79-43C2-8761-A6AC8D8A66ED}" type="presParOf" srcId="{11807BB6-12C5-4F9A-A881-C19B5B64A84A}" destId="{881164D5-97E5-4F50-B478-1C5F419D0031}" srcOrd="0" destOrd="0" presId="urn:microsoft.com/office/officeart/2008/layout/PictureStrips"/>
    <dgm:cxn modelId="{EDFFC6D5-F20A-479D-8A8E-77521909E274}" type="presParOf" srcId="{11807BB6-12C5-4F9A-A881-C19B5B64A84A}" destId="{5E22950B-32EC-469F-8F91-046F41710E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E0B6A-5346-4090-B445-1BD799479A72}">
      <dsp:nvSpPr>
        <dsp:cNvPr id="0" name=""/>
        <dsp:cNvSpPr/>
      </dsp:nvSpPr>
      <dsp:spPr>
        <a:xfrm>
          <a:off x="983267" y="257510"/>
          <a:ext cx="5957315" cy="1176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20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 স্প্রেডশিট প্রোগ্রাম এর নাম কি?</a:t>
          </a:r>
          <a:endParaRPr lang="en-US" sz="32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3267" y="257510"/>
        <a:ext cx="5957315" cy="1176970"/>
      </dsp:txXfrm>
    </dsp:sp>
    <dsp:sp modelId="{E8CF97D2-319B-43D3-B2D7-F09ECB7A1FEA}">
      <dsp:nvSpPr>
        <dsp:cNvPr id="0" name=""/>
        <dsp:cNvSpPr/>
      </dsp:nvSpPr>
      <dsp:spPr>
        <a:xfrm>
          <a:off x="195593" y="292600"/>
          <a:ext cx="823879" cy="12358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D4A67-9150-48AB-B3D7-EAD19DE71A35}">
      <dsp:nvSpPr>
        <dsp:cNvPr id="0" name=""/>
        <dsp:cNvSpPr/>
      </dsp:nvSpPr>
      <dsp:spPr>
        <a:xfrm>
          <a:off x="948410" y="1739185"/>
          <a:ext cx="6027029" cy="1176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20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ওয়ার্কশিটে কি কি থাকে?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8410" y="1739185"/>
        <a:ext cx="6027029" cy="1176970"/>
      </dsp:txXfrm>
    </dsp:sp>
    <dsp:sp modelId="{5857D655-D533-4691-8E32-63F65BE5EAF1}">
      <dsp:nvSpPr>
        <dsp:cNvPr id="0" name=""/>
        <dsp:cNvSpPr/>
      </dsp:nvSpPr>
      <dsp:spPr>
        <a:xfrm>
          <a:off x="204137" y="1868283"/>
          <a:ext cx="823879" cy="12358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164D5-97E5-4F50-B478-1C5F419D0031}">
      <dsp:nvSpPr>
        <dsp:cNvPr id="0" name=""/>
        <dsp:cNvSpPr/>
      </dsp:nvSpPr>
      <dsp:spPr>
        <a:xfrm>
          <a:off x="1115088" y="3220860"/>
          <a:ext cx="5693673" cy="1176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20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ম্যানুয়ালি যোগ করতে হলে ফলাফল সেলে কি বসাতে হবে?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5088" y="3220860"/>
        <a:ext cx="5693673" cy="1176970"/>
      </dsp:txXfrm>
    </dsp:sp>
    <dsp:sp modelId="{5E22950B-32EC-469F-8F91-046F41710ECD}">
      <dsp:nvSpPr>
        <dsp:cNvPr id="0" name=""/>
        <dsp:cNvSpPr/>
      </dsp:nvSpPr>
      <dsp:spPr>
        <a:xfrm>
          <a:off x="152859" y="3249515"/>
          <a:ext cx="823879" cy="12358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2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2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A2A3-EF61-418D-9929-5E823AD74D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7119-DE7D-45FA-A907-ACBD518AC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926" y="121298"/>
            <a:ext cx="10232384" cy="6615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47" y="392909"/>
            <a:ext cx="1354420" cy="192744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91281" y="3041357"/>
            <a:ext cx="7841673" cy="2992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হাফিজুর রশিদ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 </a:t>
            </a:r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 আবাসিক উচ্চ বিদ্যালয়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০১৮১৮১০৪৫৯১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cs typeface="NikoshBAN" panose="02000000000000000000" pitchFamily="2" charset="0"/>
              </a:rPr>
              <a:t>hafizurrashid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bn-BD" sz="3200" dirty="0">
                <a:solidFill>
                  <a:schemeClr val="tx1"/>
                </a:solidFill>
                <a:cs typeface="NikoshBAN" panose="02000000000000000000" pitchFamily="2" charset="0"/>
              </a:rPr>
              <a:t>@gmail.com</a:t>
            </a:r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082675EC-E184-4200-9D8E-686D2DB75DC9}"/>
              </a:ext>
            </a:extLst>
          </p:cNvPr>
          <p:cNvSpPr/>
          <p:nvPr/>
        </p:nvSpPr>
        <p:spPr>
          <a:xfrm>
            <a:off x="1123490" y="233265"/>
            <a:ext cx="5284930" cy="2512591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67FFA1-CDCF-4F44-8260-733A64DCECB0}"/>
              </a:ext>
            </a:extLst>
          </p:cNvPr>
          <p:cNvSpPr/>
          <p:nvPr/>
        </p:nvSpPr>
        <p:spPr>
          <a:xfrm>
            <a:off x="3491635" y="769620"/>
            <a:ext cx="24668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15" y="392909"/>
            <a:ext cx="2091696" cy="20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877" y="2418460"/>
            <a:ext cx="405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 এর সাহায্যে যোগ</a:t>
            </a:r>
            <a:endParaRPr lang="en-US" sz="32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9913" y="3601090"/>
            <a:ext cx="484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=Sum(A1:E1)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>
            <a:off x="5828230" y="3733356"/>
            <a:ext cx="666573" cy="25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9903" y="3567469"/>
            <a:ext cx="205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Enter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60" y="864728"/>
            <a:ext cx="8511611" cy="4787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186" y="1486968"/>
            <a:ext cx="195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07364" y="1486968"/>
            <a:ext cx="2093720" cy="47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809" y="316195"/>
            <a:ext cx="392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7" y="1046248"/>
            <a:ext cx="5728976" cy="3568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60" y="1333145"/>
            <a:ext cx="5460640" cy="3205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1085" y="4982198"/>
            <a:ext cx="246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 ডায়াগ্রাম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785" y="4982198"/>
            <a:ext cx="228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 এর হিসাব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30736"/>
            <a:ext cx="380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45050325"/>
              </p:ext>
            </p:extLst>
          </p:nvPr>
        </p:nvGraphicFramePr>
        <p:xfrm>
          <a:off x="2057638" y="1268438"/>
          <a:ext cx="7923850" cy="448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6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5844" y="310090"/>
            <a:ext cx="40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9253" y="4084889"/>
            <a:ext cx="596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এক্সেলে এ বিয়োগ করার পদ্ধতি বর্ণনা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F6A6C5-AF5F-49A7-A773-907CC916B4C1}"/>
              </a:ext>
            </a:extLst>
          </p:cNvPr>
          <p:cNvSpPr/>
          <p:nvPr/>
        </p:nvSpPr>
        <p:spPr>
          <a:xfrm>
            <a:off x="230737" y="219747"/>
            <a:ext cx="3828516" cy="25210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8C39DC-6B6F-4058-B1D2-EA696717F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7919" y="2557317"/>
            <a:ext cx="4460240" cy="3551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6BE199-41BE-4190-959D-D552172D36E2}"/>
              </a:ext>
            </a:extLst>
          </p:cNvPr>
          <p:cNvSpPr/>
          <p:nvPr/>
        </p:nvSpPr>
        <p:spPr>
          <a:xfrm>
            <a:off x="4958080" y="538480"/>
            <a:ext cx="2794000" cy="130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06" y="389547"/>
            <a:ext cx="5545507" cy="55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="" xmlns:a16="http://schemas.microsoft.com/office/drawing/2014/main" id="{17911718-08F8-4879-817C-647A48A26C28}"/>
              </a:ext>
            </a:extLst>
          </p:cNvPr>
          <p:cNvSpPr/>
          <p:nvPr/>
        </p:nvSpPr>
        <p:spPr>
          <a:xfrm>
            <a:off x="3749040" y="772160"/>
            <a:ext cx="4805680" cy="158496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2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DC24660F-ED97-4735-9118-16EC97F8C0C0}"/>
              </a:ext>
            </a:extLst>
          </p:cNvPr>
          <p:cNvSpPr/>
          <p:nvPr/>
        </p:nvSpPr>
        <p:spPr>
          <a:xfrm>
            <a:off x="3169920" y="2712720"/>
            <a:ext cx="6228080" cy="20523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bn-BD" sz="32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Microsoft Excel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7" y="401652"/>
            <a:ext cx="8177378" cy="45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8479" y="418744"/>
            <a:ext cx="474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6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946" y="1606611"/>
            <a:ext cx="1021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স্প্রেডশিটের আভিধানিক অর্থ ছড়ানো বড় মাপের কাগজ।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সত্তর দশকের শেষের দিকে অ্যাপল কোম্পানি সর্বপ্রথম ভিসিক্যালক স্প্রেডশিট সফটওয়্যার উদ্ভাবন করে। 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বর্তমানে জনপ্রিয় স্প্রেডশিট সফটওয়্যার হলঃ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Microsoft Excel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" y="734205"/>
            <a:ext cx="5546219" cy="3611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39" y="534705"/>
            <a:ext cx="5781675" cy="4010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404" y="4999290"/>
            <a:ext cx="289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ওয়ার্কশিট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0658" y="5170206"/>
            <a:ext cx="242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বার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888" y="1264776"/>
            <a:ext cx="9067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হল এক ধরনের অ্যাপ্লিকেশন কম্পিউটার প্রোগ্রাম। 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 ওয়ার্কবুকও বলা হয়। এতে অনেকগুলো ওয়ার্কশিট থাকে। 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 এ সারি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(ROW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কলাম (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COLUMN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5" y="1171107"/>
            <a:ext cx="6192114" cy="2857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68" y="401986"/>
            <a:ext cx="4619625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335" y="4529271"/>
            <a:ext cx="249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 ও কলাম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7249" y="4725824"/>
            <a:ext cx="20680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বার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8" y="698374"/>
            <a:ext cx="3857001" cy="2968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88" y="521292"/>
            <a:ext cx="7345583" cy="4131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1151" y="5076202"/>
            <a:ext cx="1939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 ও কলাম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5361" y="5418034"/>
            <a:ext cx="3059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 ও কলাম</a:t>
            </a:r>
            <a:endPara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162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26</cp:revision>
  <dcterms:created xsi:type="dcterms:W3CDTF">2019-09-10T14:52:57Z</dcterms:created>
  <dcterms:modified xsi:type="dcterms:W3CDTF">2019-09-10T18:46:42Z</dcterms:modified>
</cp:coreProperties>
</file>