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6" r:id="rId3"/>
    <p:sldId id="261" r:id="rId4"/>
    <p:sldId id="270" r:id="rId5"/>
    <p:sldId id="269" r:id="rId6"/>
    <p:sldId id="257" r:id="rId7"/>
    <p:sldId id="258" r:id="rId8"/>
    <p:sldId id="277" r:id="rId9"/>
    <p:sldId id="262" r:id="rId10"/>
    <p:sldId id="271" r:id="rId11"/>
    <p:sldId id="259" r:id="rId12"/>
    <p:sldId id="274" r:id="rId13"/>
    <p:sldId id="278" r:id="rId14"/>
    <p:sldId id="263" r:id="rId15"/>
    <p:sldId id="264" r:id="rId16"/>
    <p:sldId id="279" r:id="rId17"/>
    <p:sldId id="280" r:id="rId18"/>
    <p:sldId id="282" r:id="rId19"/>
    <p:sldId id="283" r:id="rId20"/>
    <p:sldId id="284" r:id="rId21"/>
    <p:sldId id="265" r:id="rId22"/>
    <p:sldId id="285" r:id="rId23"/>
    <p:sldId id="286" r:id="rId24"/>
    <p:sldId id="268" r:id="rId25"/>
    <p:sldId id="266" r:id="rId26"/>
    <p:sldId id="2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D5AD33"/>
    <a:srgbClr val="F4CE59"/>
    <a:srgbClr val="000000"/>
    <a:srgbClr val="172D0F"/>
    <a:srgbClr val="66A576"/>
    <a:srgbClr val="394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48" y="5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EE09-F571-4C8E-9803-4887C13F95B2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6970-E32C-4A2F-B631-C5068F1D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1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EE09-F571-4C8E-9803-4887C13F95B2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6970-E32C-4A2F-B631-C5068F1D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0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EE09-F571-4C8E-9803-4887C13F95B2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6970-E32C-4A2F-B631-C5068F1D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4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EE09-F571-4C8E-9803-4887C13F95B2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6970-E32C-4A2F-B631-C5068F1D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9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EE09-F571-4C8E-9803-4887C13F95B2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6970-E32C-4A2F-B631-C5068F1D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1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EE09-F571-4C8E-9803-4887C13F95B2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6970-E32C-4A2F-B631-C5068F1D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8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EE09-F571-4C8E-9803-4887C13F95B2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6970-E32C-4A2F-B631-C5068F1D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84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EE09-F571-4C8E-9803-4887C13F95B2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6970-E32C-4A2F-B631-C5068F1D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8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EE09-F571-4C8E-9803-4887C13F95B2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6970-E32C-4A2F-B631-C5068F1D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EE09-F571-4C8E-9803-4887C13F95B2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6970-E32C-4A2F-B631-C5068F1D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EE09-F571-4C8E-9803-4887C13F95B2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6970-E32C-4A2F-B631-C5068F1D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0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9EE09-F571-4C8E-9803-4887C13F95B2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B6970-E32C-4A2F-B631-C5068F1D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3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AvFoBSwq3L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8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06" y="709868"/>
            <a:ext cx="10376452" cy="53540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25218" y="1519706"/>
            <a:ext cx="10141225" cy="26659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en-US" sz="96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96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96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 smtClean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1038" y="424693"/>
            <a:ext cx="5763040" cy="5983355"/>
            <a:chOff x="392595" y="-195388"/>
            <a:chExt cx="5763040" cy="5983355"/>
          </a:xfrm>
          <a:solidFill>
            <a:srgbClr val="002060"/>
          </a:solidFill>
        </p:grpSpPr>
        <p:sp>
          <p:nvSpPr>
            <p:cNvPr id="6" name="Rectangle 5"/>
            <p:cNvSpPr/>
            <p:nvPr/>
          </p:nvSpPr>
          <p:spPr>
            <a:xfrm>
              <a:off x="392595" y="-195388"/>
              <a:ext cx="5763040" cy="5983355"/>
            </a:xfrm>
            <a:prstGeom prst="rect">
              <a:avLst/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Striped Right Arrow 4"/>
            <p:cNvSpPr/>
            <p:nvPr/>
          </p:nvSpPr>
          <p:spPr>
            <a:xfrm rot="10800000">
              <a:off x="848140" y="753010"/>
              <a:ext cx="5148469" cy="4124739"/>
            </a:xfrm>
            <a:prstGeom prst="striped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03488" y="443787"/>
            <a:ext cx="5892687" cy="5983356"/>
            <a:chOff x="5855365" y="738109"/>
            <a:chExt cx="5892687" cy="5983356"/>
          </a:xfrm>
        </p:grpSpPr>
        <p:sp>
          <p:nvSpPr>
            <p:cNvPr id="7" name="Rectangle 6"/>
            <p:cNvSpPr/>
            <p:nvPr/>
          </p:nvSpPr>
          <p:spPr>
            <a:xfrm>
              <a:off x="6096000" y="738109"/>
              <a:ext cx="5652052" cy="5983356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Striped Right Arrow 2"/>
            <p:cNvSpPr/>
            <p:nvPr/>
          </p:nvSpPr>
          <p:spPr>
            <a:xfrm>
              <a:off x="5855365" y="1676961"/>
              <a:ext cx="5148469" cy="4124739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541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2.22222E-6 L 6.25E-7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46167" y="59746"/>
            <a:ext cx="2383832" cy="23719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5340" y="4426697"/>
            <a:ext cx="2383743" cy="2371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48" y="439152"/>
            <a:ext cx="11393904" cy="5979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47805">
            <a:off x="9965686" y="3756026"/>
            <a:ext cx="1944793" cy="17253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8551" y="3556426"/>
            <a:ext cx="1282540" cy="1202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3766">
            <a:off x="7384931" y="5259202"/>
            <a:ext cx="1944793" cy="17253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300938">
            <a:off x="8609238" y="4733147"/>
            <a:ext cx="1130222" cy="1564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868173">
            <a:off x="8188855" y="4099516"/>
            <a:ext cx="1082416" cy="78838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8349821" y="4631382"/>
            <a:ext cx="3243663" cy="1652000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493299" y="3970051"/>
            <a:ext cx="3057018" cy="674778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349821" y="3952921"/>
            <a:ext cx="143478" cy="2310108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9752971">
            <a:off x="9530064" y="5407187"/>
            <a:ext cx="1580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স্রোতের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 rot="883967">
            <a:off x="8852721" y="3619085"/>
            <a:ext cx="2458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বেগের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 rot="5554160">
            <a:off x="6907536" y="4789409"/>
            <a:ext cx="2394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লব্ধির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7885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25 0.01967 L -0.05325 0.0199 C -0.05247 0.01898 -0.05169 0.01828 -0.05078 0.01736 C -0.04752 0.01412 -0.05039 0.01643 -0.04791 0.01296 C -0.04752 0.0125 -0.04609 0.01157 -0.04583 0.01157 C -0.04479 0.00972 -0.04427 0.00926 -0.04323 0.00717 C -0.04296 0.00625 -0.04283 0.00532 -0.04244 0.00486 C -0.04179 0.00393 -0.04088 0.00393 -0.0401 0.00347 C -0.03958 0.00254 -0.03919 0.00185 -0.03867 0.00115 C -0.03841 0.00069 -0.03815 0.00069 -0.03789 0.00046 C -0.0375 3.33333E-6 -0.03737 -0.0007 -0.03698 -0.00093 C -0.03658 -0.00139 -0.03606 -0.00139 -0.03554 -0.00186 C -0.03359 -0.00672 -0.03593 -0.00186 -0.03359 -0.00463 C -0.03333 -0.0051 -0.0332 -0.00579 -0.03294 -0.00625 C -0.0302 -0.01135 -0.03268 -0.00672 -0.03073 -0.00926 C -0.02864 -0.01158 -0.03099 -0.00973 -0.02864 -0.01135 C -0.02591 -0.01667 -0.0289 -0.01135 -0.02669 -0.01412 C -0.02643 -0.01459 -0.02604 -0.01528 -0.02578 -0.01574 C -0.02382 -0.01852 -0.02539 -0.01621 -0.02382 -0.01783 C -0.02018 -0.02176 -0.02461 -0.01713 -0.02174 -0.02084 C -0.02148 -0.0213 -0.02122 -0.0213 -0.02083 -0.02153 C -0.0207 -0.02246 -0.02031 -0.02338 -0.02005 -0.02385 C -0.01979 -0.02431 -0.0194 -0.02431 -0.01927 -0.02454 C -0.01875 -0.025 -0.01849 -0.02547 -0.01809 -0.02593 C -0.01783 -0.02639 -0.01744 -0.02709 -0.01718 -0.02755 C -0.01627 -0.02894 -0.01614 -0.02894 -0.01523 -0.02963 C -0.01458 -0.03079 -0.01419 -0.03195 -0.01341 -0.03264 C -0.01315 -0.03287 -0.01289 -0.03287 -0.01263 -0.03334 C -0.01198 -0.03426 -0.01145 -0.03565 -0.0108 -0.03635 C -0.00872 -0.0382 -0.01132 -0.03565 -0.00911 -0.03866 C -0.00885 -0.03889 -0.00859 -0.03889 -0.0082 -0.03936 C -0.00794 -0.03982 -0.00768 -0.04028 -0.00742 -0.04074 C -0.00703 -0.04144 -0.00664 -0.04167 -0.00625 -0.04236 C -0.00573 -0.04306 -0.00507 -0.04422 -0.00455 -0.04514 C -0.00429 -0.04561 -0.0039 -0.0463 -0.00364 -0.04676 L -0.00286 -0.04746 C -0.00104 -0.05209 -0.00299 -0.04746 -0.00052 -0.05116 C 0.0017 -0.0544 -0.00182 -0.05093 0.00092 -0.05324 C 0.00118 -0.05371 0.00131 -0.0544 0.00144 -0.05486 C 0.00144 -0.05463 0.00365 -0.05834 0.00404 -0.05926 C 0.00443 -0.05973 0.00469 -0.05996 0.00495 -0.06065 C 0.00508 -0.06111 0.00521 -0.06181 0.00547 -0.06204 C 0.00573 -0.0625 0.00612 -0.06273 0.00638 -0.06297 C 0.00743 -0.06551 0.00664 -0.06389 0.0086 -0.06713 C 0.00977 -0.06922 0.00925 -0.06829 0.01042 -0.06945 C 0.01068 -0.06991 0.01094 -0.07037 0.0112 -0.07084 C 0.01159 -0.07176 0.01185 -0.07246 0.01211 -0.07315 C 0.01237 -0.07361 0.01276 -0.07361 0.01302 -0.07385 C 0.01329 -0.07431 0.01355 -0.075 0.01381 -0.07523 C 0.01394 -0.07616 0.01407 -0.07732 0.0142 -0.07824 C 0.0142 -0.07894 0.01433 -0.07986 0.01446 -0.08056 C 0.01446 -0.08148 0.01446 -0.08241 0.01472 -0.08357 C 0.01537 -0.08681 0.01537 -0.08357 0.01537 -0.08542 L 0.01537 -0.08519 " pathEditMode="relative" rAng="0" ptsTypes="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4" y="-5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0046 L 4.375E-6 0.00023 C -0.00105 -0.00278 -0.00183 -0.00532 -0.00274 -0.00717 C -0.00326 -0.00787 -0.00391 -0.00787 -0.00443 -0.00833 C -0.00482 -0.00879 -0.00508 -0.01065 -0.00534 -0.0118 C -0.0056 -0.01227 -0.00612 -0.01227 -0.00651 -0.01319 C -0.00678 -0.01365 -0.00704 -0.01412 -0.0073 -0.01528 C -0.00782 -0.01574 -0.00834 -0.01666 -0.00873 -0.01759 C -0.00899 -0.01852 -0.00938 -0.02014 -0.00964 -0.02106 C -0.01016 -0.02199 -0.01068 -0.02199 -0.01107 -0.02315 C -0.01133 -0.02315 -0.01159 -0.02361 -0.01185 -0.02407 C -0.01263 -0.02546 -0.01342 -0.02754 -0.0142 -0.02893 C -0.01784 -0.03449 -0.01537 -0.03009 -0.01732 -0.03333 C -0.01771 -0.03495 -0.01797 -0.03588 -0.01823 -0.0368 C -0.01888 -0.03889 -0.01993 -0.03935 -0.02058 -0.03981 C -0.02084 -0.04028 -0.0211 -0.04143 -0.02136 -0.04143 C -0.02201 -0.04236 -0.02266 -0.04236 -0.02318 -0.04328 C -0.02422 -0.04421 -0.02461 -0.04583 -0.02579 -0.04629 C -0.02696 -0.04722 -0.02826 -0.04722 -0.02943 -0.04768 L -0.03959 -0.05115 C -0.0405 -0.05278 -0.0405 -0.05208 -0.04128 -0.05555 C -0.04154 -0.05671 -0.04167 -0.0581 -0.0418 -0.05903 C -0.04206 -0.05949 -0.04245 -0.05949 -0.04271 -0.06065 C -0.0431 -0.06157 -0.04323 -0.06296 -0.04362 -0.06342 C -0.04414 -0.06504 -0.04532 -0.0669 -0.04532 -0.06643 L -0.04623 -0.07153 L -0.04779 -0.0787 " pathEditMode="relative" rAng="0" ptsTypes="AAAAAAAAAAAAAAAAAAAAAAAAA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-388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0306 -0.229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1145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5369" y="115780"/>
            <a:ext cx="2383832" cy="2371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5717" y="115780"/>
            <a:ext cx="2383832" cy="2371913"/>
          </a:xfrm>
          <a:prstGeom prst="rect">
            <a:avLst/>
          </a:prstGeom>
        </p:spPr>
      </p:pic>
      <p:sp>
        <p:nvSpPr>
          <p:cNvPr id="6" name="Isosceles Triangle 5"/>
          <p:cNvSpPr/>
          <p:nvPr/>
        </p:nvSpPr>
        <p:spPr>
          <a:xfrm>
            <a:off x="4086280" y="1083004"/>
            <a:ext cx="6059802" cy="4265610"/>
          </a:xfrm>
          <a:prstGeom prst="triangle">
            <a:avLst/>
          </a:prstGeom>
          <a:ln w="1143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913373" y="5118327"/>
            <a:ext cx="345813" cy="3430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006981" y="1018433"/>
            <a:ext cx="345813" cy="3430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086280" y="5461349"/>
            <a:ext cx="6059802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86280" y="5724395"/>
            <a:ext cx="423090" cy="12526"/>
          </a:xfrm>
          <a:prstGeom prst="straightConnector1">
            <a:avLst/>
          </a:prstGeom>
          <a:ln w="1174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24512" y="4825939"/>
            <a:ext cx="7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77047" y="820612"/>
            <a:ext cx="7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26982" y="5188301"/>
            <a:ext cx="7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399871" y="2433564"/>
            <a:ext cx="806570" cy="917054"/>
            <a:chOff x="4399871" y="2433564"/>
            <a:chExt cx="806570" cy="917054"/>
          </a:xfrm>
        </p:grpSpPr>
        <p:sp>
          <p:nvSpPr>
            <p:cNvPr id="22" name="TextBox 21"/>
            <p:cNvSpPr txBox="1"/>
            <p:nvPr/>
          </p:nvSpPr>
          <p:spPr>
            <a:xfrm rot="18383344">
              <a:off x="4509370" y="2653546"/>
              <a:ext cx="8093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AB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4399871" y="2433564"/>
              <a:ext cx="430298" cy="489857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8946365" y="2371349"/>
            <a:ext cx="901850" cy="956757"/>
            <a:chOff x="8946365" y="2371349"/>
            <a:chExt cx="901850" cy="956757"/>
          </a:xfrm>
        </p:grpSpPr>
        <p:sp>
          <p:nvSpPr>
            <p:cNvPr id="23" name="TextBox 22"/>
            <p:cNvSpPr txBox="1"/>
            <p:nvPr/>
          </p:nvSpPr>
          <p:spPr>
            <a:xfrm rot="3285140">
              <a:off x="8834069" y="2631034"/>
              <a:ext cx="8093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BC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9417917" y="2371349"/>
              <a:ext cx="430298" cy="525187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948110" y="5779724"/>
            <a:ext cx="809368" cy="699352"/>
            <a:chOff x="6948110" y="5779724"/>
            <a:chExt cx="809368" cy="699352"/>
          </a:xfrm>
        </p:grpSpPr>
        <p:sp>
          <p:nvSpPr>
            <p:cNvPr id="24" name="TextBox 23"/>
            <p:cNvSpPr txBox="1"/>
            <p:nvPr/>
          </p:nvSpPr>
          <p:spPr>
            <a:xfrm>
              <a:off x="6948110" y="5894301"/>
              <a:ext cx="8093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AC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7059390" y="5779724"/>
              <a:ext cx="698088" cy="1728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5666002" y="2446694"/>
            <a:ext cx="570501" cy="475000"/>
            <a:chOff x="5780314" y="2446696"/>
            <a:chExt cx="324558" cy="283873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5780314" y="2446696"/>
              <a:ext cx="315686" cy="40997"/>
            </a:xfrm>
            <a:prstGeom prst="line">
              <a:avLst/>
            </a:prstGeom>
            <a:ln w="6032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077420" y="2468177"/>
              <a:ext cx="27452" cy="262392"/>
            </a:xfrm>
            <a:prstGeom prst="line">
              <a:avLst/>
            </a:prstGeom>
            <a:ln w="6032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 rot="5711835">
            <a:off x="7887365" y="2392097"/>
            <a:ext cx="613171" cy="495691"/>
            <a:chOff x="5780314" y="2446696"/>
            <a:chExt cx="331669" cy="273747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5780314" y="2446696"/>
              <a:ext cx="315686" cy="40997"/>
            </a:xfrm>
            <a:prstGeom prst="line">
              <a:avLst/>
            </a:prstGeom>
            <a:ln w="666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084531" y="2458051"/>
              <a:ext cx="27452" cy="262392"/>
            </a:xfrm>
            <a:prstGeom prst="line">
              <a:avLst/>
            </a:prstGeom>
            <a:ln w="666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 rot="2442727">
            <a:off x="6159423" y="5215696"/>
            <a:ext cx="425945" cy="381821"/>
            <a:chOff x="5780314" y="2446696"/>
            <a:chExt cx="343138" cy="303389"/>
          </a:xfrm>
        </p:grpSpPr>
        <p:cxnSp>
          <p:nvCxnSpPr>
            <p:cNvPr id="51" name="Straight Connector 50"/>
            <p:cNvCxnSpPr/>
            <p:nvPr/>
          </p:nvCxnSpPr>
          <p:spPr>
            <a:xfrm flipV="1">
              <a:off x="5780314" y="2446696"/>
              <a:ext cx="315686" cy="40997"/>
            </a:xfrm>
            <a:prstGeom prst="line">
              <a:avLst/>
            </a:prstGeom>
            <a:ln w="7302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096000" y="2487693"/>
              <a:ext cx="27452" cy="262392"/>
            </a:xfrm>
            <a:prstGeom prst="line">
              <a:avLst/>
            </a:prstGeom>
            <a:ln w="7302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8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0.23958 -0.622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-311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24323 0.5898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61" y="2949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0.47969 0.0009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84" y="4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5369" y="115780"/>
            <a:ext cx="2383832" cy="2371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5717" y="115780"/>
            <a:ext cx="2383832" cy="2371913"/>
          </a:xfrm>
          <a:prstGeom prst="rect">
            <a:avLst/>
          </a:prstGeom>
        </p:spPr>
      </p:pic>
      <p:sp>
        <p:nvSpPr>
          <p:cNvPr id="6" name="Isosceles Triangle 5"/>
          <p:cNvSpPr/>
          <p:nvPr/>
        </p:nvSpPr>
        <p:spPr>
          <a:xfrm>
            <a:off x="4086280" y="1083004"/>
            <a:ext cx="6059802" cy="4265610"/>
          </a:xfrm>
          <a:prstGeom prst="triangle">
            <a:avLst/>
          </a:prstGeom>
          <a:ln w="1143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913373" y="5118327"/>
            <a:ext cx="345813" cy="3430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006981" y="1018433"/>
            <a:ext cx="345813" cy="3430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086280" y="5461349"/>
            <a:ext cx="6059802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86280" y="5724395"/>
            <a:ext cx="423090" cy="12526"/>
          </a:xfrm>
          <a:prstGeom prst="straightConnector1">
            <a:avLst/>
          </a:prstGeom>
          <a:ln w="666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24512" y="4825939"/>
            <a:ext cx="7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77047" y="820612"/>
            <a:ext cx="7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26982" y="5188301"/>
            <a:ext cx="7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 rot="3125238">
            <a:off x="1361999" y="1157630"/>
            <a:ext cx="589977" cy="1057787"/>
            <a:chOff x="4616464" y="2292831"/>
            <a:chExt cx="589977" cy="1057787"/>
          </a:xfrm>
        </p:grpSpPr>
        <p:sp>
          <p:nvSpPr>
            <p:cNvPr id="22" name="TextBox 21"/>
            <p:cNvSpPr txBox="1"/>
            <p:nvPr/>
          </p:nvSpPr>
          <p:spPr>
            <a:xfrm rot="18383344">
              <a:off x="4509370" y="2653546"/>
              <a:ext cx="8093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AB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18474762">
              <a:off x="4269241" y="2640054"/>
              <a:ext cx="710500" cy="1605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rot="18421801">
            <a:off x="3017249" y="1262090"/>
            <a:ext cx="662823" cy="923853"/>
            <a:chOff x="8946365" y="2404253"/>
            <a:chExt cx="662823" cy="923853"/>
          </a:xfrm>
        </p:grpSpPr>
        <p:sp>
          <p:nvSpPr>
            <p:cNvPr id="23" name="TextBox 22"/>
            <p:cNvSpPr txBox="1"/>
            <p:nvPr/>
          </p:nvSpPr>
          <p:spPr>
            <a:xfrm rot="3285140">
              <a:off x="8834069" y="2631034"/>
              <a:ext cx="8093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BC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3178199">
              <a:off x="9336627" y="2676813"/>
              <a:ext cx="545121" cy="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617612" y="1419726"/>
            <a:ext cx="809368" cy="685013"/>
            <a:chOff x="6948110" y="5794063"/>
            <a:chExt cx="809368" cy="685013"/>
          </a:xfrm>
        </p:grpSpPr>
        <p:sp>
          <p:nvSpPr>
            <p:cNvPr id="24" name="TextBox 23"/>
            <p:cNvSpPr txBox="1"/>
            <p:nvPr/>
          </p:nvSpPr>
          <p:spPr>
            <a:xfrm>
              <a:off x="6948110" y="5894301"/>
              <a:ext cx="8093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AC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7070940" y="5794063"/>
              <a:ext cx="686538" cy="2944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5666002" y="2446694"/>
            <a:ext cx="570501" cy="475000"/>
            <a:chOff x="5780314" y="2446696"/>
            <a:chExt cx="324558" cy="283873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5780314" y="2446696"/>
              <a:ext cx="315686" cy="40997"/>
            </a:xfrm>
            <a:prstGeom prst="line">
              <a:avLst/>
            </a:prstGeom>
            <a:ln w="6032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077420" y="2468177"/>
              <a:ext cx="27452" cy="262392"/>
            </a:xfrm>
            <a:prstGeom prst="line">
              <a:avLst/>
            </a:prstGeom>
            <a:ln w="6032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 rot="5711835">
            <a:off x="7887365" y="2392097"/>
            <a:ext cx="613171" cy="495691"/>
            <a:chOff x="5780314" y="2446696"/>
            <a:chExt cx="331669" cy="273747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5780314" y="2446696"/>
              <a:ext cx="315686" cy="40997"/>
            </a:xfrm>
            <a:prstGeom prst="line">
              <a:avLst/>
            </a:prstGeom>
            <a:ln w="666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084531" y="2458051"/>
              <a:ext cx="27452" cy="262392"/>
            </a:xfrm>
            <a:prstGeom prst="line">
              <a:avLst/>
            </a:prstGeom>
            <a:ln w="666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 rot="2442727">
            <a:off x="6159423" y="5215696"/>
            <a:ext cx="425945" cy="381821"/>
            <a:chOff x="5780314" y="2446696"/>
            <a:chExt cx="343138" cy="303389"/>
          </a:xfrm>
        </p:grpSpPr>
        <p:cxnSp>
          <p:nvCxnSpPr>
            <p:cNvPr id="51" name="Straight Connector 50"/>
            <p:cNvCxnSpPr/>
            <p:nvPr/>
          </p:nvCxnSpPr>
          <p:spPr>
            <a:xfrm flipV="1">
              <a:off x="5780314" y="2446696"/>
              <a:ext cx="315686" cy="40997"/>
            </a:xfrm>
            <a:prstGeom prst="line">
              <a:avLst/>
            </a:prstGeom>
            <a:ln w="7302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096000" y="2487693"/>
              <a:ext cx="27452" cy="262392"/>
            </a:xfrm>
            <a:prstGeom prst="line">
              <a:avLst/>
            </a:prstGeom>
            <a:ln w="7302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218827" y="1300520"/>
            <a:ext cx="67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40685" y="1276478"/>
            <a:ext cx="671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000" b="1" baseline="-25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9369" y="2683786"/>
            <a:ext cx="400576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ভেক্টরের</a:t>
            </a:r>
            <a:r>
              <a:rPr lang="en-US" sz="4800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800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endParaRPr lang="en-US" sz="4800" b="1" dirty="0" smtClean="0">
              <a:ln w="12700">
                <a:noFill/>
                <a:prstDash val="solid"/>
              </a:ln>
              <a:solidFill>
                <a:srgbClr val="0070C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5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0.23958 -0.622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-3113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24323 0.5898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61" y="2949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0.47969 0.0009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84" y="4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5369" y="115780"/>
            <a:ext cx="2383832" cy="2371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2079" y="5959"/>
            <a:ext cx="2383832" cy="2371913"/>
          </a:xfrm>
          <a:prstGeom prst="rect">
            <a:avLst/>
          </a:prstGeom>
        </p:spPr>
      </p:pic>
      <p:sp>
        <p:nvSpPr>
          <p:cNvPr id="6" name="Isosceles Triangle 5"/>
          <p:cNvSpPr/>
          <p:nvPr/>
        </p:nvSpPr>
        <p:spPr>
          <a:xfrm>
            <a:off x="4086280" y="1083004"/>
            <a:ext cx="6059802" cy="4265610"/>
          </a:xfrm>
          <a:prstGeom prst="triangle">
            <a:avLst/>
          </a:prstGeom>
          <a:ln w="1143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913373" y="5118327"/>
            <a:ext cx="345813" cy="34302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006981" y="1018433"/>
            <a:ext cx="345813" cy="34302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086280" y="5461349"/>
            <a:ext cx="6059802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86280" y="5724395"/>
            <a:ext cx="423090" cy="12526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744632" y="5730762"/>
            <a:ext cx="7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79887" y="429150"/>
            <a:ext cx="7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36413" y="5077334"/>
            <a:ext cx="7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 rot="3125238">
            <a:off x="1115111" y="2410358"/>
            <a:ext cx="589977" cy="1057787"/>
            <a:chOff x="4616464" y="2292831"/>
            <a:chExt cx="589977" cy="1057787"/>
          </a:xfrm>
        </p:grpSpPr>
        <p:sp>
          <p:nvSpPr>
            <p:cNvPr id="22" name="TextBox 21"/>
            <p:cNvSpPr txBox="1"/>
            <p:nvPr/>
          </p:nvSpPr>
          <p:spPr>
            <a:xfrm rot="18383344">
              <a:off x="4509370" y="2653546"/>
              <a:ext cx="8093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18474762">
              <a:off x="4269241" y="2640054"/>
              <a:ext cx="710500" cy="1605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rot="18421801">
            <a:off x="2770361" y="2514818"/>
            <a:ext cx="662823" cy="923853"/>
            <a:chOff x="8946365" y="2404253"/>
            <a:chExt cx="662823" cy="923853"/>
          </a:xfrm>
        </p:grpSpPr>
        <p:sp>
          <p:nvSpPr>
            <p:cNvPr id="23" name="TextBox 22"/>
            <p:cNvSpPr txBox="1"/>
            <p:nvPr/>
          </p:nvSpPr>
          <p:spPr>
            <a:xfrm rot="3285140">
              <a:off x="8834069" y="2631034"/>
              <a:ext cx="8093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3178199">
              <a:off x="9336627" y="2676813"/>
              <a:ext cx="545121" cy="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370724" y="2672454"/>
            <a:ext cx="809368" cy="685013"/>
            <a:chOff x="6948110" y="5794063"/>
            <a:chExt cx="809368" cy="685013"/>
          </a:xfrm>
        </p:grpSpPr>
        <p:sp>
          <p:nvSpPr>
            <p:cNvPr id="24" name="TextBox 23"/>
            <p:cNvSpPr txBox="1"/>
            <p:nvPr/>
          </p:nvSpPr>
          <p:spPr>
            <a:xfrm>
              <a:off x="6948110" y="5894301"/>
              <a:ext cx="8093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7070940" y="5794063"/>
              <a:ext cx="686538" cy="2944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5666002" y="2446694"/>
            <a:ext cx="570501" cy="475000"/>
            <a:chOff x="5780314" y="2446696"/>
            <a:chExt cx="324558" cy="283873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5780314" y="2446696"/>
              <a:ext cx="315686" cy="40997"/>
            </a:xfrm>
            <a:prstGeom prst="line">
              <a:avLst/>
            </a:prstGeom>
            <a:ln w="6032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077420" y="2468177"/>
              <a:ext cx="27452" cy="262392"/>
            </a:xfrm>
            <a:prstGeom prst="line">
              <a:avLst/>
            </a:prstGeom>
            <a:ln w="6032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 rot="5711835">
            <a:off x="7887365" y="2392097"/>
            <a:ext cx="613171" cy="495691"/>
            <a:chOff x="5780314" y="2446696"/>
            <a:chExt cx="331669" cy="273747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5780314" y="2446696"/>
              <a:ext cx="315686" cy="40997"/>
            </a:xfrm>
            <a:prstGeom prst="line">
              <a:avLst/>
            </a:prstGeom>
            <a:ln w="666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084531" y="2458051"/>
              <a:ext cx="27452" cy="262392"/>
            </a:xfrm>
            <a:prstGeom prst="line">
              <a:avLst/>
            </a:prstGeom>
            <a:ln w="666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 rot="2442727">
            <a:off x="6159423" y="5215696"/>
            <a:ext cx="425945" cy="381821"/>
            <a:chOff x="5780314" y="2446696"/>
            <a:chExt cx="343138" cy="303389"/>
          </a:xfrm>
        </p:grpSpPr>
        <p:cxnSp>
          <p:nvCxnSpPr>
            <p:cNvPr id="51" name="Straight Connector 50"/>
            <p:cNvCxnSpPr/>
            <p:nvPr/>
          </p:nvCxnSpPr>
          <p:spPr>
            <a:xfrm flipV="1">
              <a:off x="5780314" y="2446696"/>
              <a:ext cx="315686" cy="40997"/>
            </a:xfrm>
            <a:prstGeom prst="line">
              <a:avLst/>
            </a:prstGeom>
            <a:ln w="7302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096000" y="2487693"/>
              <a:ext cx="27452" cy="262392"/>
            </a:xfrm>
            <a:prstGeom prst="line">
              <a:avLst/>
            </a:prstGeom>
            <a:ln w="7302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971939" y="2553248"/>
            <a:ext cx="67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93797" y="2529206"/>
            <a:ext cx="671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000" b="1" baseline="-25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5632" y="271227"/>
            <a:ext cx="2555845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0432" y="1254778"/>
            <a:ext cx="3947159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বাহুগুলোকে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ভেক্টরের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95438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repeatCount="indefinite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0.23958 -0.6226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-3113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24323 0.5898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61" y="2949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0.47969 0.0009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84" y="4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32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760">
              <a:srgbClr val="D2A007"/>
            </a:gs>
            <a:gs pos="0">
              <a:schemeClr val="accent4">
                <a:lumMod val="40000"/>
                <a:lumOff val="60000"/>
              </a:schemeClr>
            </a:gs>
            <a:gs pos="67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36576"/>
            <a:ext cx="12192000" cy="6858000"/>
          </a:xfrm>
          <a:prstGeom prst="frame">
            <a:avLst>
              <a:gd name="adj1" fmla="val 61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21580" y="4141599"/>
            <a:ext cx="2383743" cy="2371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5369" y="115780"/>
            <a:ext cx="2383832" cy="2371913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950071" y="1277672"/>
            <a:ext cx="6035040" cy="3795050"/>
            <a:chOff x="2950072" y="1301736"/>
            <a:chExt cx="5088697" cy="3795050"/>
          </a:xfrm>
        </p:grpSpPr>
        <p:cxnSp>
          <p:nvCxnSpPr>
            <p:cNvPr id="6" name="Straight Connector 5"/>
            <p:cNvCxnSpPr/>
            <p:nvPr/>
          </p:nvCxnSpPr>
          <p:spPr>
            <a:xfrm flipH="1" flipV="1">
              <a:off x="4782298" y="1395453"/>
              <a:ext cx="28242" cy="1904339"/>
            </a:xfrm>
            <a:prstGeom prst="line">
              <a:avLst/>
            </a:prstGeom>
            <a:ln w="920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812639" y="3307742"/>
              <a:ext cx="2621831" cy="1637969"/>
            </a:xfrm>
            <a:prstGeom prst="line">
              <a:avLst/>
            </a:prstGeom>
            <a:ln w="920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810539" y="1301736"/>
              <a:ext cx="2623931" cy="2001004"/>
            </a:xfrm>
            <a:prstGeom prst="line">
              <a:avLst/>
            </a:prstGeom>
            <a:ln w="920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4853974" y="3212327"/>
              <a:ext cx="3184795" cy="87464"/>
            </a:xfrm>
            <a:prstGeom prst="line">
              <a:avLst/>
            </a:prstGeom>
            <a:ln w="920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4809665" y="3318641"/>
              <a:ext cx="44309" cy="1778145"/>
            </a:xfrm>
            <a:prstGeom prst="line">
              <a:avLst/>
            </a:prstGeom>
            <a:ln w="920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950072" y="3294787"/>
              <a:ext cx="1841639" cy="1"/>
            </a:xfrm>
            <a:prstGeom prst="line">
              <a:avLst/>
            </a:prstGeom>
            <a:ln w="920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Right Arrow 26"/>
          <p:cNvSpPr/>
          <p:nvPr/>
        </p:nvSpPr>
        <p:spPr>
          <a:xfrm>
            <a:off x="2950070" y="3065193"/>
            <a:ext cx="553278" cy="5068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ight Arrow 29"/>
          <p:cNvSpPr/>
          <p:nvPr/>
        </p:nvSpPr>
        <p:spPr>
          <a:xfrm rot="1936809">
            <a:off x="4949747" y="3139279"/>
            <a:ext cx="505326" cy="391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2697406" y="3139280"/>
            <a:ext cx="505326" cy="391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 rot="19854852">
            <a:off x="4911853" y="3098873"/>
            <a:ext cx="505326" cy="391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4791894" y="2855641"/>
            <a:ext cx="820075" cy="830697"/>
          </a:xfrm>
          <a:prstGeom prst="rightArrow">
            <a:avLst/>
          </a:prstGeom>
          <a:blipFill dpi="0" rotWithShape="1">
            <a:blip r:embed="rId4">
              <a:alphaModFix amt="98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815133" y="5186318"/>
            <a:ext cx="1767013" cy="584775"/>
            <a:chOff x="7641397" y="5286760"/>
            <a:chExt cx="1767013" cy="584775"/>
          </a:xfrm>
        </p:grpSpPr>
        <p:sp>
          <p:nvSpPr>
            <p:cNvPr id="20" name="TextBox 19"/>
            <p:cNvSpPr txBox="1"/>
            <p:nvPr/>
          </p:nvSpPr>
          <p:spPr>
            <a:xfrm>
              <a:off x="7641397" y="5286760"/>
              <a:ext cx="17670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২য়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ভেক্টর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9011653" y="5779008"/>
              <a:ext cx="32004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9240253" y="2895875"/>
            <a:ext cx="2370221" cy="584775"/>
            <a:chOff x="9240253" y="2895875"/>
            <a:chExt cx="2370221" cy="584775"/>
          </a:xfrm>
        </p:grpSpPr>
        <p:sp>
          <p:nvSpPr>
            <p:cNvPr id="21" name="TextBox 20"/>
            <p:cNvSpPr txBox="1"/>
            <p:nvPr/>
          </p:nvSpPr>
          <p:spPr>
            <a:xfrm>
              <a:off x="9240253" y="2895875"/>
              <a:ext cx="23702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লব্ধি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ভেক্টর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u+v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1170920" y="3410712"/>
              <a:ext cx="32004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719816" y="3395472"/>
              <a:ext cx="32004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579695" y="676996"/>
            <a:ext cx="1767013" cy="584775"/>
            <a:chOff x="7579695" y="676996"/>
            <a:chExt cx="1767013" cy="584775"/>
          </a:xfrm>
        </p:grpSpPr>
        <p:sp>
          <p:nvSpPr>
            <p:cNvPr id="3" name="TextBox 2"/>
            <p:cNvSpPr txBox="1"/>
            <p:nvPr/>
          </p:nvSpPr>
          <p:spPr>
            <a:xfrm>
              <a:off x="7579695" y="676996"/>
              <a:ext cx="17670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১ম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ভেক্টর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8920213" y="1231392"/>
              <a:ext cx="32004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1302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18099 -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-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25351 -0.2905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-145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-0.00324 L 0.25521 0.2340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1185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3099 -0.0152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-7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0" grpId="2" animBg="1"/>
      <p:bldP spid="31" grpId="0" animBg="1"/>
      <p:bldP spid="32" grpId="0" animBg="1"/>
      <p:bldP spid="32" grpId="1" animBg="1"/>
      <p:bldP spid="35" grpId="0" animBg="1"/>
      <p:bldP spid="3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760">
              <a:srgbClr val="D2A007"/>
            </a:gs>
            <a:gs pos="0">
              <a:schemeClr val="accent4">
                <a:lumMod val="40000"/>
                <a:lumOff val="60000"/>
              </a:schemeClr>
            </a:gs>
            <a:gs pos="67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31707" y="80483"/>
            <a:ext cx="2383832" cy="23719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13468" y="4330443"/>
            <a:ext cx="2383743" cy="237155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888958" y="5638218"/>
            <a:ext cx="9300410" cy="3034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88958" y="2433719"/>
            <a:ext cx="9150327" cy="4582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30902" y="3093284"/>
            <a:ext cx="3970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629392" y="3481517"/>
            <a:ext cx="3970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27387" y="3817445"/>
            <a:ext cx="3970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637413" y="4222215"/>
            <a:ext cx="3970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49155" y="4550788"/>
            <a:ext cx="3970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651160" y="4808626"/>
            <a:ext cx="3970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49155" y="5221710"/>
            <a:ext cx="3970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5148" y="3073573"/>
            <a:ext cx="481626" cy="1646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954" y="3455085"/>
            <a:ext cx="481626" cy="16460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114" y="3847192"/>
            <a:ext cx="481626" cy="164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218" y="4166043"/>
            <a:ext cx="481626" cy="1646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837" y="4474533"/>
            <a:ext cx="481626" cy="1646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934" y="4770609"/>
            <a:ext cx="481626" cy="1646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114" y="5134053"/>
            <a:ext cx="481626" cy="164606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1580" y="3031847"/>
            <a:ext cx="1743607" cy="2334758"/>
          </a:xfrm>
          <a:prstGeom prst="rect">
            <a:avLst/>
          </a:prstGeom>
        </p:spPr>
      </p:pic>
      <p:cxnSp>
        <p:nvCxnSpPr>
          <p:cNvPr id="89" name="Straight Arrow Connector 88"/>
          <p:cNvCxnSpPr/>
          <p:nvPr/>
        </p:nvCxnSpPr>
        <p:spPr>
          <a:xfrm flipV="1">
            <a:off x="5017169" y="2676943"/>
            <a:ext cx="86206" cy="2991616"/>
          </a:xfrm>
          <a:prstGeom prst="straightConnector1">
            <a:avLst/>
          </a:prstGeom>
          <a:ln w="155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5027195" y="2608517"/>
            <a:ext cx="4923964" cy="36854"/>
          </a:xfrm>
          <a:prstGeom prst="straightConnector1">
            <a:avLst/>
          </a:prstGeom>
          <a:ln w="155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5027195" y="2807410"/>
            <a:ext cx="4826668" cy="2894159"/>
          </a:xfrm>
          <a:prstGeom prst="straightConnector1">
            <a:avLst/>
          </a:prstGeom>
          <a:ln w="155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4854066" y="5555573"/>
            <a:ext cx="389716" cy="434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4951620" y="2487599"/>
            <a:ext cx="417080" cy="397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4866383" y="5607024"/>
            <a:ext cx="398773" cy="404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4595" y="388254"/>
            <a:ext cx="8190367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মাঝি</a:t>
            </a:r>
            <a:r>
              <a:rPr 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</a:t>
            </a:r>
            <a:r>
              <a:rPr 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সোজা</a:t>
            </a:r>
            <a:r>
              <a:rPr 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পাড়ে</a:t>
            </a:r>
            <a:r>
              <a:rPr 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চাইলেন</a:t>
            </a:r>
            <a:r>
              <a:rPr 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স্রোতের</a:t>
            </a:r>
            <a:r>
              <a:rPr 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কোনাকোনি</a:t>
            </a:r>
            <a:r>
              <a:rPr 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পাড়</a:t>
            </a:r>
            <a:r>
              <a:rPr 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6" name="Oval 5"/>
          <p:cNvSpPr/>
          <p:nvPr/>
        </p:nvSpPr>
        <p:spPr>
          <a:xfrm>
            <a:off x="10111971" y="2608517"/>
            <a:ext cx="415661" cy="484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951620" y="2439593"/>
            <a:ext cx="415661" cy="484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2" name="Oval 31"/>
          <p:cNvSpPr/>
          <p:nvPr/>
        </p:nvSpPr>
        <p:spPr>
          <a:xfrm>
            <a:off x="4824118" y="5536614"/>
            <a:ext cx="415661" cy="484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0714" y="543168"/>
            <a:ext cx="6050788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 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AB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219819" y="535021"/>
            <a:ext cx="413718" cy="81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136515" y="1020221"/>
            <a:ext cx="390780" cy="13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6423480" y="543168"/>
            <a:ext cx="404571" cy="83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3345071" y="1851943"/>
            <a:ext cx="913855" cy="523220"/>
            <a:chOff x="3910263" y="1828800"/>
            <a:chExt cx="913855" cy="523220"/>
          </a:xfrm>
        </p:grpSpPr>
        <p:sp>
          <p:nvSpPr>
            <p:cNvPr id="35" name="TextBox 34"/>
            <p:cNvSpPr txBox="1"/>
            <p:nvPr/>
          </p:nvSpPr>
          <p:spPr>
            <a:xfrm>
              <a:off x="3910263" y="1828800"/>
              <a:ext cx="913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4064330" y="1829241"/>
              <a:ext cx="396511" cy="1203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5110771" y="1813598"/>
            <a:ext cx="913855" cy="523220"/>
            <a:chOff x="3910263" y="1828800"/>
            <a:chExt cx="913855" cy="523220"/>
          </a:xfrm>
        </p:grpSpPr>
        <p:sp>
          <p:nvSpPr>
            <p:cNvPr id="71" name="TextBox 70"/>
            <p:cNvSpPr txBox="1"/>
            <p:nvPr/>
          </p:nvSpPr>
          <p:spPr>
            <a:xfrm>
              <a:off x="3910263" y="1828800"/>
              <a:ext cx="913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BC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V="1">
              <a:off x="4052298" y="1841273"/>
              <a:ext cx="396511" cy="1203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7284574" y="1808368"/>
            <a:ext cx="913855" cy="523220"/>
            <a:chOff x="3910263" y="1828800"/>
            <a:chExt cx="913855" cy="523220"/>
          </a:xfrm>
        </p:grpSpPr>
        <p:sp>
          <p:nvSpPr>
            <p:cNvPr id="74" name="TextBox 73"/>
            <p:cNvSpPr txBox="1"/>
            <p:nvPr/>
          </p:nvSpPr>
          <p:spPr>
            <a:xfrm>
              <a:off x="3910263" y="1828800"/>
              <a:ext cx="913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</a:t>
              </a: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flipV="1">
              <a:off x="4064330" y="1829241"/>
              <a:ext cx="396511" cy="1203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4271360" y="1695970"/>
            <a:ext cx="486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196263" y="1780192"/>
            <a:ext cx="631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15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38476 -0.0055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32" y="-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348 L 0.00716 -0.4504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23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8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40105 -0.4361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2" y="-218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107" grpId="0" animBg="1"/>
      <p:bldP spid="5" grpId="0" animBg="1"/>
      <p:bldP spid="6" grpId="0" animBg="1"/>
      <p:bldP spid="31" grpId="0" animBg="1"/>
      <p:bldP spid="32" grpId="0" animBg="1"/>
      <p:bldP spid="10" grpId="0" animBg="1"/>
      <p:bldP spid="52" grpId="0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078"/>
            </a:avLst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0736" y="-202422"/>
            <a:ext cx="3415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9706" y="3285466"/>
            <a:ext cx="65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16187" y="1301513"/>
            <a:ext cx="65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99173" y="1301513"/>
            <a:ext cx="65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99173" y="3241473"/>
            <a:ext cx="65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4088184" y="1407140"/>
            <a:ext cx="4172191" cy="2117071"/>
            <a:chOff x="4138518" y="1174159"/>
            <a:chExt cx="4172191" cy="2117071"/>
          </a:xfrm>
        </p:grpSpPr>
        <p:grpSp>
          <p:nvGrpSpPr>
            <p:cNvPr id="15" name="Group 14"/>
            <p:cNvGrpSpPr/>
            <p:nvPr/>
          </p:nvGrpSpPr>
          <p:grpSpPr>
            <a:xfrm>
              <a:off x="4259697" y="1301662"/>
              <a:ext cx="3886200" cy="1838740"/>
              <a:chOff x="2720788" y="2017643"/>
              <a:chExt cx="3886200" cy="183874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2720788" y="2017643"/>
                <a:ext cx="3886200" cy="1838740"/>
                <a:chOff x="2733261" y="2017643"/>
                <a:chExt cx="3886200" cy="1838740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2734235" y="2017643"/>
                  <a:ext cx="3872753" cy="1829105"/>
                </a:xfrm>
                <a:prstGeom prst="rect">
                  <a:avLst/>
                </a:prstGeom>
                <a:ln w="1143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9" name="Straight Connector 8"/>
                <p:cNvCxnSpPr/>
                <p:nvPr/>
              </p:nvCxnSpPr>
              <p:spPr>
                <a:xfrm flipV="1">
                  <a:off x="2733261" y="2047461"/>
                  <a:ext cx="3886200" cy="1808922"/>
                </a:xfrm>
                <a:prstGeom prst="line">
                  <a:avLst/>
                </a:prstGeom>
                <a:ln w="793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Straight Connector 9"/>
              <p:cNvCxnSpPr/>
              <p:nvPr/>
            </p:nvCxnSpPr>
            <p:spPr>
              <a:xfrm flipH="1" flipV="1">
                <a:off x="2733261" y="2017643"/>
                <a:ext cx="3873727" cy="1829106"/>
              </a:xfrm>
              <a:prstGeom prst="line">
                <a:avLst/>
              </a:prstGeom>
              <a:ln w="793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5967143" y="3006406"/>
              <a:ext cx="456848" cy="284824"/>
              <a:chOff x="4395580" y="3955774"/>
              <a:chExt cx="247601" cy="19547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4395580" y="3955774"/>
                <a:ext cx="247601" cy="79513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4395580" y="4025348"/>
                <a:ext cx="226116" cy="125896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 rot="16200000">
              <a:off x="4091952" y="1948518"/>
              <a:ext cx="410283" cy="317152"/>
              <a:chOff x="4395580" y="3955774"/>
              <a:chExt cx="247601" cy="19547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4395580" y="3955774"/>
                <a:ext cx="247601" cy="79513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4395580" y="4025348"/>
                <a:ext cx="226116" cy="125896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6016802" y="1174159"/>
              <a:ext cx="456848" cy="284824"/>
              <a:chOff x="4395580" y="3955774"/>
              <a:chExt cx="247601" cy="19547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4395580" y="3955774"/>
                <a:ext cx="247601" cy="79513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4395580" y="4025348"/>
                <a:ext cx="226116" cy="125896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 rot="16200000">
              <a:off x="7946992" y="2100167"/>
              <a:ext cx="410283" cy="317151"/>
              <a:chOff x="4395580" y="3955774"/>
              <a:chExt cx="247601" cy="19547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4395580" y="3955774"/>
                <a:ext cx="247601" cy="79513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4395580" y="4025348"/>
                <a:ext cx="226116" cy="125896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 rot="13306837">
              <a:off x="5330895" y="1748386"/>
              <a:ext cx="456848" cy="284824"/>
              <a:chOff x="4395580" y="3955774"/>
              <a:chExt cx="247601" cy="19547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4395580" y="3955774"/>
                <a:ext cx="247601" cy="79513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4395580" y="4025348"/>
                <a:ext cx="226116" cy="125896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 rot="19821791">
              <a:off x="6638631" y="1800458"/>
              <a:ext cx="456848" cy="284824"/>
              <a:chOff x="4395580" y="3955774"/>
              <a:chExt cx="247601" cy="19547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4395580" y="3955774"/>
                <a:ext cx="247601" cy="79513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4395580" y="4025348"/>
                <a:ext cx="226116" cy="125896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TextBox 54"/>
          <p:cNvSpPr txBox="1"/>
          <p:nvPr/>
        </p:nvSpPr>
        <p:spPr>
          <a:xfrm>
            <a:off x="6096000" y="2045498"/>
            <a:ext cx="65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H="1" flipV="1">
            <a:off x="4209961" y="1564461"/>
            <a:ext cx="3873129" cy="1891791"/>
          </a:xfrm>
          <a:prstGeom prst="line">
            <a:avLst/>
          </a:prstGeom>
          <a:ln w="1238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4175375" y="3439610"/>
            <a:ext cx="3954175" cy="47445"/>
          </a:xfrm>
          <a:prstGeom prst="line">
            <a:avLst/>
          </a:prstGeom>
          <a:ln w="1238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145986" y="1508517"/>
            <a:ext cx="26191" cy="1892806"/>
          </a:xfrm>
          <a:prstGeom prst="line">
            <a:avLst/>
          </a:prstGeom>
          <a:ln w="1238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4699674" y="4440778"/>
            <a:ext cx="655983" cy="369332"/>
            <a:chOff x="10178526" y="3789947"/>
            <a:chExt cx="655983" cy="369332"/>
          </a:xfrm>
        </p:grpSpPr>
        <p:sp>
          <p:nvSpPr>
            <p:cNvPr id="69" name="TextBox 68"/>
            <p:cNvSpPr txBox="1"/>
            <p:nvPr/>
          </p:nvSpPr>
          <p:spPr>
            <a:xfrm>
              <a:off x="10178526" y="3789947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10270668" y="3801979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7179580" y="4449866"/>
            <a:ext cx="655983" cy="393731"/>
            <a:chOff x="8166176" y="4589704"/>
            <a:chExt cx="655983" cy="393731"/>
          </a:xfrm>
        </p:grpSpPr>
        <p:sp>
          <p:nvSpPr>
            <p:cNvPr id="71" name="TextBox 70"/>
            <p:cNvSpPr txBox="1"/>
            <p:nvPr/>
          </p:nvSpPr>
          <p:spPr>
            <a:xfrm>
              <a:off x="8166176" y="4614103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</a:t>
              </a: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8249500" y="4589704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5898247" y="4438622"/>
            <a:ext cx="655983" cy="393731"/>
            <a:chOff x="8166176" y="4589704"/>
            <a:chExt cx="655983" cy="393731"/>
          </a:xfrm>
        </p:grpSpPr>
        <p:sp>
          <p:nvSpPr>
            <p:cNvPr id="87" name="TextBox 86"/>
            <p:cNvSpPr txBox="1"/>
            <p:nvPr/>
          </p:nvSpPr>
          <p:spPr>
            <a:xfrm>
              <a:off x="8166176" y="4614103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>
              <a:off x="8249500" y="4589704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>
            <a:off x="5328987" y="4302278"/>
            <a:ext cx="438407" cy="646331"/>
          </a:xfrm>
          <a:prstGeom prst="rect">
            <a:avLst/>
          </a:prstGeom>
          <a:noFill/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629443" y="4234483"/>
            <a:ext cx="438407" cy="646331"/>
          </a:xfrm>
          <a:prstGeom prst="rect">
            <a:avLst/>
          </a:prstGeom>
          <a:noFill/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4671597" y="5194760"/>
            <a:ext cx="655983" cy="369332"/>
            <a:chOff x="10178526" y="3789947"/>
            <a:chExt cx="655983" cy="369332"/>
          </a:xfrm>
        </p:grpSpPr>
        <p:sp>
          <p:nvSpPr>
            <p:cNvPr id="94" name="TextBox 93"/>
            <p:cNvSpPr txBox="1"/>
            <p:nvPr/>
          </p:nvSpPr>
          <p:spPr>
            <a:xfrm>
              <a:off x="10178526" y="3789947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>
              <a:off x="10270668" y="3801979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5750818" y="5194589"/>
            <a:ext cx="655983" cy="393731"/>
            <a:chOff x="8166176" y="4589704"/>
            <a:chExt cx="655983" cy="393731"/>
          </a:xfrm>
        </p:grpSpPr>
        <p:sp>
          <p:nvSpPr>
            <p:cNvPr id="97" name="TextBox 96"/>
            <p:cNvSpPr txBox="1"/>
            <p:nvPr/>
          </p:nvSpPr>
          <p:spPr>
            <a:xfrm>
              <a:off x="8166176" y="4614103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</a:t>
              </a:r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>
              <a:off x="8249500" y="4589704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7040306" y="5206787"/>
            <a:ext cx="655983" cy="393731"/>
            <a:chOff x="8166176" y="4589704"/>
            <a:chExt cx="655983" cy="393731"/>
          </a:xfrm>
        </p:grpSpPr>
        <p:sp>
          <p:nvSpPr>
            <p:cNvPr id="100" name="TextBox 99"/>
            <p:cNvSpPr txBox="1"/>
            <p:nvPr/>
          </p:nvSpPr>
          <p:spPr>
            <a:xfrm>
              <a:off x="8166176" y="4614103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>
              <a:off x="8249500" y="4589704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Box 101"/>
          <p:cNvSpPr txBox="1"/>
          <p:nvPr/>
        </p:nvSpPr>
        <p:spPr>
          <a:xfrm>
            <a:off x="6461763" y="4959874"/>
            <a:ext cx="588994" cy="830997"/>
          </a:xfrm>
          <a:prstGeom prst="rect">
            <a:avLst/>
          </a:prstGeom>
          <a:noFill/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 flipH="1">
            <a:off x="5252932" y="5068290"/>
            <a:ext cx="550311" cy="646331"/>
          </a:xfrm>
          <a:prstGeom prst="rect">
            <a:avLst/>
          </a:prstGeom>
          <a:noFill/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207274" y="552962"/>
            <a:ext cx="1127624" cy="369332"/>
            <a:chOff x="10178526" y="3789947"/>
            <a:chExt cx="655983" cy="369332"/>
          </a:xfrm>
        </p:grpSpPr>
        <p:sp>
          <p:nvSpPr>
            <p:cNvPr id="64" name="TextBox 63"/>
            <p:cNvSpPr txBox="1"/>
            <p:nvPr/>
          </p:nvSpPr>
          <p:spPr>
            <a:xfrm>
              <a:off x="10178526" y="3789947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 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কে</a:t>
              </a:r>
              <a:endPara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10246665" y="3827655"/>
              <a:ext cx="189232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2408858" y="577361"/>
            <a:ext cx="655983" cy="369332"/>
            <a:chOff x="8166176" y="4614103"/>
            <a:chExt cx="655983" cy="369332"/>
          </a:xfrm>
        </p:grpSpPr>
        <p:sp>
          <p:nvSpPr>
            <p:cNvPr id="67" name="TextBox 66"/>
            <p:cNvSpPr txBox="1"/>
            <p:nvPr/>
          </p:nvSpPr>
          <p:spPr>
            <a:xfrm>
              <a:off x="8166176" y="4614103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</a:t>
              </a: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>
              <a:off x="8277781" y="4636839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3160206" y="552962"/>
            <a:ext cx="4185371" cy="373434"/>
            <a:chOff x="8166176" y="4589704"/>
            <a:chExt cx="655983" cy="2220949"/>
          </a:xfrm>
        </p:grpSpPr>
        <p:sp>
          <p:nvSpPr>
            <p:cNvPr id="72" name="TextBox 71"/>
            <p:cNvSpPr txBox="1"/>
            <p:nvPr/>
          </p:nvSpPr>
          <p:spPr>
            <a:xfrm>
              <a:off x="8166176" y="4614100"/>
              <a:ext cx="655983" cy="2196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BD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ভেক্টর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দ্বারা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প্রকাশ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কর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।</a:t>
              </a: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8175921" y="4589704"/>
              <a:ext cx="60445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2845638" y="512880"/>
            <a:ext cx="438407" cy="523220"/>
          </a:xfrm>
          <a:prstGeom prst="rect">
            <a:avLst/>
          </a:prstGeom>
          <a:noFill/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428098" y="564993"/>
            <a:ext cx="816866" cy="646331"/>
            <a:chOff x="10178526" y="3789947"/>
            <a:chExt cx="655983" cy="646331"/>
          </a:xfrm>
        </p:grpSpPr>
        <p:sp>
          <p:nvSpPr>
            <p:cNvPr id="77" name="TextBox 76"/>
            <p:cNvSpPr txBox="1"/>
            <p:nvPr/>
          </p:nvSpPr>
          <p:spPr>
            <a:xfrm>
              <a:off x="10178526" y="3789947"/>
              <a:ext cx="6559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 ও</a:t>
              </a: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>
              <a:off x="10253988" y="3815624"/>
              <a:ext cx="362680" cy="9427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1379791" y="4071445"/>
            <a:ext cx="2120502" cy="461665"/>
            <a:chOff x="1315717" y="4102443"/>
            <a:chExt cx="2120502" cy="461665"/>
          </a:xfrm>
        </p:grpSpPr>
        <p:sp>
          <p:nvSpPr>
            <p:cNvPr id="20" name="Isosceles Triangle 19"/>
            <p:cNvSpPr/>
            <p:nvPr/>
          </p:nvSpPr>
          <p:spPr>
            <a:xfrm>
              <a:off x="1315717" y="4205608"/>
              <a:ext cx="345989" cy="245025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49691" y="4102443"/>
              <a:ext cx="1786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ABD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হতে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2993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/>
      <p:bldP spid="19" grpId="0"/>
      <p:bldP spid="55" grpId="0"/>
      <p:bldP spid="89" grpId="0"/>
      <p:bldP spid="90" grpId="0"/>
      <p:bldP spid="102" grpId="0"/>
      <p:bldP spid="103" grpId="0"/>
      <p:bldP spid="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55617"/>
            <a:ext cx="12192000" cy="6858000"/>
          </a:xfrm>
          <a:prstGeom prst="frame">
            <a:avLst>
              <a:gd name="adj1" fmla="val 7078"/>
            </a:avLst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0736" y="-202422"/>
            <a:ext cx="3415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9706" y="3285466"/>
            <a:ext cx="65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16187" y="1301513"/>
            <a:ext cx="65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99173" y="1301513"/>
            <a:ext cx="65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99173" y="3241473"/>
            <a:ext cx="65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4088184" y="1407140"/>
            <a:ext cx="4172191" cy="2117071"/>
            <a:chOff x="4138518" y="1174159"/>
            <a:chExt cx="4172191" cy="2117071"/>
          </a:xfrm>
        </p:grpSpPr>
        <p:grpSp>
          <p:nvGrpSpPr>
            <p:cNvPr id="15" name="Group 14"/>
            <p:cNvGrpSpPr/>
            <p:nvPr/>
          </p:nvGrpSpPr>
          <p:grpSpPr>
            <a:xfrm>
              <a:off x="4259697" y="1301662"/>
              <a:ext cx="3886200" cy="1838740"/>
              <a:chOff x="2720788" y="2017643"/>
              <a:chExt cx="3886200" cy="183874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2720788" y="2017643"/>
                <a:ext cx="3886200" cy="1838740"/>
                <a:chOff x="2733261" y="2017643"/>
                <a:chExt cx="3886200" cy="1838740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2734235" y="2017643"/>
                  <a:ext cx="3872753" cy="1829105"/>
                </a:xfrm>
                <a:prstGeom prst="rect">
                  <a:avLst/>
                </a:prstGeom>
                <a:ln w="1143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9" name="Straight Connector 8"/>
                <p:cNvCxnSpPr/>
                <p:nvPr/>
              </p:nvCxnSpPr>
              <p:spPr>
                <a:xfrm flipV="1">
                  <a:off x="2733261" y="2047461"/>
                  <a:ext cx="3886200" cy="1808922"/>
                </a:xfrm>
                <a:prstGeom prst="line">
                  <a:avLst/>
                </a:prstGeom>
                <a:ln w="793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Straight Connector 9"/>
              <p:cNvCxnSpPr/>
              <p:nvPr/>
            </p:nvCxnSpPr>
            <p:spPr>
              <a:xfrm flipH="1" flipV="1">
                <a:off x="2733261" y="2017643"/>
                <a:ext cx="3873727" cy="1829106"/>
              </a:xfrm>
              <a:prstGeom prst="line">
                <a:avLst/>
              </a:prstGeom>
              <a:ln w="793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5967143" y="3006406"/>
              <a:ext cx="456848" cy="284824"/>
              <a:chOff x="4395580" y="3955774"/>
              <a:chExt cx="247601" cy="19547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4395580" y="3955774"/>
                <a:ext cx="247601" cy="79513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4395580" y="4025348"/>
                <a:ext cx="226116" cy="125896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 rot="16200000">
              <a:off x="4091952" y="1948518"/>
              <a:ext cx="410283" cy="317152"/>
              <a:chOff x="4395580" y="3955774"/>
              <a:chExt cx="247601" cy="19547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4395580" y="3955774"/>
                <a:ext cx="247601" cy="79513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4395580" y="4025348"/>
                <a:ext cx="226116" cy="125896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6016802" y="1174159"/>
              <a:ext cx="456848" cy="284824"/>
              <a:chOff x="4395580" y="3955774"/>
              <a:chExt cx="247601" cy="19547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4395580" y="3955774"/>
                <a:ext cx="247601" cy="79513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4395580" y="4025348"/>
                <a:ext cx="226116" cy="125896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 rot="16200000">
              <a:off x="7946992" y="2100167"/>
              <a:ext cx="410283" cy="317151"/>
              <a:chOff x="4395580" y="3955774"/>
              <a:chExt cx="247601" cy="19547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4395580" y="3955774"/>
                <a:ext cx="247601" cy="79513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4395580" y="4025348"/>
                <a:ext cx="226116" cy="125896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 rot="13306837">
              <a:off x="5330895" y="1748386"/>
              <a:ext cx="456848" cy="284824"/>
              <a:chOff x="4395580" y="3955774"/>
              <a:chExt cx="247601" cy="19547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4395580" y="3955774"/>
                <a:ext cx="247601" cy="79513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4395580" y="4025348"/>
                <a:ext cx="226116" cy="125896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 rot="19821791">
              <a:off x="6638631" y="1800458"/>
              <a:ext cx="456848" cy="284824"/>
              <a:chOff x="4395580" y="3955774"/>
              <a:chExt cx="247601" cy="19547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4395580" y="3955774"/>
                <a:ext cx="247601" cy="79513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4395580" y="4025348"/>
                <a:ext cx="226116" cy="125896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TextBox 54"/>
          <p:cNvSpPr txBox="1"/>
          <p:nvPr/>
        </p:nvSpPr>
        <p:spPr>
          <a:xfrm>
            <a:off x="6096000" y="2045498"/>
            <a:ext cx="65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8083091" y="1597015"/>
            <a:ext cx="12472" cy="1859238"/>
          </a:xfrm>
          <a:prstGeom prst="line">
            <a:avLst/>
          </a:prstGeom>
          <a:ln w="1238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4175375" y="3439610"/>
            <a:ext cx="3954175" cy="47445"/>
          </a:xfrm>
          <a:prstGeom prst="line">
            <a:avLst/>
          </a:prstGeom>
          <a:ln w="1238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145986" y="1564461"/>
            <a:ext cx="3875537" cy="1836862"/>
          </a:xfrm>
          <a:prstGeom prst="line">
            <a:avLst/>
          </a:prstGeom>
          <a:ln w="1238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4699674" y="4440778"/>
            <a:ext cx="655983" cy="369332"/>
            <a:chOff x="10178526" y="3789947"/>
            <a:chExt cx="655983" cy="369332"/>
          </a:xfrm>
        </p:grpSpPr>
        <p:sp>
          <p:nvSpPr>
            <p:cNvPr id="69" name="TextBox 68"/>
            <p:cNvSpPr txBox="1"/>
            <p:nvPr/>
          </p:nvSpPr>
          <p:spPr>
            <a:xfrm>
              <a:off x="10178526" y="3789947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10270668" y="3801979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7179580" y="4449866"/>
            <a:ext cx="655983" cy="393731"/>
            <a:chOff x="8166176" y="4589704"/>
            <a:chExt cx="655983" cy="393731"/>
          </a:xfrm>
        </p:grpSpPr>
        <p:sp>
          <p:nvSpPr>
            <p:cNvPr id="71" name="TextBox 70"/>
            <p:cNvSpPr txBox="1"/>
            <p:nvPr/>
          </p:nvSpPr>
          <p:spPr>
            <a:xfrm>
              <a:off x="8166176" y="4614103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</a:t>
              </a: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8249500" y="4589704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5898247" y="4438622"/>
            <a:ext cx="655983" cy="393731"/>
            <a:chOff x="8166176" y="4589704"/>
            <a:chExt cx="655983" cy="393731"/>
          </a:xfrm>
        </p:grpSpPr>
        <p:sp>
          <p:nvSpPr>
            <p:cNvPr id="87" name="TextBox 86"/>
            <p:cNvSpPr txBox="1"/>
            <p:nvPr/>
          </p:nvSpPr>
          <p:spPr>
            <a:xfrm>
              <a:off x="8166176" y="4614103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>
              <a:off x="8249500" y="4589704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>
            <a:off x="5328987" y="4302278"/>
            <a:ext cx="438407" cy="646331"/>
          </a:xfrm>
          <a:prstGeom prst="rect">
            <a:avLst/>
          </a:prstGeom>
          <a:noFill/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629443" y="4234483"/>
            <a:ext cx="438407" cy="646331"/>
          </a:xfrm>
          <a:prstGeom prst="rect">
            <a:avLst/>
          </a:prstGeom>
          <a:noFill/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4671597" y="5194760"/>
            <a:ext cx="655983" cy="369332"/>
            <a:chOff x="10178526" y="3789947"/>
            <a:chExt cx="655983" cy="369332"/>
          </a:xfrm>
        </p:grpSpPr>
        <p:sp>
          <p:nvSpPr>
            <p:cNvPr id="94" name="TextBox 93"/>
            <p:cNvSpPr txBox="1"/>
            <p:nvPr/>
          </p:nvSpPr>
          <p:spPr>
            <a:xfrm>
              <a:off x="10178526" y="3789947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</a:t>
              </a:r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>
              <a:off x="10270668" y="3801979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5750818" y="5194589"/>
            <a:ext cx="655983" cy="393731"/>
            <a:chOff x="8166176" y="4589704"/>
            <a:chExt cx="655983" cy="393731"/>
          </a:xfrm>
        </p:grpSpPr>
        <p:sp>
          <p:nvSpPr>
            <p:cNvPr id="97" name="TextBox 96"/>
            <p:cNvSpPr txBox="1"/>
            <p:nvPr/>
          </p:nvSpPr>
          <p:spPr>
            <a:xfrm>
              <a:off x="8166176" y="4614103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</a:t>
              </a:r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>
              <a:off x="8249500" y="4589704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7040306" y="5206787"/>
            <a:ext cx="655983" cy="393731"/>
            <a:chOff x="8166176" y="4589704"/>
            <a:chExt cx="655983" cy="393731"/>
          </a:xfrm>
        </p:grpSpPr>
        <p:sp>
          <p:nvSpPr>
            <p:cNvPr id="100" name="TextBox 99"/>
            <p:cNvSpPr txBox="1"/>
            <p:nvPr/>
          </p:nvSpPr>
          <p:spPr>
            <a:xfrm>
              <a:off x="8166176" y="4614103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>
              <a:off x="8249500" y="4589704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Box 101"/>
          <p:cNvSpPr txBox="1"/>
          <p:nvPr/>
        </p:nvSpPr>
        <p:spPr>
          <a:xfrm>
            <a:off x="6461763" y="4959874"/>
            <a:ext cx="588994" cy="830997"/>
          </a:xfrm>
          <a:prstGeom prst="rect">
            <a:avLst/>
          </a:prstGeom>
          <a:noFill/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 flipH="1">
            <a:off x="5252932" y="5068290"/>
            <a:ext cx="550311" cy="646331"/>
          </a:xfrm>
          <a:prstGeom prst="rect">
            <a:avLst/>
          </a:prstGeom>
          <a:noFill/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207274" y="552962"/>
            <a:ext cx="1127624" cy="369332"/>
            <a:chOff x="10178526" y="3789947"/>
            <a:chExt cx="655983" cy="369332"/>
          </a:xfrm>
        </p:grpSpPr>
        <p:sp>
          <p:nvSpPr>
            <p:cNvPr id="64" name="TextBox 63"/>
            <p:cNvSpPr txBox="1"/>
            <p:nvPr/>
          </p:nvSpPr>
          <p:spPr>
            <a:xfrm>
              <a:off x="10178526" y="3789947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 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কে</a:t>
              </a:r>
              <a:endPara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10246665" y="3827655"/>
              <a:ext cx="189232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2408858" y="577361"/>
            <a:ext cx="655983" cy="369332"/>
            <a:chOff x="8166176" y="4614103"/>
            <a:chExt cx="655983" cy="369332"/>
          </a:xfrm>
        </p:grpSpPr>
        <p:sp>
          <p:nvSpPr>
            <p:cNvPr id="67" name="TextBox 66"/>
            <p:cNvSpPr txBox="1"/>
            <p:nvPr/>
          </p:nvSpPr>
          <p:spPr>
            <a:xfrm>
              <a:off x="8166176" y="4614103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</a:t>
              </a: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>
              <a:off x="8277781" y="4636839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3160206" y="552962"/>
            <a:ext cx="4185371" cy="373434"/>
            <a:chOff x="8166176" y="4589704"/>
            <a:chExt cx="655983" cy="2220949"/>
          </a:xfrm>
        </p:grpSpPr>
        <p:sp>
          <p:nvSpPr>
            <p:cNvPr id="72" name="TextBox 71"/>
            <p:cNvSpPr txBox="1"/>
            <p:nvPr/>
          </p:nvSpPr>
          <p:spPr>
            <a:xfrm>
              <a:off x="8166176" y="4614100"/>
              <a:ext cx="655983" cy="2196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BD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ভেক্টর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দ্বারা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প্রকাশ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কর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।</a:t>
              </a: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8175921" y="4589704"/>
              <a:ext cx="60445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2845638" y="512880"/>
            <a:ext cx="438407" cy="523220"/>
          </a:xfrm>
          <a:prstGeom prst="rect">
            <a:avLst/>
          </a:prstGeom>
          <a:noFill/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428098" y="564993"/>
            <a:ext cx="816866" cy="646331"/>
            <a:chOff x="10178526" y="3789947"/>
            <a:chExt cx="655983" cy="646331"/>
          </a:xfrm>
        </p:grpSpPr>
        <p:sp>
          <p:nvSpPr>
            <p:cNvPr id="77" name="TextBox 76"/>
            <p:cNvSpPr txBox="1"/>
            <p:nvPr/>
          </p:nvSpPr>
          <p:spPr>
            <a:xfrm>
              <a:off x="10178526" y="3789947"/>
              <a:ext cx="6559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 ও</a:t>
              </a: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>
              <a:off x="10253988" y="3815624"/>
              <a:ext cx="362680" cy="9427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1379791" y="4071445"/>
            <a:ext cx="2120502" cy="461665"/>
            <a:chOff x="1315717" y="4102443"/>
            <a:chExt cx="2120502" cy="461665"/>
          </a:xfrm>
        </p:grpSpPr>
        <p:sp>
          <p:nvSpPr>
            <p:cNvPr id="79" name="Isosceles Triangle 78"/>
            <p:cNvSpPr/>
            <p:nvPr/>
          </p:nvSpPr>
          <p:spPr>
            <a:xfrm>
              <a:off x="1315717" y="4205608"/>
              <a:ext cx="345989" cy="245025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649691" y="4102443"/>
              <a:ext cx="1786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ABC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হতে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7818062" y="5230849"/>
            <a:ext cx="1137094" cy="381700"/>
            <a:chOff x="8166176" y="4601735"/>
            <a:chExt cx="655983" cy="381700"/>
          </a:xfrm>
        </p:grpSpPr>
        <p:sp>
          <p:nvSpPr>
            <p:cNvPr id="91" name="TextBox 90"/>
            <p:cNvSpPr txBox="1"/>
            <p:nvPr/>
          </p:nvSpPr>
          <p:spPr>
            <a:xfrm>
              <a:off x="8166176" y="4614103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    AD</a:t>
              </a:r>
            </a:p>
          </p:txBody>
        </p:sp>
        <p:cxnSp>
          <p:nvCxnSpPr>
            <p:cNvPr id="92" name="Straight Arrow Connector 91"/>
            <p:cNvCxnSpPr>
              <a:stCxn id="91" idx="0"/>
            </p:cNvCxnSpPr>
            <p:nvPr/>
          </p:nvCxnSpPr>
          <p:spPr>
            <a:xfrm flipV="1">
              <a:off x="8494168" y="4601735"/>
              <a:ext cx="176918" cy="12368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5721749" y="5735346"/>
            <a:ext cx="1137094" cy="369332"/>
            <a:chOff x="8166176" y="4614103"/>
            <a:chExt cx="655983" cy="369332"/>
          </a:xfrm>
        </p:grpSpPr>
        <p:sp>
          <p:nvSpPr>
            <p:cNvPr id="105" name="TextBox 104"/>
            <p:cNvSpPr txBox="1"/>
            <p:nvPr/>
          </p:nvSpPr>
          <p:spPr>
            <a:xfrm>
              <a:off x="8166176" y="4614103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AD</a:t>
              </a:r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 flipV="1">
              <a:off x="8359001" y="4637552"/>
              <a:ext cx="176918" cy="12368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TextBox 106"/>
          <p:cNvSpPr txBox="1"/>
          <p:nvPr/>
        </p:nvSpPr>
        <p:spPr>
          <a:xfrm>
            <a:off x="6509253" y="5522636"/>
            <a:ext cx="588994" cy="830997"/>
          </a:xfrm>
          <a:prstGeom prst="rect">
            <a:avLst/>
          </a:prstGeom>
          <a:noFill/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6795638" y="5754024"/>
            <a:ext cx="655983" cy="393731"/>
            <a:chOff x="8166176" y="4589704"/>
            <a:chExt cx="655983" cy="393731"/>
          </a:xfrm>
        </p:grpSpPr>
        <p:sp>
          <p:nvSpPr>
            <p:cNvPr id="109" name="TextBox 108"/>
            <p:cNvSpPr txBox="1"/>
            <p:nvPr/>
          </p:nvSpPr>
          <p:spPr>
            <a:xfrm>
              <a:off x="8166176" y="4614103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>
              <a:off x="8249500" y="4589704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TextBox 110"/>
          <p:cNvSpPr txBox="1"/>
          <p:nvPr/>
        </p:nvSpPr>
        <p:spPr>
          <a:xfrm flipH="1">
            <a:off x="5234937" y="5564714"/>
            <a:ext cx="550311" cy="646331"/>
          </a:xfrm>
          <a:prstGeom prst="rect">
            <a:avLst/>
          </a:prstGeom>
          <a:noFill/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289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/>
      <p:bldP spid="19" grpId="0"/>
      <p:bldP spid="55" grpId="0"/>
      <p:bldP spid="89" grpId="0"/>
      <p:bldP spid="90" grpId="0"/>
      <p:bldP spid="102" grpId="0"/>
      <p:bldP spid="103" grpId="0"/>
      <p:bldP spid="75" grpId="0"/>
      <p:bldP spid="107" grpId="0"/>
      <p:bldP spid="1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4">
                <a:lumMod val="97000"/>
                <a:lumOff val="3000"/>
              </a:schemeClr>
            </a:gs>
            <a:gs pos="77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1270" y="430903"/>
            <a:ext cx="85261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ABCD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ট্রাপিজিয়ামের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AD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BC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মধ্যবিন্দু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F 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EF=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1/2(AB + DC)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EF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॥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AB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॥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DC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802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31460" y="5243956"/>
            <a:ext cx="655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7820496" y="4548310"/>
            <a:ext cx="655983" cy="461665"/>
            <a:chOff x="10049423" y="5044102"/>
            <a:chExt cx="655983" cy="461665"/>
          </a:xfrm>
        </p:grpSpPr>
        <p:sp>
          <p:nvSpPr>
            <p:cNvPr id="58" name="TextBox 57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10091717" y="5413434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4157511" y="4363644"/>
            <a:ext cx="655983" cy="461665"/>
            <a:chOff x="10049423" y="5044102"/>
            <a:chExt cx="655983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10091717" y="5413434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357372" y="1807216"/>
            <a:ext cx="6500805" cy="2462179"/>
            <a:chOff x="3346626" y="1567716"/>
            <a:chExt cx="6500805" cy="2462179"/>
          </a:xfrm>
        </p:grpSpPr>
        <p:grpSp>
          <p:nvGrpSpPr>
            <p:cNvPr id="7" name="Group 6"/>
            <p:cNvGrpSpPr/>
            <p:nvPr/>
          </p:nvGrpSpPr>
          <p:grpSpPr>
            <a:xfrm>
              <a:off x="3346626" y="1567716"/>
              <a:ext cx="6500805" cy="2462179"/>
              <a:chOff x="3346626" y="1567716"/>
              <a:chExt cx="6500805" cy="2462179"/>
            </a:xfrm>
          </p:grpSpPr>
          <p:sp>
            <p:nvSpPr>
              <p:cNvPr id="6" name="Trapezoid 5"/>
              <p:cNvSpPr/>
              <p:nvPr/>
            </p:nvSpPr>
            <p:spPr>
              <a:xfrm>
                <a:off x="3743645" y="1703894"/>
                <a:ext cx="5301048" cy="2137719"/>
              </a:xfrm>
              <a:prstGeom prst="trapezoid">
                <a:avLst>
                  <a:gd name="adj" fmla="val 70665"/>
                </a:avLst>
              </a:prstGeom>
              <a:ln w="603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346626" y="3631980"/>
                <a:ext cx="6559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191448" y="3660563"/>
                <a:ext cx="6559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819702" y="1641173"/>
                <a:ext cx="6559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658592" y="1567716"/>
                <a:ext cx="6559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475685" y="2598941"/>
                <a:ext cx="6559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002609" y="2544243"/>
                <a:ext cx="6559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" name="Straight Connector 2"/>
              <p:cNvCxnSpPr>
                <a:endCxn id="6" idx="3"/>
              </p:cNvCxnSpPr>
              <p:nvPr/>
            </p:nvCxnSpPr>
            <p:spPr>
              <a:xfrm flipV="1">
                <a:off x="4485503" y="2772754"/>
                <a:ext cx="3803880" cy="10853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4590762" y="1601641"/>
              <a:ext cx="3566938" cy="2384026"/>
              <a:chOff x="4590762" y="1601641"/>
              <a:chExt cx="3566938" cy="2384026"/>
            </a:xfrm>
          </p:grpSpPr>
          <p:grpSp>
            <p:nvGrpSpPr>
              <p:cNvPr id="44" name="Group 43"/>
              <p:cNvGrpSpPr/>
              <p:nvPr/>
            </p:nvGrpSpPr>
            <p:grpSpPr>
              <a:xfrm rot="16634137">
                <a:off x="7866773" y="2274203"/>
                <a:ext cx="321959" cy="259895"/>
                <a:chOff x="1100294" y="3215771"/>
                <a:chExt cx="475516" cy="369332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1100294" y="3215771"/>
                  <a:ext cx="475515" cy="9387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H="1">
                  <a:off x="1338051" y="3219993"/>
                  <a:ext cx="237759" cy="36511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/>
              <p:cNvGrpSpPr/>
              <p:nvPr/>
            </p:nvGrpSpPr>
            <p:grpSpPr>
              <a:xfrm rot="20621964">
                <a:off x="4590762" y="2299808"/>
                <a:ext cx="319258" cy="306619"/>
                <a:chOff x="1100294" y="3215771"/>
                <a:chExt cx="475516" cy="369332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 flipH="1">
                  <a:off x="1100294" y="3215771"/>
                  <a:ext cx="475515" cy="9387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H="1">
                  <a:off x="1338051" y="3219993"/>
                  <a:ext cx="237759" cy="36511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/>
            </p:nvGrpSpPr>
            <p:grpSpPr>
              <a:xfrm rot="1681466">
                <a:off x="6178400" y="2663502"/>
                <a:ext cx="336728" cy="248083"/>
                <a:chOff x="1100294" y="3215771"/>
                <a:chExt cx="475516" cy="369332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 flipH="1">
                  <a:off x="1100294" y="3215771"/>
                  <a:ext cx="475515" cy="9387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H="1">
                  <a:off x="1338051" y="3219993"/>
                  <a:ext cx="237759" cy="36511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 rot="1681466">
                <a:off x="6352269" y="1601641"/>
                <a:ext cx="336728" cy="248083"/>
                <a:chOff x="1100294" y="3215771"/>
                <a:chExt cx="475516" cy="369332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 flipH="1">
                  <a:off x="1100294" y="3215771"/>
                  <a:ext cx="475515" cy="9387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H="1">
                  <a:off x="1338051" y="3219993"/>
                  <a:ext cx="237759" cy="36511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64"/>
              <p:cNvGrpSpPr/>
              <p:nvPr/>
            </p:nvGrpSpPr>
            <p:grpSpPr>
              <a:xfrm rot="1681466">
                <a:off x="6265334" y="3737584"/>
                <a:ext cx="336728" cy="248083"/>
                <a:chOff x="1100294" y="3215771"/>
                <a:chExt cx="475516" cy="369332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 flipH="1">
                  <a:off x="1100294" y="3215771"/>
                  <a:ext cx="475515" cy="9387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flipH="1">
                  <a:off x="1338051" y="3219993"/>
                  <a:ext cx="237759" cy="36511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769" y="1976616"/>
            <a:ext cx="5425910" cy="3371380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5745359" y="3215771"/>
            <a:ext cx="655983" cy="461665"/>
            <a:chOff x="10049423" y="5044102"/>
            <a:chExt cx="655983" cy="461665"/>
          </a:xfrm>
        </p:grpSpPr>
        <p:sp>
          <p:nvSpPr>
            <p:cNvPr id="70" name="TextBox 69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0091717" y="5413434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6947533" y="2969897"/>
            <a:ext cx="655983" cy="461665"/>
            <a:chOff x="10049423" y="5044102"/>
            <a:chExt cx="655983" cy="461665"/>
          </a:xfrm>
        </p:grpSpPr>
        <p:sp>
          <p:nvSpPr>
            <p:cNvPr id="73" name="TextBox 72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10091717" y="5413434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7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4">
                <a:lumMod val="97000"/>
                <a:lumOff val="3000"/>
              </a:schemeClr>
            </a:gs>
            <a:gs pos="77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427" y="550407"/>
            <a:ext cx="87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802"/>
            </a:avLst>
          </a:prstGeom>
          <a:blipFill>
            <a:blip r:embed="rId2"/>
            <a:tile tx="0" ty="0" sx="100000" sy="100000" flip="none" algn="tl"/>
          </a:blipFill>
          <a:ln w="698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487627" y="2234282"/>
            <a:ext cx="687162" cy="369332"/>
            <a:chOff x="10178526" y="3789947"/>
            <a:chExt cx="655983" cy="391654"/>
          </a:xfrm>
        </p:grpSpPr>
        <p:sp>
          <p:nvSpPr>
            <p:cNvPr id="22" name="TextBox 21"/>
            <p:cNvSpPr txBox="1"/>
            <p:nvPr/>
          </p:nvSpPr>
          <p:spPr>
            <a:xfrm>
              <a:off x="10178526" y="3789947"/>
              <a:ext cx="655983" cy="39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OA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10270668" y="3801979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9785023" y="2212799"/>
            <a:ext cx="446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0828232" y="1667236"/>
            <a:ext cx="655983" cy="461665"/>
            <a:chOff x="10049423" y="5044102"/>
            <a:chExt cx="655983" cy="461665"/>
          </a:xfrm>
        </p:grpSpPr>
        <p:sp>
          <p:nvSpPr>
            <p:cNvPr id="58" name="TextBox 57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10091717" y="5413434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8940016" y="1719282"/>
            <a:ext cx="655983" cy="461665"/>
            <a:chOff x="10049423" y="5044102"/>
            <a:chExt cx="655983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10091717" y="5413434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153653" y="1488449"/>
            <a:ext cx="2120502" cy="461665"/>
            <a:chOff x="1315717" y="4102443"/>
            <a:chExt cx="2120502" cy="461665"/>
          </a:xfrm>
        </p:grpSpPr>
        <p:sp>
          <p:nvSpPr>
            <p:cNvPr id="31" name="Isosceles Triangle 30"/>
            <p:cNvSpPr/>
            <p:nvPr/>
          </p:nvSpPr>
          <p:spPr>
            <a:xfrm>
              <a:off x="1315717" y="4205608"/>
              <a:ext cx="345989" cy="245025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49691" y="4102443"/>
              <a:ext cx="1786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AOB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হতে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991415" y="2184354"/>
            <a:ext cx="68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300887" y="2212801"/>
            <a:ext cx="687162" cy="369332"/>
            <a:chOff x="10178526" y="3789947"/>
            <a:chExt cx="655983" cy="391654"/>
          </a:xfrm>
        </p:grpSpPr>
        <p:sp>
          <p:nvSpPr>
            <p:cNvPr id="37" name="TextBox 36"/>
            <p:cNvSpPr txBox="1"/>
            <p:nvPr/>
          </p:nvSpPr>
          <p:spPr>
            <a:xfrm>
              <a:off x="10178526" y="3789947"/>
              <a:ext cx="655983" cy="39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10270668" y="3801979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075196" y="4490408"/>
            <a:ext cx="687162" cy="369332"/>
            <a:chOff x="10178526" y="3789947"/>
            <a:chExt cx="655983" cy="391654"/>
          </a:xfrm>
        </p:grpSpPr>
        <p:sp>
          <p:nvSpPr>
            <p:cNvPr id="41" name="TextBox 40"/>
            <p:cNvSpPr txBox="1"/>
            <p:nvPr/>
          </p:nvSpPr>
          <p:spPr>
            <a:xfrm>
              <a:off x="10178526" y="3789947"/>
              <a:ext cx="655983" cy="39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DC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0270668" y="3801979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957213" y="2146056"/>
            <a:ext cx="958264" cy="461665"/>
            <a:chOff x="10178526" y="3789947"/>
            <a:chExt cx="655983" cy="489567"/>
          </a:xfrm>
        </p:grpSpPr>
        <p:sp>
          <p:nvSpPr>
            <p:cNvPr id="50" name="TextBox 49"/>
            <p:cNvSpPr txBox="1"/>
            <p:nvPr/>
          </p:nvSpPr>
          <p:spPr>
            <a:xfrm>
              <a:off x="10178526" y="3789947"/>
              <a:ext cx="655983" cy="489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OB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10411994" y="3854394"/>
              <a:ext cx="197145" cy="2906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1678884" y="4378299"/>
            <a:ext cx="687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970821" y="2695096"/>
            <a:ext cx="68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2329721" y="2723541"/>
            <a:ext cx="687162" cy="348282"/>
            <a:chOff x="10178526" y="3789947"/>
            <a:chExt cx="655983" cy="369332"/>
          </a:xfrm>
        </p:grpSpPr>
        <p:sp>
          <p:nvSpPr>
            <p:cNvPr id="69" name="TextBox 68"/>
            <p:cNvSpPr txBox="1"/>
            <p:nvPr/>
          </p:nvSpPr>
          <p:spPr>
            <a:xfrm>
              <a:off x="10178526" y="3789947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10270668" y="3801979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1258800" y="3296068"/>
            <a:ext cx="687162" cy="348282"/>
            <a:chOff x="10178526" y="3789947"/>
            <a:chExt cx="655983" cy="369332"/>
          </a:xfrm>
        </p:grpSpPr>
        <p:sp>
          <p:nvSpPr>
            <p:cNvPr id="79" name="TextBox 78"/>
            <p:cNvSpPr txBox="1"/>
            <p:nvPr/>
          </p:nvSpPr>
          <p:spPr>
            <a:xfrm>
              <a:off x="10178526" y="3789947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10270668" y="3801979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1546570" y="2627059"/>
            <a:ext cx="655983" cy="461665"/>
            <a:chOff x="10049423" y="5044102"/>
            <a:chExt cx="655983" cy="461665"/>
          </a:xfrm>
        </p:grpSpPr>
        <p:sp>
          <p:nvSpPr>
            <p:cNvPr id="85" name="TextBox 84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10091717" y="5413434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2883271" y="2658376"/>
            <a:ext cx="655983" cy="461665"/>
            <a:chOff x="10049423" y="5044102"/>
            <a:chExt cx="655983" cy="461665"/>
          </a:xfrm>
        </p:grpSpPr>
        <p:sp>
          <p:nvSpPr>
            <p:cNvPr id="88" name="TextBox 87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b</a:t>
              </a: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10326500" y="5438148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2206453" y="3207730"/>
            <a:ext cx="655983" cy="461665"/>
            <a:chOff x="10049423" y="5044102"/>
            <a:chExt cx="655983" cy="461665"/>
          </a:xfrm>
        </p:grpSpPr>
        <p:sp>
          <p:nvSpPr>
            <p:cNvPr id="91" name="TextBox 90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b</a:t>
              </a: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10326500" y="5438148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2813004" y="3033542"/>
            <a:ext cx="655983" cy="646331"/>
            <a:chOff x="10049423" y="5044102"/>
            <a:chExt cx="655983" cy="646331"/>
          </a:xfrm>
        </p:grpSpPr>
        <p:sp>
          <p:nvSpPr>
            <p:cNvPr id="94" name="TextBox 93"/>
            <p:cNvSpPr txBox="1"/>
            <p:nvPr/>
          </p:nvSpPr>
          <p:spPr>
            <a:xfrm>
              <a:off x="10049423" y="5044102"/>
              <a:ext cx="6559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a</a:t>
              </a:r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10377414" y="5605813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Box 95"/>
          <p:cNvSpPr txBox="1"/>
          <p:nvPr/>
        </p:nvSpPr>
        <p:spPr>
          <a:xfrm>
            <a:off x="3586255" y="4809091"/>
            <a:ext cx="113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EF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26633" y="3874796"/>
            <a:ext cx="76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তদ্রুপ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63468" y="3239376"/>
            <a:ext cx="53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66773" y="2646019"/>
            <a:ext cx="53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1479509" y="3867510"/>
            <a:ext cx="2120502" cy="461665"/>
            <a:chOff x="1315717" y="4102443"/>
            <a:chExt cx="2120502" cy="461665"/>
          </a:xfrm>
        </p:grpSpPr>
        <p:sp>
          <p:nvSpPr>
            <p:cNvPr id="101" name="Isosceles Triangle 100"/>
            <p:cNvSpPr/>
            <p:nvPr/>
          </p:nvSpPr>
          <p:spPr>
            <a:xfrm>
              <a:off x="1315717" y="4205608"/>
              <a:ext cx="345989" cy="245025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649691" y="4102443"/>
              <a:ext cx="1786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COD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হতে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3705177" y="1421053"/>
            <a:ext cx="5361" cy="338803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/>
          <p:cNvGrpSpPr/>
          <p:nvPr/>
        </p:nvGrpSpPr>
        <p:grpSpPr>
          <a:xfrm>
            <a:off x="2140070" y="4356174"/>
            <a:ext cx="639515" cy="615205"/>
            <a:chOff x="10049423" y="5044102"/>
            <a:chExt cx="655983" cy="461665"/>
          </a:xfrm>
        </p:grpSpPr>
        <p:sp>
          <p:nvSpPr>
            <p:cNvPr id="104" name="TextBox 103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10091717" y="5413434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3135785" y="4400170"/>
            <a:ext cx="655983" cy="461665"/>
            <a:chOff x="10049423" y="5044102"/>
            <a:chExt cx="655983" cy="461665"/>
          </a:xfrm>
        </p:grpSpPr>
        <p:sp>
          <p:nvSpPr>
            <p:cNvPr id="107" name="TextBox 106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10091717" y="5499933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Box 114"/>
          <p:cNvSpPr txBox="1"/>
          <p:nvPr/>
        </p:nvSpPr>
        <p:spPr>
          <a:xfrm>
            <a:off x="2658266" y="4449990"/>
            <a:ext cx="687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7845285" y="1052788"/>
            <a:ext cx="655983" cy="461665"/>
            <a:chOff x="10049423" y="5044102"/>
            <a:chExt cx="655983" cy="461665"/>
          </a:xfrm>
        </p:grpSpPr>
        <p:sp>
          <p:nvSpPr>
            <p:cNvPr id="121" name="TextBox 120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10091717" y="5413434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TextBox 110"/>
          <p:cNvSpPr txBox="1"/>
          <p:nvPr/>
        </p:nvSpPr>
        <p:spPr>
          <a:xfrm>
            <a:off x="7494987" y="1544606"/>
            <a:ext cx="617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7835760" y="1509988"/>
            <a:ext cx="655983" cy="461665"/>
            <a:chOff x="10049423" y="5044102"/>
            <a:chExt cx="655983" cy="461665"/>
          </a:xfrm>
        </p:grpSpPr>
        <p:sp>
          <p:nvSpPr>
            <p:cNvPr id="113" name="TextBox 112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10091717" y="5413434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extBox 125"/>
          <p:cNvSpPr txBox="1"/>
          <p:nvPr/>
        </p:nvSpPr>
        <p:spPr>
          <a:xfrm>
            <a:off x="4127518" y="2415877"/>
            <a:ext cx="4679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1/2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007799" y="759292"/>
            <a:ext cx="4996816" cy="1268797"/>
            <a:chOff x="3979893" y="771738"/>
            <a:chExt cx="4996816" cy="1268797"/>
          </a:xfrm>
        </p:grpSpPr>
        <p:sp>
          <p:nvSpPr>
            <p:cNvPr id="56" name="TextBox 55"/>
            <p:cNvSpPr txBox="1"/>
            <p:nvPr/>
          </p:nvSpPr>
          <p:spPr>
            <a:xfrm>
              <a:off x="3989418" y="1121670"/>
              <a:ext cx="4679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বিন্দুর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অবস্থান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ভেক্টর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½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 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181584" y="771738"/>
              <a:ext cx="590223" cy="468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7058776" y="1045280"/>
              <a:ext cx="655983" cy="461665"/>
              <a:chOff x="10049423" y="5044102"/>
              <a:chExt cx="655983" cy="461665"/>
            </a:xfrm>
          </p:grpSpPr>
          <p:sp>
            <p:nvSpPr>
              <p:cNvPr id="117" name="TextBox 116"/>
              <p:cNvSpPr txBox="1"/>
              <p:nvPr/>
            </p:nvSpPr>
            <p:spPr>
              <a:xfrm>
                <a:off x="10049423" y="5044102"/>
                <a:ext cx="6559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</a:t>
                </a:r>
              </a:p>
            </p:txBody>
          </p:sp>
          <p:cxnSp>
            <p:nvCxnSpPr>
              <p:cNvPr id="118" name="Straight Connector 117"/>
              <p:cNvCxnSpPr/>
              <p:nvPr/>
            </p:nvCxnSpPr>
            <p:spPr>
              <a:xfrm>
                <a:off x="10253844" y="5469886"/>
                <a:ext cx="21155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TextBox 118"/>
            <p:cNvSpPr txBox="1"/>
            <p:nvPr/>
          </p:nvSpPr>
          <p:spPr>
            <a:xfrm>
              <a:off x="7559150" y="1089138"/>
              <a:ext cx="617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979893" y="1578870"/>
              <a:ext cx="4996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বিন্দুর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অবস্থান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ভেক্টর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½( </a:t>
              </a:r>
              <a:endPara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7110398" y="1488448"/>
              <a:ext cx="655983" cy="461665"/>
              <a:chOff x="9990286" y="5033872"/>
              <a:chExt cx="655983" cy="461665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9990286" y="5033872"/>
                <a:ext cx="6559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>
                <a:off x="10091717" y="5413434"/>
                <a:ext cx="21155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up 132"/>
            <p:cNvGrpSpPr/>
            <p:nvPr/>
          </p:nvGrpSpPr>
          <p:grpSpPr>
            <a:xfrm>
              <a:off x="6700426" y="1089138"/>
              <a:ext cx="697784" cy="778872"/>
              <a:chOff x="9605489" y="4634562"/>
              <a:chExt cx="697784" cy="778872"/>
            </a:xfrm>
          </p:grpSpPr>
          <p:sp>
            <p:nvSpPr>
              <p:cNvPr id="134" name="TextBox 133"/>
              <p:cNvSpPr txBox="1"/>
              <p:nvPr/>
            </p:nvSpPr>
            <p:spPr>
              <a:xfrm>
                <a:off x="9605489" y="4634562"/>
                <a:ext cx="6559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5" name="Straight Connector 134"/>
              <p:cNvCxnSpPr/>
              <p:nvPr/>
            </p:nvCxnSpPr>
            <p:spPr>
              <a:xfrm>
                <a:off x="10091717" y="5413434"/>
                <a:ext cx="21155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4316021" y="3008543"/>
            <a:ext cx="1065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½{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</a:p>
        </p:txBody>
      </p:sp>
      <p:grpSp>
        <p:nvGrpSpPr>
          <p:cNvPr id="144" name="Group 143"/>
          <p:cNvGrpSpPr/>
          <p:nvPr/>
        </p:nvGrpSpPr>
        <p:grpSpPr>
          <a:xfrm>
            <a:off x="5048535" y="3014059"/>
            <a:ext cx="655983" cy="461665"/>
            <a:chOff x="10049423" y="5044102"/>
            <a:chExt cx="655983" cy="461665"/>
          </a:xfrm>
        </p:grpSpPr>
        <p:sp>
          <p:nvSpPr>
            <p:cNvPr id="145" name="TextBox 144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b</a:t>
              </a:r>
            </a:p>
          </p:txBody>
        </p:sp>
        <p:cxnSp>
          <p:nvCxnSpPr>
            <p:cNvPr id="146" name="Straight Connector 145"/>
            <p:cNvCxnSpPr/>
            <p:nvPr/>
          </p:nvCxnSpPr>
          <p:spPr>
            <a:xfrm>
              <a:off x="10287020" y="5451360"/>
              <a:ext cx="179846" cy="47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TextBox 147"/>
          <p:cNvSpPr txBox="1"/>
          <p:nvPr/>
        </p:nvSpPr>
        <p:spPr>
          <a:xfrm>
            <a:off x="5421856" y="2853665"/>
            <a:ext cx="24012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a) + (c – d)}</a:t>
            </a:r>
          </a:p>
        </p:txBody>
      </p:sp>
      <p:cxnSp>
        <p:nvCxnSpPr>
          <p:cNvPr id="149" name="Straight Connector 148"/>
          <p:cNvCxnSpPr/>
          <p:nvPr/>
        </p:nvCxnSpPr>
        <p:spPr>
          <a:xfrm>
            <a:off x="5750364" y="3458209"/>
            <a:ext cx="21100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6516551" y="3422719"/>
            <a:ext cx="21100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6906951" y="3437333"/>
            <a:ext cx="21100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3748524" y="2352081"/>
            <a:ext cx="4016069" cy="549955"/>
            <a:chOff x="3820837" y="2003423"/>
            <a:chExt cx="4016069" cy="549955"/>
          </a:xfrm>
        </p:grpSpPr>
        <p:grpSp>
          <p:nvGrpSpPr>
            <p:cNvPr id="43" name="Group 42"/>
            <p:cNvGrpSpPr/>
            <p:nvPr/>
          </p:nvGrpSpPr>
          <p:grpSpPr>
            <a:xfrm>
              <a:off x="3820837" y="2078442"/>
              <a:ext cx="687162" cy="369332"/>
              <a:chOff x="10178526" y="3789947"/>
              <a:chExt cx="655983" cy="391654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10178526" y="3789947"/>
                <a:ext cx="655983" cy="39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</a:t>
                </a:r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>
                <a:off x="10270668" y="3801979"/>
                <a:ext cx="327316" cy="12031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Group 126"/>
            <p:cNvGrpSpPr/>
            <p:nvPr/>
          </p:nvGrpSpPr>
          <p:grpSpPr>
            <a:xfrm>
              <a:off x="5455610" y="2003423"/>
              <a:ext cx="655983" cy="461665"/>
              <a:chOff x="10049423" y="5044102"/>
              <a:chExt cx="655983" cy="461665"/>
            </a:xfrm>
          </p:grpSpPr>
          <p:sp>
            <p:nvSpPr>
              <p:cNvPr id="128" name="TextBox 127"/>
              <p:cNvSpPr txBox="1"/>
              <p:nvPr/>
            </p:nvSpPr>
            <p:spPr>
              <a:xfrm>
                <a:off x="10049423" y="5044102"/>
                <a:ext cx="6559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>
                <a:off x="10091717" y="5413434"/>
                <a:ext cx="21155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/>
            <p:cNvGrpSpPr/>
            <p:nvPr/>
          </p:nvGrpSpPr>
          <p:grpSpPr>
            <a:xfrm>
              <a:off x="4821677" y="2037629"/>
              <a:ext cx="655983" cy="461665"/>
              <a:chOff x="10049423" y="5044102"/>
              <a:chExt cx="655983" cy="461665"/>
            </a:xfrm>
          </p:grpSpPr>
          <p:sp>
            <p:nvSpPr>
              <p:cNvPr id="131" name="TextBox 130"/>
              <p:cNvSpPr txBox="1"/>
              <p:nvPr/>
            </p:nvSpPr>
            <p:spPr>
              <a:xfrm>
                <a:off x="10049423" y="5044102"/>
                <a:ext cx="6559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b</a:t>
                </a:r>
              </a:p>
            </p:txBody>
          </p:sp>
          <p:cxnSp>
            <p:nvCxnSpPr>
              <p:cNvPr id="132" name="Straight Connector 131"/>
              <p:cNvCxnSpPr/>
              <p:nvPr/>
            </p:nvCxnSpPr>
            <p:spPr>
              <a:xfrm>
                <a:off x="10278789" y="5463538"/>
                <a:ext cx="21155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9" name="TextBox 138"/>
            <p:cNvSpPr txBox="1"/>
            <p:nvPr/>
          </p:nvSpPr>
          <p:spPr>
            <a:xfrm>
              <a:off x="5141110" y="2091713"/>
              <a:ext cx="1052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792160" y="2071834"/>
              <a:ext cx="20447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1/2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   +  d)</a:t>
              </a:r>
            </a:p>
          </p:txBody>
        </p:sp>
        <p:cxnSp>
          <p:nvCxnSpPr>
            <p:cNvPr id="152" name="Straight Connector 151"/>
            <p:cNvCxnSpPr/>
            <p:nvPr/>
          </p:nvCxnSpPr>
          <p:spPr>
            <a:xfrm>
              <a:off x="7191672" y="2490750"/>
              <a:ext cx="211006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6537151" y="2501324"/>
              <a:ext cx="211006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796631" y="3766540"/>
            <a:ext cx="4908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=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1/2(AB + DC)</a:t>
            </a: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   =  ½(AB+ DC)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½(AB + DC)</a:t>
            </a: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200547" y="3766615"/>
            <a:ext cx="35101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5704518" y="3782950"/>
            <a:ext cx="35101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5180354" y="4329175"/>
            <a:ext cx="35101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4717782" y="4336461"/>
            <a:ext cx="35101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858421" y="4350330"/>
            <a:ext cx="10086" cy="2895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4251105" y="4368309"/>
            <a:ext cx="10086" cy="2895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4528623" y="4378299"/>
            <a:ext cx="10086" cy="2895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5785545" y="4341423"/>
            <a:ext cx="10086" cy="2895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7" name="Picture 1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9405" y="4486450"/>
            <a:ext cx="2383743" cy="2371550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690033" y="4221797"/>
            <a:ext cx="2383743" cy="237155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3868507" y="4329175"/>
            <a:ext cx="34407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8534711" y="351884"/>
            <a:ext cx="3121224" cy="1401807"/>
            <a:chOff x="8668812" y="438078"/>
            <a:chExt cx="3121224" cy="1401807"/>
          </a:xfrm>
        </p:grpSpPr>
        <p:grpSp>
          <p:nvGrpSpPr>
            <p:cNvPr id="24" name="Group 23"/>
            <p:cNvGrpSpPr/>
            <p:nvPr/>
          </p:nvGrpSpPr>
          <p:grpSpPr>
            <a:xfrm>
              <a:off x="8668812" y="438078"/>
              <a:ext cx="3121224" cy="1401807"/>
              <a:chOff x="8668812" y="438078"/>
              <a:chExt cx="3121224" cy="1401807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8668812" y="438078"/>
                <a:ext cx="3121224" cy="1345820"/>
                <a:chOff x="2841376" y="1220308"/>
                <a:chExt cx="7006055" cy="2869366"/>
              </a:xfrm>
            </p:grpSpPr>
            <p:sp>
              <p:nvSpPr>
                <p:cNvPr id="6" name="Trapezoid 5"/>
                <p:cNvSpPr/>
                <p:nvPr/>
              </p:nvSpPr>
              <p:spPr>
                <a:xfrm>
                  <a:off x="3743645" y="1703894"/>
                  <a:ext cx="5301048" cy="2137719"/>
                </a:xfrm>
                <a:prstGeom prst="trapezoid">
                  <a:avLst>
                    <a:gd name="adj" fmla="val 70665"/>
                  </a:avLst>
                </a:prstGeom>
                <a:ln w="603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 flipH="1">
                  <a:off x="2841376" y="3302237"/>
                  <a:ext cx="102623" cy="7874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9191448" y="3660563"/>
                  <a:ext cx="65598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7819702" y="1641173"/>
                  <a:ext cx="65598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491362" y="1220308"/>
                  <a:ext cx="65598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endPara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8586402" y="2541533"/>
                  <a:ext cx="65598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endPara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3596889" y="2351889"/>
                  <a:ext cx="888614" cy="7874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  <a:endPara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" name="Straight Connector 2"/>
                <p:cNvCxnSpPr>
                  <a:endCxn id="6" idx="3"/>
                </p:cNvCxnSpPr>
                <p:nvPr/>
              </p:nvCxnSpPr>
              <p:spPr>
                <a:xfrm flipV="1">
                  <a:off x="4485503" y="2772754"/>
                  <a:ext cx="3803880" cy="10853"/>
                </a:xfrm>
                <a:prstGeom prst="line">
                  <a:avLst/>
                </a:prstGeom>
                <a:ln w="476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60" name="Picture 15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325190">
                <a:off x="9928816" y="529586"/>
                <a:ext cx="375212" cy="291832"/>
              </a:xfrm>
              <a:prstGeom prst="rect">
                <a:avLst/>
              </a:prstGeom>
            </p:spPr>
          </p:pic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325190">
                <a:off x="10107347" y="1062903"/>
                <a:ext cx="375212" cy="291832"/>
              </a:xfrm>
              <a:prstGeom prst="rect">
                <a:avLst/>
              </a:prstGeom>
            </p:spPr>
          </p:pic>
          <p:pic>
            <p:nvPicPr>
              <p:cNvPr id="161" name="Picture 16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325190">
                <a:off x="9699924" y="1548053"/>
                <a:ext cx="375212" cy="291832"/>
              </a:xfrm>
              <a:prstGeom prst="rect">
                <a:avLst/>
              </a:prstGeom>
            </p:spPr>
          </p:pic>
        </p:grpSp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5984021">
              <a:off x="10868720" y="955276"/>
              <a:ext cx="441291" cy="343226"/>
            </a:xfrm>
            <a:prstGeom prst="rect">
              <a:avLst/>
            </a:prstGeom>
          </p:spPr>
        </p:pic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81957">
              <a:off x="9317093" y="818003"/>
              <a:ext cx="429474" cy="377818"/>
            </a:xfrm>
            <a:prstGeom prst="rect">
              <a:avLst/>
            </a:prstGeom>
          </p:spPr>
        </p:pic>
      </p:grpSp>
      <p:pic>
        <p:nvPicPr>
          <p:cNvPr id="162" name="Picture 1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7403" y="598333"/>
            <a:ext cx="2427017" cy="1569797"/>
          </a:xfrm>
          <a:prstGeom prst="rect">
            <a:avLst/>
          </a:prstGeom>
        </p:spPr>
      </p:pic>
      <p:grpSp>
        <p:nvGrpSpPr>
          <p:cNvPr id="163" name="Group 162"/>
          <p:cNvGrpSpPr/>
          <p:nvPr/>
        </p:nvGrpSpPr>
        <p:grpSpPr>
          <a:xfrm>
            <a:off x="9867675" y="1075333"/>
            <a:ext cx="655983" cy="461665"/>
            <a:chOff x="10049423" y="5044102"/>
            <a:chExt cx="655983" cy="461665"/>
          </a:xfrm>
        </p:grpSpPr>
        <p:sp>
          <p:nvSpPr>
            <p:cNvPr id="164" name="TextBox 163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cxnSp>
          <p:nvCxnSpPr>
            <p:cNvPr id="165" name="Straight Connector 164"/>
            <p:cNvCxnSpPr/>
            <p:nvPr/>
          </p:nvCxnSpPr>
          <p:spPr>
            <a:xfrm>
              <a:off x="10091717" y="5413434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/>
          <p:cNvGrpSpPr/>
          <p:nvPr/>
        </p:nvGrpSpPr>
        <p:grpSpPr>
          <a:xfrm>
            <a:off x="10443295" y="1086626"/>
            <a:ext cx="639515" cy="615205"/>
            <a:chOff x="10049423" y="5044102"/>
            <a:chExt cx="655983" cy="461665"/>
          </a:xfrm>
        </p:grpSpPr>
        <p:sp>
          <p:nvSpPr>
            <p:cNvPr id="167" name="TextBox 166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cxnSp>
          <p:nvCxnSpPr>
            <p:cNvPr id="168" name="Straight Connector 167"/>
            <p:cNvCxnSpPr/>
            <p:nvPr/>
          </p:nvCxnSpPr>
          <p:spPr>
            <a:xfrm>
              <a:off x="10091717" y="5413434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654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6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9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64" tmFilter="0, 0; 0.125,0.2665; 0.25,0.4; 0.375,0.465; 0.5,0.5;  0.625,0.535; 0.75,0.6; 0.875,0.7335; 1,1">
                                          <p:stCondLst>
                                            <p:cond delay="7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82" tmFilter="0, 0; 0.125,0.2665; 0.25,0.4; 0.375,0.465; 0.5,0.5;  0.625,0.535; 0.75,0.6; 0.875,0.7335; 1,1">
                                          <p:stCondLst>
                                            <p:cond delay="152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9" tmFilter="0, 0; 0.125,0.2665; 0.25,0.4; 0.375,0.465; 0.5,0.5;  0.625,0.535; 0.75,0.6; 0.875,0.7335; 1,1">
                                          <p:stCondLst>
                                            <p:cond delay="1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30">
                                          <p:stCondLst>
                                            <p:cond delay="74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91" decel="50000">
                                          <p:stCondLst>
                                            <p:cond delay="77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30">
                                          <p:stCondLst>
                                            <p:cond delay="150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91" decel="50000">
                                          <p:stCondLst>
                                            <p:cond delay="153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30">
                                          <p:stCondLst>
                                            <p:cond delay="188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91" decel="50000">
                                          <p:stCondLst>
                                            <p:cond delay="191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30">
                                          <p:stCondLst>
                                            <p:cond delay="207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91" decel="50000">
                                          <p:stCondLst>
                                            <p:cond delay="210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34" grpId="0"/>
      <p:bldP spid="53" grpId="0"/>
      <p:bldP spid="67" grpId="0"/>
      <p:bldP spid="96" grpId="0"/>
      <p:bldP spid="97" grpId="0"/>
      <p:bldP spid="98" grpId="0"/>
      <p:bldP spid="99" grpId="0"/>
      <p:bldP spid="115" grpId="0"/>
      <p:bldP spid="115" grpId="1"/>
      <p:bldP spid="111" grpId="0"/>
      <p:bldP spid="2" grpId="0"/>
      <p:bldP spid="14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9723"/>
            <a:ext cx="12192000" cy="6858000"/>
          </a:xfrm>
          <a:prstGeom prst="frame">
            <a:avLst>
              <a:gd name="adj1" fmla="val 7237"/>
            </a:avLst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44450"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416" y="1494075"/>
            <a:ext cx="6264613" cy="33547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7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7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endParaRPr lang="en-US" sz="7200" b="1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অনার্স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(১ম 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সহঃ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শ্রীমঙ্গল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b="1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smkamal_u@yahoo.com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313" y="1921351"/>
            <a:ext cx="2500211" cy="250021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B05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886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668812" y="438078"/>
            <a:ext cx="3121224" cy="1345820"/>
            <a:chOff x="2841376" y="1220308"/>
            <a:chExt cx="7006055" cy="2869366"/>
          </a:xfrm>
        </p:grpSpPr>
        <p:sp>
          <p:nvSpPr>
            <p:cNvPr id="5" name="Trapezoid 4"/>
            <p:cNvSpPr/>
            <p:nvPr/>
          </p:nvSpPr>
          <p:spPr>
            <a:xfrm>
              <a:off x="3743645" y="1703894"/>
              <a:ext cx="5301048" cy="2137719"/>
            </a:xfrm>
            <a:prstGeom prst="trapezoid">
              <a:avLst>
                <a:gd name="adj" fmla="val 70665"/>
              </a:avLst>
            </a:prstGeom>
            <a:ln w="603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flipH="1">
              <a:off x="2841376" y="3302237"/>
              <a:ext cx="102623" cy="78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91448" y="3660563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19702" y="1641173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91362" y="1220308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86402" y="2541533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96889" y="2351889"/>
              <a:ext cx="888614" cy="78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/>
            <p:cNvCxnSpPr>
              <a:endCxn id="5" idx="3"/>
            </p:cNvCxnSpPr>
            <p:nvPr/>
          </p:nvCxnSpPr>
          <p:spPr>
            <a:xfrm flipV="1">
              <a:off x="4485503" y="2772754"/>
              <a:ext cx="3803880" cy="10853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443789" y="1338156"/>
            <a:ext cx="706253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EF ও AB + DC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ভেক্টরদ্বইয়ের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দ্গারকরেখা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ভেক্টরদ্বয়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EF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AB     +      DC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EF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AB               DC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EF          AB    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DC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708" y="686980"/>
            <a:ext cx="2427017" cy="156979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363317" y="4650201"/>
            <a:ext cx="0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482340" y="4650201"/>
            <a:ext cx="20052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29547" y="3908475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429547" y="4680756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613096" y="3183787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824938" y="3906928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83679" y="3183787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363317" y="3159724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063985" y="3145973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262882" y="3170037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459029" y="3145973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055227" y="3906928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188470" y="3876477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364262" y="3876477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000421" y="3906929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066016" y="3906928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611893" y="3876475"/>
            <a:ext cx="3462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192666" y="3145973"/>
            <a:ext cx="3462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538872" y="3876475"/>
            <a:ext cx="3462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3012657" y="3876475"/>
            <a:ext cx="3462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666451" y="3170037"/>
            <a:ext cx="3462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1647019" y="3145973"/>
            <a:ext cx="3462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581947" y="4664708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9785023" y="2212799"/>
            <a:ext cx="446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Frame 81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6413"/>
            </a:avLst>
          </a:prstGeom>
          <a:blipFill>
            <a:blip r:embed="rId4"/>
            <a:tile tx="0" ty="0" sx="100000" sy="100000" flip="none" algn="tl"/>
          </a:blipFill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142353" y="1719766"/>
            <a:ext cx="3415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331608" y="1731797"/>
            <a:ext cx="3415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587829" y="1747839"/>
            <a:ext cx="3415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459028" y="3906927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490739" y="3876477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89405" y="4486450"/>
            <a:ext cx="2383743" cy="23715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9787908" y="4312010"/>
            <a:ext cx="2383743" cy="237155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27414">
            <a:off x="9920464" y="1054747"/>
            <a:ext cx="343246" cy="26696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948993">
            <a:off x="11073980" y="1237779"/>
            <a:ext cx="380418" cy="29588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967550">
            <a:off x="9084152" y="1363910"/>
            <a:ext cx="297548" cy="23142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27414">
            <a:off x="9998834" y="554440"/>
            <a:ext cx="343246" cy="26696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27414">
            <a:off x="10331182" y="1563485"/>
            <a:ext cx="343246" cy="26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7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0756" y="2078260"/>
            <a:ext cx="83518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ABCD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ট্রাপিজিয়ামের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AC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BD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কর্ণদ্বয়ের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মধ্যবিন্দু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E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F 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EF=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1/2(AB -  DC)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EF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॥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AB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॥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61687" y="664894"/>
            <a:ext cx="3363985" cy="6732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 smtClean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443679" y="3155478"/>
            <a:ext cx="3979886" cy="2179090"/>
            <a:chOff x="8682606" y="438078"/>
            <a:chExt cx="3107430" cy="1345820"/>
          </a:xfrm>
        </p:grpSpPr>
        <p:grpSp>
          <p:nvGrpSpPr>
            <p:cNvPr id="3" name="Group 2"/>
            <p:cNvGrpSpPr/>
            <p:nvPr/>
          </p:nvGrpSpPr>
          <p:grpSpPr>
            <a:xfrm>
              <a:off x="8682606" y="438078"/>
              <a:ext cx="3107430" cy="1345820"/>
              <a:chOff x="2841376" y="1220308"/>
              <a:chExt cx="7006055" cy="2869366"/>
            </a:xfrm>
          </p:grpSpPr>
          <p:sp>
            <p:nvSpPr>
              <p:cNvPr id="5" name="Trapezoid 4"/>
              <p:cNvSpPr/>
              <p:nvPr/>
            </p:nvSpPr>
            <p:spPr>
              <a:xfrm>
                <a:off x="3743645" y="1703894"/>
                <a:ext cx="5301048" cy="2137719"/>
              </a:xfrm>
              <a:prstGeom prst="trapezoid">
                <a:avLst>
                  <a:gd name="adj" fmla="val 70665"/>
                </a:avLst>
              </a:prstGeom>
              <a:ln w="603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flipH="1">
                <a:off x="2841376" y="3302237"/>
                <a:ext cx="102623" cy="78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9191448" y="3660563"/>
                <a:ext cx="6559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819702" y="1641173"/>
                <a:ext cx="6559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491362" y="1220308"/>
                <a:ext cx="6559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372138" y="2442115"/>
                <a:ext cx="646193" cy="486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157267" y="2302465"/>
                <a:ext cx="888613" cy="78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9081502" y="664894"/>
              <a:ext cx="2416291" cy="1032075"/>
              <a:chOff x="9081502" y="664894"/>
              <a:chExt cx="2416291" cy="103207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9944544" y="664894"/>
                <a:ext cx="1553249" cy="1032075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9081502" y="698235"/>
                <a:ext cx="1454495" cy="969315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9841954" y="1155728"/>
                <a:ext cx="882953" cy="1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9405" y="4486450"/>
            <a:ext cx="2383743" cy="23715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649836" y="4364369"/>
            <a:ext cx="2383743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3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4">
                <a:lumMod val="97000"/>
                <a:lumOff val="3000"/>
              </a:schemeClr>
            </a:gs>
            <a:gs pos="77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427" y="550407"/>
            <a:ext cx="87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802"/>
            </a:avLst>
          </a:prstGeom>
          <a:blipFill>
            <a:blip r:embed="rId2"/>
            <a:tile tx="0" ty="0" sx="100000" sy="100000" flip="none" algn="tl"/>
          </a:blipFill>
          <a:ln w="698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487627" y="2234282"/>
            <a:ext cx="687162" cy="369332"/>
            <a:chOff x="10178526" y="3789947"/>
            <a:chExt cx="655983" cy="391654"/>
          </a:xfrm>
        </p:grpSpPr>
        <p:sp>
          <p:nvSpPr>
            <p:cNvPr id="22" name="TextBox 21"/>
            <p:cNvSpPr txBox="1"/>
            <p:nvPr/>
          </p:nvSpPr>
          <p:spPr>
            <a:xfrm>
              <a:off x="10178526" y="3789947"/>
              <a:ext cx="655983" cy="39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OA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10270668" y="3801979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9785023" y="2212799"/>
            <a:ext cx="446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153653" y="1488449"/>
            <a:ext cx="2120502" cy="461665"/>
            <a:chOff x="1315717" y="4102443"/>
            <a:chExt cx="2120502" cy="461665"/>
          </a:xfrm>
        </p:grpSpPr>
        <p:sp>
          <p:nvSpPr>
            <p:cNvPr id="31" name="Isosceles Triangle 30"/>
            <p:cNvSpPr/>
            <p:nvPr/>
          </p:nvSpPr>
          <p:spPr>
            <a:xfrm>
              <a:off x="1315717" y="4205608"/>
              <a:ext cx="345989" cy="245025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49691" y="4102443"/>
              <a:ext cx="1786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AOB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হতে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0602032" y="1827459"/>
            <a:ext cx="655983" cy="461665"/>
            <a:chOff x="10049423" y="5044102"/>
            <a:chExt cx="655983" cy="461665"/>
          </a:xfrm>
        </p:grpSpPr>
        <p:sp>
          <p:nvSpPr>
            <p:cNvPr id="58" name="TextBox 57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10091717" y="5413434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1991415" y="2184354"/>
            <a:ext cx="68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300887" y="2212801"/>
            <a:ext cx="687162" cy="369332"/>
            <a:chOff x="10178526" y="3789947"/>
            <a:chExt cx="655983" cy="391654"/>
          </a:xfrm>
        </p:grpSpPr>
        <p:sp>
          <p:nvSpPr>
            <p:cNvPr id="37" name="TextBox 36"/>
            <p:cNvSpPr txBox="1"/>
            <p:nvPr/>
          </p:nvSpPr>
          <p:spPr>
            <a:xfrm>
              <a:off x="10178526" y="3789947"/>
              <a:ext cx="655983" cy="39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10270668" y="3801979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075196" y="4490408"/>
            <a:ext cx="687162" cy="369332"/>
            <a:chOff x="10178526" y="3789947"/>
            <a:chExt cx="655983" cy="391654"/>
          </a:xfrm>
        </p:grpSpPr>
        <p:sp>
          <p:nvSpPr>
            <p:cNvPr id="41" name="TextBox 40"/>
            <p:cNvSpPr txBox="1"/>
            <p:nvPr/>
          </p:nvSpPr>
          <p:spPr>
            <a:xfrm>
              <a:off x="10178526" y="3789947"/>
              <a:ext cx="655983" cy="39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DC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0270668" y="3801979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957213" y="2146056"/>
            <a:ext cx="958264" cy="461665"/>
            <a:chOff x="10178526" y="3789947"/>
            <a:chExt cx="655983" cy="489567"/>
          </a:xfrm>
        </p:grpSpPr>
        <p:sp>
          <p:nvSpPr>
            <p:cNvPr id="50" name="TextBox 49"/>
            <p:cNvSpPr txBox="1"/>
            <p:nvPr/>
          </p:nvSpPr>
          <p:spPr>
            <a:xfrm>
              <a:off x="10178526" y="3789947"/>
              <a:ext cx="655983" cy="489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OB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10411994" y="3854394"/>
              <a:ext cx="197145" cy="2906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1678884" y="4378299"/>
            <a:ext cx="687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970821" y="2695096"/>
            <a:ext cx="68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2329721" y="2723541"/>
            <a:ext cx="687162" cy="348282"/>
            <a:chOff x="10178526" y="3789947"/>
            <a:chExt cx="655983" cy="369332"/>
          </a:xfrm>
        </p:grpSpPr>
        <p:sp>
          <p:nvSpPr>
            <p:cNvPr id="69" name="TextBox 68"/>
            <p:cNvSpPr txBox="1"/>
            <p:nvPr/>
          </p:nvSpPr>
          <p:spPr>
            <a:xfrm>
              <a:off x="10178526" y="3789947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10270668" y="3801979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1258800" y="3296068"/>
            <a:ext cx="687162" cy="348282"/>
            <a:chOff x="10178526" y="3789947"/>
            <a:chExt cx="655983" cy="369332"/>
          </a:xfrm>
        </p:grpSpPr>
        <p:sp>
          <p:nvSpPr>
            <p:cNvPr id="79" name="TextBox 78"/>
            <p:cNvSpPr txBox="1"/>
            <p:nvPr/>
          </p:nvSpPr>
          <p:spPr>
            <a:xfrm>
              <a:off x="10178526" y="3789947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10270668" y="3801979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1546570" y="2627059"/>
            <a:ext cx="655983" cy="461665"/>
            <a:chOff x="10049423" y="5044102"/>
            <a:chExt cx="655983" cy="461665"/>
          </a:xfrm>
        </p:grpSpPr>
        <p:sp>
          <p:nvSpPr>
            <p:cNvPr id="85" name="TextBox 84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10091717" y="5413434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2883271" y="2658376"/>
            <a:ext cx="655983" cy="461665"/>
            <a:chOff x="10049423" y="5044102"/>
            <a:chExt cx="655983" cy="461665"/>
          </a:xfrm>
        </p:grpSpPr>
        <p:sp>
          <p:nvSpPr>
            <p:cNvPr id="88" name="TextBox 87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b</a:t>
              </a: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10326500" y="5438148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2206453" y="3207730"/>
            <a:ext cx="655983" cy="461665"/>
            <a:chOff x="10049423" y="5044102"/>
            <a:chExt cx="655983" cy="461665"/>
          </a:xfrm>
        </p:grpSpPr>
        <p:sp>
          <p:nvSpPr>
            <p:cNvPr id="91" name="TextBox 90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b</a:t>
              </a: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10326500" y="5438148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2813004" y="3033542"/>
            <a:ext cx="655983" cy="646331"/>
            <a:chOff x="10049423" y="5044102"/>
            <a:chExt cx="655983" cy="646331"/>
          </a:xfrm>
        </p:grpSpPr>
        <p:sp>
          <p:nvSpPr>
            <p:cNvPr id="94" name="TextBox 93"/>
            <p:cNvSpPr txBox="1"/>
            <p:nvPr/>
          </p:nvSpPr>
          <p:spPr>
            <a:xfrm>
              <a:off x="10049423" y="5044102"/>
              <a:ext cx="6559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a</a:t>
              </a:r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10377414" y="5605813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Box 95"/>
          <p:cNvSpPr txBox="1"/>
          <p:nvPr/>
        </p:nvSpPr>
        <p:spPr>
          <a:xfrm>
            <a:off x="3586255" y="4809091"/>
            <a:ext cx="113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EF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26633" y="3874796"/>
            <a:ext cx="76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তদ্রুপ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63468" y="3239376"/>
            <a:ext cx="53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66773" y="2646019"/>
            <a:ext cx="53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1479509" y="3867510"/>
            <a:ext cx="2120502" cy="461665"/>
            <a:chOff x="1315717" y="4102443"/>
            <a:chExt cx="2120502" cy="461665"/>
          </a:xfrm>
        </p:grpSpPr>
        <p:sp>
          <p:nvSpPr>
            <p:cNvPr id="101" name="Isosceles Triangle 100"/>
            <p:cNvSpPr/>
            <p:nvPr/>
          </p:nvSpPr>
          <p:spPr>
            <a:xfrm>
              <a:off x="1315717" y="4205608"/>
              <a:ext cx="345989" cy="245025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649691" y="4102443"/>
              <a:ext cx="1786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COD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হতে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3705177" y="1421053"/>
            <a:ext cx="5361" cy="338803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/>
          <p:cNvGrpSpPr/>
          <p:nvPr/>
        </p:nvGrpSpPr>
        <p:grpSpPr>
          <a:xfrm>
            <a:off x="2140070" y="4356174"/>
            <a:ext cx="639515" cy="615205"/>
            <a:chOff x="10049423" y="5044102"/>
            <a:chExt cx="655983" cy="461665"/>
          </a:xfrm>
        </p:grpSpPr>
        <p:sp>
          <p:nvSpPr>
            <p:cNvPr id="104" name="TextBox 103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10091717" y="5413434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3135785" y="4400170"/>
            <a:ext cx="655983" cy="461665"/>
            <a:chOff x="10049423" y="5044102"/>
            <a:chExt cx="655983" cy="461665"/>
          </a:xfrm>
        </p:grpSpPr>
        <p:sp>
          <p:nvSpPr>
            <p:cNvPr id="107" name="TextBox 106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10091717" y="5499933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Box 114"/>
          <p:cNvSpPr txBox="1"/>
          <p:nvPr/>
        </p:nvSpPr>
        <p:spPr>
          <a:xfrm>
            <a:off x="2658266" y="4449990"/>
            <a:ext cx="687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7845285" y="1052788"/>
            <a:ext cx="655983" cy="461665"/>
            <a:chOff x="10049423" y="5044102"/>
            <a:chExt cx="655983" cy="461665"/>
          </a:xfrm>
        </p:grpSpPr>
        <p:sp>
          <p:nvSpPr>
            <p:cNvPr id="121" name="TextBox 120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10091717" y="5413434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TextBox 110"/>
          <p:cNvSpPr txBox="1"/>
          <p:nvPr/>
        </p:nvSpPr>
        <p:spPr>
          <a:xfrm>
            <a:off x="7494987" y="1544606"/>
            <a:ext cx="617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7835760" y="1509988"/>
            <a:ext cx="655983" cy="461665"/>
            <a:chOff x="10049423" y="5044102"/>
            <a:chExt cx="655983" cy="461665"/>
          </a:xfrm>
        </p:grpSpPr>
        <p:sp>
          <p:nvSpPr>
            <p:cNvPr id="113" name="TextBox 112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10091717" y="5413434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extBox 125"/>
          <p:cNvSpPr txBox="1"/>
          <p:nvPr/>
        </p:nvSpPr>
        <p:spPr>
          <a:xfrm>
            <a:off x="4219972" y="2415959"/>
            <a:ext cx="4679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1/2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061572" y="664857"/>
            <a:ext cx="4996816" cy="1286362"/>
            <a:chOff x="4033666" y="677303"/>
            <a:chExt cx="4996816" cy="1286362"/>
          </a:xfrm>
        </p:grpSpPr>
        <p:sp>
          <p:nvSpPr>
            <p:cNvPr id="56" name="TextBox 55"/>
            <p:cNvSpPr txBox="1"/>
            <p:nvPr/>
          </p:nvSpPr>
          <p:spPr>
            <a:xfrm>
              <a:off x="4073843" y="1114069"/>
              <a:ext cx="4679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বিন্দুর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অবস্থান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ভেক্টর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½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 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294289" y="677303"/>
              <a:ext cx="590223" cy="468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7058776" y="1045280"/>
              <a:ext cx="655983" cy="461665"/>
              <a:chOff x="10049423" y="5044102"/>
              <a:chExt cx="655983" cy="461665"/>
            </a:xfrm>
          </p:grpSpPr>
          <p:sp>
            <p:nvSpPr>
              <p:cNvPr id="117" name="TextBox 116"/>
              <p:cNvSpPr txBox="1"/>
              <p:nvPr/>
            </p:nvSpPr>
            <p:spPr>
              <a:xfrm>
                <a:off x="10049423" y="5044102"/>
                <a:ext cx="6559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</a:t>
                </a:r>
              </a:p>
            </p:txBody>
          </p:sp>
          <p:cxnSp>
            <p:nvCxnSpPr>
              <p:cNvPr id="118" name="Straight Connector 117"/>
              <p:cNvCxnSpPr/>
              <p:nvPr/>
            </p:nvCxnSpPr>
            <p:spPr>
              <a:xfrm>
                <a:off x="10253844" y="5469886"/>
                <a:ext cx="21155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TextBox 118"/>
            <p:cNvSpPr txBox="1"/>
            <p:nvPr/>
          </p:nvSpPr>
          <p:spPr>
            <a:xfrm>
              <a:off x="7520562" y="1109036"/>
              <a:ext cx="617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033666" y="1502000"/>
              <a:ext cx="4996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বিন্দুর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অবস্থান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ভেক্টর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½( </a:t>
              </a:r>
              <a:endPara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7110398" y="1488448"/>
              <a:ext cx="655983" cy="461665"/>
              <a:chOff x="9990286" y="5033872"/>
              <a:chExt cx="655983" cy="461665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9990286" y="5033872"/>
                <a:ext cx="6559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>
                <a:off x="10091717" y="5413434"/>
                <a:ext cx="21155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up 132"/>
            <p:cNvGrpSpPr/>
            <p:nvPr/>
          </p:nvGrpSpPr>
          <p:grpSpPr>
            <a:xfrm>
              <a:off x="6700426" y="1089138"/>
              <a:ext cx="697784" cy="778872"/>
              <a:chOff x="9605489" y="4634562"/>
              <a:chExt cx="697784" cy="778872"/>
            </a:xfrm>
          </p:grpSpPr>
          <p:sp>
            <p:nvSpPr>
              <p:cNvPr id="134" name="TextBox 133"/>
              <p:cNvSpPr txBox="1"/>
              <p:nvPr/>
            </p:nvSpPr>
            <p:spPr>
              <a:xfrm>
                <a:off x="9605489" y="4634562"/>
                <a:ext cx="6559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5" name="Straight Connector 134"/>
              <p:cNvCxnSpPr/>
              <p:nvPr/>
            </p:nvCxnSpPr>
            <p:spPr>
              <a:xfrm>
                <a:off x="10091717" y="5413434"/>
                <a:ext cx="21155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4316021" y="3008543"/>
            <a:ext cx="1065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½{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</a:p>
        </p:txBody>
      </p:sp>
      <p:grpSp>
        <p:nvGrpSpPr>
          <p:cNvPr id="144" name="Group 143"/>
          <p:cNvGrpSpPr/>
          <p:nvPr/>
        </p:nvGrpSpPr>
        <p:grpSpPr>
          <a:xfrm>
            <a:off x="5048535" y="3014059"/>
            <a:ext cx="655983" cy="461665"/>
            <a:chOff x="10049423" y="5044102"/>
            <a:chExt cx="655983" cy="461665"/>
          </a:xfrm>
        </p:grpSpPr>
        <p:sp>
          <p:nvSpPr>
            <p:cNvPr id="145" name="TextBox 144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b</a:t>
              </a:r>
            </a:p>
          </p:txBody>
        </p:sp>
        <p:cxnSp>
          <p:nvCxnSpPr>
            <p:cNvPr id="146" name="Straight Connector 145"/>
            <p:cNvCxnSpPr/>
            <p:nvPr/>
          </p:nvCxnSpPr>
          <p:spPr>
            <a:xfrm>
              <a:off x="10287020" y="5451360"/>
              <a:ext cx="179846" cy="47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TextBox 147"/>
          <p:cNvSpPr txBox="1"/>
          <p:nvPr/>
        </p:nvSpPr>
        <p:spPr>
          <a:xfrm>
            <a:off x="5421856" y="2853665"/>
            <a:ext cx="2401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a) + (d – c)}</a:t>
            </a:r>
          </a:p>
        </p:txBody>
      </p:sp>
      <p:cxnSp>
        <p:nvCxnSpPr>
          <p:cNvPr id="149" name="Straight Connector 148"/>
          <p:cNvCxnSpPr/>
          <p:nvPr/>
        </p:nvCxnSpPr>
        <p:spPr>
          <a:xfrm>
            <a:off x="5750364" y="3458209"/>
            <a:ext cx="21100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6516551" y="3422719"/>
            <a:ext cx="21100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6906951" y="3437333"/>
            <a:ext cx="21100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3748524" y="2352081"/>
            <a:ext cx="3995909" cy="513021"/>
            <a:chOff x="3820837" y="2003423"/>
            <a:chExt cx="3995909" cy="513021"/>
          </a:xfrm>
        </p:grpSpPr>
        <p:grpSp>
          <p:nvGrpSpPr>
            <p:cNvPr id="43" name="Group 42"/>
            <p:cNvGrpSpPr/>
            <p:nvPr/>
          </p:nvGrpSpPr>
          <p:grpSpPr>
            <a:xfrm>
              <a:off x="3820837" y="2078442"/>
              <a:ext cx="687162" cy="369332"/>
              <a:chOff x="10178526" y="3789947"/>
              <a:chExt cx="655983" cy="391654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10178526" y="3789947"/>
                <a:ext cx="655983" cy="39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</a:t>
                </a:r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>
                <a:off x="10270668" y="3801979"/>
                <a:ext cx="327316" cy="12031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Group 126"/>
            <p:cNvGrpSpPr/>
            <p:nvPr/>
          </p:nvGrpSpPr>
          <p:grpSpPr>
            <a:xfrm>
              <a:off x="5455610" y="2003423"/>
              <a:ext cx="655983" cy="461665"/>
              <a:chOff x="10049423" y="5044102"/>
              <a:chExt cx="655983" cy="461665"/>
            </a:xfrm>
          </p:grpSpPr>
          <p:sp>
            <p:nvSpPr>
              <p:cNvPr id="128" name="TextBox 127"/>
              <p:cNvSpPr txBox="1"/>
              <p:nvPr/>
            </p:nvSpPr>
            <p:spPr>
              <a:xfrm>
                <a:off x="10049423" y="5044102"/>
                <a:ext cx="6559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>
                <a:off x="10091717" y="5484301"/>
                <a:ext cx="21155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/>
            <p:cNvGrpSpPr/>
            <p:nvPr/>
          </p:nvGrpSpPr>
          <p:grpSpPr>
            <a:xfrm>
              <a:off x="4821677" y="2037629"/>
              <a:ext cx="655983" cy="461665"/>
              <a:chOff x="10049423" y="5044102"/>
              <a:chExt cx="655983" cy="461665"/>
            </a:xfrm>
          </p:grpSpPr>
          <p:sp>
            <p:nvSpPr>
              <p:cNvPr id="131" name="TextBox 130"/>
              <p:cNvSpPr txBox="1"/>
              <p:nvPr/>
            </p:nvSpPr>
            <p:spPr>
              <a:xfrm>
                <a:off x="10049423" y="5044102"/>
                <a:ext cx="6559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b</a:t>
                </a:r>
              </a:p>
            </p:txBody>
          </p:sp>
          <p:cxnSp>
            <p:nvCxnSpPr>
              <p:cNvPr id="132" name="Straight Connector 131"/>
              <p:cNvCxnSpPr/>
              <p:nvPr/>
            </p:nvCxnSpPr>
            <p:spPr>
              <a:xfrm>
                <a:off x="10348594" y="5450095"/>
                <a:ext cx="21155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9" name="TextBox 138"/>
            <p:cNvSpPr txBox="1"/>
            <p:nvPr/>
          </p:nvSpPr>
          <p:spPr>
            <a:xfrm>
              <a:off x="5259800" y="2054779"/>
              <a:ext cx="1052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772000" y="2024123"/>
              <a:ext cx="20447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1/2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   +  d)</a:t>
              </a:r>
            </a:p>
          </p:txBody>
        </p:sp>
        <p:cxnSp>
          <p:nvCxnSpPr>
            <p:cNvPr id="152" name="Straight Connector 151"/>
            <p:cNvCxnSpPr/>
            <p:nvPr/>
          </p:nvCxnSpPr>
          <p:spPr>
            <a:xfrm>
              <a:off x="7206545" y="2443621"/>
              <a:ext cx="211006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6527174" y="2432200"/>
              <a:ext cx="211006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796631" y="3766540"/>
            <a:ext cx="4908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=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1/2(AB - DC)</a:t>
            </a: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   =  ½(AB - DC)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½(AB - DC)</a:t>
            </a: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200547" y="3766615"/>
            <a:ext cx="35101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5704518" y="3782950"/>
            <a:ext cx="35101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5180354" y="4329175"/>
            <a:ext cx="35101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4717782" y="4336461"/>
            <a:ext cx="35101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858421" y="4350330"/>
            <a:ext cx="10086" cy="2895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4251105" y="4368309"/>
            <a:ext cx="10086" cy="2895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4528623" y="4378299"/>
            <a:ext cx="10086" cy="2895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5785545" y="4341423"/>
            <a:ext cx="10086" cy="2895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7" name="Picture 1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9405" y="4486450"/>
            <a:ext cx="2383743" cy="2371550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064715" y="4760909"/>
            <a:ext cx="2383743" cy="2371550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8447870" y="346021"/>
            <a:ext cx="3121224" cy="1345820"/>
            <a:chOff x="8634487" y="496423"/>
            <a:chExt cx="3121224" cy="1345820"/>
          </a:xfrm>
        </p:grpSpPr>
        <p:grpSp>
          <p:nvGrpSpPr>
            <p:cNvPr id="174" name="Group 173"/>
            <p:cNvGrpSpPr/>
            <p:nvPr/>
          </p:nvGrpSpPr>
          <p:grpSpPr>
            <a:xfrm>
              <a:off x="8634487" y="496423"/>
              <a:ext cx="3121224" cy="1345820"/>
              <a:chOff x="2841376" y="1220308"/>
              <a:chExt cx="7006055" cy="2869366"/>
            </a:xfrm>
          </p:grpSpPr>
          <p:sp>
            <p:nvSpPr>
              <p:cNvPr id="175" name="Trapezoid 174"/>
              <p:cNvSpPr/>
              <p:nvPr/>
            </p:nvSpPr>
            <p:spPr>
              <a:xfrm>
                <a:off x="3743645" y="1703894"/>
                <a:ext cx="5301048" cy="2137719"/>
              </a:xfrm>
              <a:prstGeom prst="trapezoid">
                <a:avLst>
                  <a:gd name="adj" fmla="val 70665"/>
                </a:avLst>
              </a:prstGeom>
              <a:ln w="603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 flipH="1">
                <a:off x="2841376" y="3302237"/>
                <a:ext cx="102623" cy="78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9191448" y="3660563"/>
                <a:ext cx="6559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7819702" y="1641173"/>
                <a:ext cx="6559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4491362" y="1220308"/>
                <a:ext cx="6559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7150594" y="2169440"/>
                <a:ext cx="6559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4970999" y="2006453"/>
                <a:ext cx="888614" cy="78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2" name="Straight Connector 181"/>
              <p:cNvCxnSpPr/>
              <p:nvPr/>
            </p:nvCxnSpPr>
            <p:spPr>
              <a:xfrm flipV="1">
                <a:off x="3735983" y="1737584"/>
                <a:ext cx="3700781" cy="2079245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5315842" y="1733479"/>
                <a:ext cx="3802825" cy="2107465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5694631" y="2727724"/>
                <a:ext cx="1453682" cy="20858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5" name="Half Frame 184"/>
            <p:cNvSpPr/>
            <p:nvPr/>
          </p:nvSpPr>
          <p:spPr>
            <a:xfrm rot="4309335">
              <a:off x="9320984" y="1132630"/>
              <a:ext cx="210000" cy="187724"/>
            </a:xfrm>
            <a:prstGeom prst="halfFrame">
              <a:avLst>
                <a:gd name="adj1" fmla="val 11277"/>
                <a:gd name="adj2" fmla="val 140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6" name="Half Frame 185"/>
            <p:cNvSpPr/>
            <p:nvPr/>
          </p:nvSpPr>
          <p:spPr>
            <a:xfrm rot="21373038">
              <a:off x="10864352" y="1369126"/>
              <a:ext cx="153166" cy="149570"/>
            </a:xfrm>
            <a:prstGeom prst="halfFrame">
              <a:avLst>
                <a:gd name="adj1" fmla="val 11277"/>
                <a:gd name="adj2" fmla="val 140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7" name="Half Frame 186"/>
            <p:cNvSpPr/>
            <p:nvPr/>
          </p:nvSpPr>
          <p:spPr>
            <a:xfrm rot="7376020">
              <a:off x="10039253" y="648992"/>
              <a:ext cx="151853" cy="148807"/>
            </a:xfrm>
            <a:prstGeom prst="halfFrame">
              <a:avLst>
                <a:gd name="adj1" fmla="val 11277"/>
                <a:gd name="adj2" fmla="val 140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8" name="Half Frame 187"/>
            <p:cNvSpPr/>
            <p:nvPr/>
          </p:nvSpPr>
          <p:spPr>
            <a:xfrm rot="5857974">
              <a:off x="9440214" y="1374836"/>
              <a:ext cx="187269" cy="169522"/>
            </a:xfrm>
            <a:prstGeom prst="halfFrame">
              <a:avLst>
                <a:gd name="adj1" fmla="val 11277"/>
                <a:gd name="adj2" fmla="val 140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9" name="Half Frame 188"/>
            <p:cNvSpPr/>
            <p:nvPr/>
          </p:nvSpPr>
          <p:spPr>
            <a:xfrm rot="290842">
              <a:off x="10928134" y="1076621"/>
              <a:ext cx="188051" cy="166076"/>
            </a:xfrm>
            <a:prstGeom prst="halfFrame">
              <a:avLst>
                <a:gd name="adj1" fmla="val 11277"/>
                <a:gd name="adj2" fmla="val 140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0" name="Half Frame 189"/>
            <p:cNvSpPr/>
            <p:nvPr/>
          </p:nvSpPr>
          <p:spPr>
            <a:xfrm rot="7376020">
              <a:off x="10103588" y="1661001"/>
              <a:ext cx="151853" cy="148807"/>
            </a:xfrm>
            <a:prstGeom prst="halfFrame">
              <a:avLst>
                <a:gd name="adj1" fmla="val 11277"/>
                <a:gd name="adj2" fmla="val 140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1" name="Half Frame 190"/>
            <p:cNvSpPr/>
            <p:nvPr/>
          </p:nvSpPr>
          <p:spPr>
            <a:xfrm rot="7376020">
              <a:off x="10147548" y="1134161"/>
              <a:ext cx="151853" cy="148807"/>
            </a:xfrm>
            <a:prstGeom prst="halfFrame">
              <a:avLst>
                <a:gd name="adj1" fmla="val 11277"/>
                <a:gd name="adj2" fmla="val 140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8956552" y="1768154"/>
            <a:ext cx="655983" cy="461665"/>
            <a:chOff x="10049423" y="5044102"/>
            <a:chExt cx="655983" cy="461665"/>
          </a:xfrm>
        </p:grpSpPr>
        <p:sp>
          <p:nvSpPr>
            <p:cNvPr id="193" name="TextBox 192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4" name="Straight Connector 193"/>
            <p:cNvCxnSpPr/>
            <p:nvPr/>
          </p:nvCxnSpPr>
          <p:spPr>
            <a:xfrm>
              <a:off x="10091717" y="5413434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5" name="Picture 1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416" y="595868"/>
            <a:ext cx="2427017" cy="1569797"/>
          </a:xfrm>
          <a:prstGeom prst="rect">
            <a:avLst/>
          </a:prstGeom>
        </p:spPr>
      </p:pic>
      <p:grpSp>
        <p:nvGrpSpPr>
          <p:cNvPr id="196" name="Group 195"/>
          <p:cNvGrpSpPr/>
          <p:nvPr/>
        </p:nvGrpSpPr>
        <p:grpSpPr>
          <a:xfrm>
            <a:off x="10038812" y="1438349"/>
            <a:ext cx="639515" cy="615205"/>
            <a:chOff x="10085623" y="5070340"/>
            <a:chExt cx="655983" cy="461665"/>
          </a:xfrm>
        </p:grpSpPr>
        <p:sp>
          <p:nvSpPr>
            <p:cNvPr id="197" name="TextBox 196"/>
            <p:cNvSpPr txBox="1"/>
            <p:nvPr/>
          </p:nvSpPr>
          <p:spPr>
            <a:xfrm>
              <a:off x="10085623" y="5070340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cxnSp>
          <p:nvCxnSpPr>
            <p:cNvPr id="198" name="Straight Connector 197"/>
            <p:cNvCxnSpPr/>
            <p:nvPr/>
          </p:nvCxnSpPr>
          <p:spPr>
            <a:xfrm>
              <a:off x="10091717" y="5413434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/>
          <p:cNvGrpSpPr/>
          <p:nvPr/>
        </p:nvGrpSpPr>
        <p:grpSpPr>
          <a:xfrm>
            <a:off x="9397466" y="1454745"/>
            <a:ext cx="655983" cy="461665"/>
            <a:chOff x="10049423" y="5044102"/>
            <a:chExt cx="655983" cy="461665"/>
          </a:xfrm>
        </p:grpSpPr>
        <p:sp>
          <p:nvSpPr>
            <p:cNvPr id="200" name="TextBox 199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cxnSp>
          <p:nvCxnSpPr>
            <p:cNvPr id="201" name="Straight Connector 200"/>
            <p:cNvCxnSpPr/>
            <p:nvPr/>
          </p:nvCxnSpPr>
          <p:spPr>
            <a:xfrm>
              <a:off x="10091717" y="5413434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/>
          <p:cNvCxnSpPr/>
          <p:nvPr/>
        </p:nvCxnSpPr>
        <p:spPr>
          <a:xfrm>
            <a:off x="3869779" y="4336461"/>
            <a:ext cx="313283" cy="179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07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6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9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64" tmFilter="0, 0; 0.125,0.2665; 0.25,0.4; 0.375,0.465; 0.5,0.5;  0.625,0.535; 0.75,0.6; 0.875,0.7335; 1,1">
                                          <p:stCondLst>
                                            <p:cond delay="7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82" tmFilter="0, 0; 0.125,0.2665; 0.25,0.4; 0.375,0.465; 0.5,0.5;  0.625,0.535; 0.75,0.6; 0.875,0.7335; 1,1">
                                          <p:stCondLst>
                                            <p:cond delay="152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9" tmFilter="0, 0; 0.125,0.2665; 0.25,0.4; 0.375,0.465; 0.5,0.5;  0.625,0.535; 0.75,0.6; 0.875,0.7335; 1,1">
                                          <p:stCondLst>
                                            <p:cond delay="1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30">
                                          <p:stCondLst>
                                            <p:cond delay="74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91" decel="50000">
                                          <p:stCondLst>
                                            <p:cond delay="77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30">
                                          <p:stCondLst>
                                            <p:cond delay="150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91" decel="50000">
                                          <p:stCondLst>
                                            <p:cond delay="153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0">
                                          <p:stCondLst>
                                            <p:cond delay="188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91" decel="50000">
                                          <p:stCondLst>
                                            <p:cond delay="191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0">
                                          <p:stCondLst>
                                            <p:cond delay="207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91" decel="50000">
                                          <p:stCondLst>
                                            <p:cond delay="210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8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1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34" grpId="0"/>
      <p:bldP spid="53" grpId="0"/>
      <p:bldP spid="67" grpId="0"/>
      <p:bldP spid="96" grpId="0"/>
      <p:bldP spid="97" grpId="0"/>
      <p:bldP spid="98" grpId="0"/>
      <p:bldP spid="99" grpId="0"/>
      <p:bldP spid="115" grpId="0"/>
      <p:bldP spid="115" grpId="1"/>
      <p:bldP spid="111" grpId="0"/>
      <p:bldP spid="2" grpId="0"/>
      <p:bldP spid="14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668812" y="438078"/>
            <a:ext cx="3121224" cy="1345820"/>
            <a:chOff x="2841376" y="1220308"/>
            <a:chExt cx="7006055" cy="2869366"/>
          </a:xfrm>
        </p:grpSpPr>
        <p:sp>
          <p:nvSpPr>
            <p:cNvPr id="5" name="Trapezoid 4"/>
            <p:cNvSpPr/>
            <p:nvPr/>
          </p:nvSpPr>
          <p:spPr>
            <a:xfrm>
              <a:off x="3743645" y="1703894"/>
              <a:ext cx="5301048" cy="2137719"/>
            </a:xfrm>
            <a:prstGeom prst="trapezoid">
              <a:avLst>
                <a:gd name="adj" fmla="val 70665"/>
              </a:avLst>
            </a:prstGeom>
            <a:ln w="603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flipH="1">
              <a:off x="2841376" y="3302237"/>
              <a:ext cx="102623" cy="78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91448" y="3660563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19702" y="1641173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91362" y="1220308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86402" y="2541533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96889" y="2351889"/>
              <a:ext cx="888614" cy="78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3765285" y="1763674"/>
              <a:ext cx="3648539" cy="207794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5995008" y="2616228"/>
              <a:ext cx="971637" cy="352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5367038" y="1692616"/>
              <a:ext cx="3699295" cy="2148997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432797" y="1381211"/>
            <a:ext cx="706253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EF ও AB - DC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ভেক্টরদ্বয়ের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ধারকরেখা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ভেক্টরদ্বয়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EF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AB     -      DC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EF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AB               DC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EF          AB    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DC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698" y="649255"/>
            <a:ext cx="2427017" cy="156979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363317" y="4686777"/>
            <a:ext cx="0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29547" y="3908475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429547" y="4680756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613096" y="3183787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824938" y="3906928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83679" y="3183787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363317" y="3159724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063985" y="3145973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262882" y="3170037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459029" y="3145973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055227" y="3906928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188470" y="3876477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364262" y="3876477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963845" y="3906929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285730" y="3908475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611893" y="3876475"/>
            <a:ext cx="3462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192666" y="3145973"/>
            <a:ext cx="3462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538872" y="3876475"/>
            <a:ext cx="3462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3012657" y="3876475"/>
            <a:ext cx="3462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666451" y="3170037"/>
            <a:ext cx="3462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1647019" y="3145973"/>
            <a:ext cx="3462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581947" y="4692140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9785023" y="2212799"/>
            <a:ext cx="446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Frame 81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6413"/>
            </a:avLst>
          </a:prstGeom>
          <a:blipFill>
            <a:blip r:embed="rId4"/>
            <a:tile tx="0" ty="0" sx="100000" sy="100000" flip="none" algn="tl"/>
          </a:blipFill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142353" y="1719766"/>
            <a:ext cx="3415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331608" y="1731797"/>
            <a:ext cx="3415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587829" y="1747839"/>
            <a:ext cx="3415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459028" y="3906927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490739" y="3876477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99936" y="4273556"/>
            <a:ext cx="2383743" cy="23715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9787908" y="4312010"/>
            <a:ext cx="2383743" cy="2371550"/>
          </a:xfrm>
          <a:prstGeom prst="rect">
            <a:avLst/>
          </a:prstGeom>
        </p:spPr>
      </p:pic>
      <p:cxnSp>
        <p:nvCxnSpPr>
          <p:cNvPr id="60" name="Straight Connector 59"/>
          <p:cNvCxnSpPr/>
          <p:nvPr/>
        </p:nvCxnSpPr>
        <p:spPr>
          <a:xfrm>
            <a:off x="2253402" y="4664708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14149" y="3908475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 rot="20892260">
            <a:off x="9371350" y="957340"/>
            <a:ext cx="259077" cy="270933"/>
            <a:chOff x="9785023" y="3465095"/>
            <a:chExt cx="288744" cy="276155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9785023" y="3465095"/>
              <a:ext cx="288744" cy="1237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9937423" y="3465095"/>
              <a:ext cx="136344" cy="2761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 rot="16200000">
            <a:off x="10913794" y="971627"/>
            <a:ext cx="306713" cy="301107"/>
            <a:chOff x="9785023" y="3465095"/>
            <a:chExt cx="288744" cy="276155"/>
          </a:xfrm>
        </p:grpSpPr>
        <p:cxnSp>
          <p:nvCxnSpPr>
            <p:cNvPr id="68" name="Straight Connector 67"/>
            <p:cNvCxnSpPr/>
            <p:nvPr/>
          </p:nvCxnSpPr>
          <p:spPr>
            <a:xfrm flipH="1">
              <a:off x="9785023" y="3465095"/>
              <a:ext cx="288744" cy="1237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9937423" y="3465095"/>
              <a:ext cx="136344" cy="2761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9391439" y="1292250"/>
            <a:ext cx="288744" cy="276155"/>
            <a:chOff x="9785023" y="3465095"/>
            <a:chExt cx="288744" cy="276155"/>
          </a:xfrm>
        </p:grpSpPr>
        <p:cxnSp>
          <p:nvCxnSpPr>
            <p:cNvPr id="79" name="Straight Connector 78"/>
            <p:cNvCxnSpPr/>
            <p:nvPr/>
          </p:nvCxnSpPr>
          <p:spPr>
            <a:xfrm flipH="1">
              <a:off x="9785023" y="3465095"/>
              <a:ext cx="288744" cy="1237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9937423" y="3465095"/>
              <a:ext cx="136344" cy="2761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 rot="15325813">
            <a:off x="10664445" y="1149710"/>
            <a:ext cx="263640" cy="203737"/>
            <a:chOff x="9785023" y="3465095"/>
            <a:chExt cx="288744" cy="276155"/>
          </a:xfrm>
        </p:grpSpPr>
        <p:cxnSp>
          <p:nvCxnSpPr>
            <p:cNvPr id="83" name="Straight Connector 82"/>
            <p:cNvCxnSpPr/>
            <p:nvPr/>
          </p:nvCxnSpPr>
          <p:spPr>
            <a:xfrm flipH="1">
              <a:off x="9785023" y="3465095"/>
              <a:ext cx="288744" cy="1237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9937423" y="3465095"/>
              <a:ext cx="136344" cy="2761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 rot="2060873">
            <a:off x="10100116" y="997187"/>
            <a:ext cx="223467" cy="242514"/>
            <a:chOff x="9785023" y="3465095"/>
            <a:chExt cx="288744" cy="276155"/>
          </a:xfrm>
        </p:grpSpPr>
        <p:cxnSp>
          <p:nvCxnSpPr>
            <p:cNvPr id="89" name="Straight Connector 88"/>
            <p:cNvCxnSpPr/>
            <p:nvPr/>
          </p:nvCxnSpPr>
          <p:spPr>
            <a:xfrm flipH="1">
              <a:off x="9785023" y="3465095"/>
              <a:ext cx="288744" cy="1237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>
              <a:off x="9937423" y="3465095"/>
              <a:ext cx="136344" cy="2761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 rot="2060873">
            <a:off x="10289225" y="1524335"/>
            <a:ext cx="364887" cy="330359"/>
            <a:chOff x="9785023" y="3465095"/>
            <a:chExt cx="288744" cy="276155"/>
          </a:xfrm>
        </p:grpSpPr>
        <p:cxnSp>
          <p:nvCxnSpPr>
            <p:cNvPr id="92" name="Straight Connector 91"/>
            <p:cNvCxnSpPr/>
            <p:nvPr/>
          </p:nvCxnSpPr>
          <p:spPr>
            <a:xfrm flipH="1">
              <a:off x="9785023" y="3465095"/>
              <a:ext cx="288744" cy="1237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9937423" y="3465095"/>
              <a:ext cx="136344" cy="2761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 rot="2060873">
            <a:off x="9925287" y="508779"/>
            <a:ext cx="364887" cy="330359"/>
            <a:chOff x="9785023" y="3465095"/>
            <a:chExt cx="288744" cy="276155"/>
          </a:xfrm>
        </p:grpSpPr>
        <p:cxnSp>
          <p:nvCxnSpPr>
            <p:cNvPr id="95" name="Straight Connector 94"/>
            <p:cNvCxnSpPr/>
            <p:nvPr/>
          </p:nvCxnSpPr>
          <p:spPr>
            <a:xfrm flipH="1">
              <a:off x="9785023" y="3465095"/>
              <a:ext cx="288744" cy="1237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9937423" y="3465095"/>
              <a:ext cx="136344" cy="2761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213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50983"/>
            <a:ext cx="12192000" cy="6858000"/>
          </a:xfrm>
          <a:prstGeom prst="frame">
            <a:avLst>
              <a:gd name="adj1" fmla="val 6535"/>
            </a:avLst>
          </a:prstGeom>
          <a:blipFill>
            <a:blip r:embed="rId2"/>
            <a:tile tx="0" ty="0" sx="100000" sy="100000" flip="none" algn="tl"/>
          </a:blipFill>
          <a:ln w="73025"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612" y="4330438"/>
            <a:ext cx="2371550" cy="2383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60" y="93924"/>
            <a:ext cx="2383832" cy="2371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5416" y="576377"/>
            <a:ext cx="2260581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6351" y="1799430"/>
            <a:ext cx="1101026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65100" cmpd="sng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ত্বরণ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8118" y="3049241"/>
            <a:ext cx="1675074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65100" cmpd="sng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7139" y="1872248"/>
            <a:ext cx="149128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65100" cmpd="sng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44405" y="3031771"/>
            <a:ext cx="1517135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65100" cmpd="sng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তীর চিহ্ন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64202" y="1974616"/>
            <a:ext cx="4082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39500" y="1858350"/>
            <a:ext cx="1036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64202" y="4157948"/>
            <a:ext cx="1036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79345" y="2987685"/>
            <a:ext cx="1036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39500" y="2881783"/>
            <a:ext cx="408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67005" y="1702356"/>
            <a:ext cx="408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87839" y="5245754"/>
            <a:ext cx="1036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81551" y="4157948"/>
            <a:ext cx="1104063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65100" cmpd="sng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58118" y="5209737"/>
            <a:ext cx="1473407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65100" cmpd="sng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84782" y="4135112"/>
            <a:ext cx="460728" cy="833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12606" y="5042279"/>
            <a:ext cx="408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01726" y="4079081"/>
            <a:ext cx="408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39677" y="4162884"/>
            <a:ext cx="1489913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65100" cmpd="sng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16347" y="5306107"/>
            <a:ext cx="1681654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65100" cmpd="sng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84725" y="1974616"/>
            <a:ext cx="4047833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1216" y="2987685"/>
            <a:ext cx="4591903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7174" y="4108925"/>
            <a:ext cx="2299071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AB+BC =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5864" y="5029109"/>
            <a:ext cx="4564721" cy="120032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মধ্যবিন্দু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Md. Kamal Uddin</a:t>
            </a:r>
            <a:endParaRPr lang="en-US"/>
          </a:p>
        </p:txBody>
      </p:sp>
      <p:sp>
        <p:nvSpPr>
          <p:cNvPr id="33" name="Date Placeholder 1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C58CC02-1114-4C9F-889C-0AFB3C1143A9}" type="datetime5">
              <a:rPr lang="en-US" smtClean="0"/>
              <a:t>14-Sep-19</a:t>
            </a:fld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8655676" y="4152729"/>
            <a:ext cx="295141" cy="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076772" y="4216314"/>
            <a:ext cx="295141" cy="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284668" y="4219680"/>
            <a:ext cx="295141" cy="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854620" y="4216314"/>
            <a:ext cx="295141" cy="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16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5" grpId="0"/>
      <p:bldP spid="16" grpId="0"/>
      <p:bldP spid="17" grpId="0"/>
      <p:bldP spid="18" grpId="0"/>
      <p:bldP spid="19" grpId="0"/>
      <p:bldP spid="23" grpId="0"/>
      <p:bldP spid="24" grpId="0"/>
      <p:bldP spid="27" grpId="0" animBg="1"/>
      <p:bldP spid="28" grpId="0" animBg="1"/>
      <p:bldP spid="29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7"/>
            </a:avLst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9404" y="3974481"/>
            <a:ext cx="2898344" cy="2883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234165" y="3994570"/>
            <a:ext cx="2876885" cy="286217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53792" y="465349"/>
            <a:ext cx="8178084" cy="7668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ABCD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চতুর্ভুজাকৃতির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ছাদের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মধ্যখানে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চারজন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দাঁড়ানো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আছেন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কিছুক্ষণ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পরপর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P, Q, R, S ।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করযে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PQRS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116539" y="1893960"/>
            <a:ext cx="7559748" cy="3832798"/>
            <a:chOff x="3108473" y="1700446"/>
            <a:chExt cx="5667097" cy="3832798"/>
          </a:xfrm>
        </p:grpSpPr>
        <p:sp>
          <p:nvSpPr>
            <p:cNvPr id="2" name="Trapezoid 1"/>
            <p:cNvSpPr/>
            <p:nvPr/>
          </p:nvSpPr>
          <p:spPr>
            <a:xfrm>
              <a:off x="3590487" y="2080470"/>
              <a:ext cx="4500889" cy="2948730"/>
            </a:xfrm>
            <a:prstGeom prst="trapezoid">
              <a:avLst/>
            </a:prstGeom>
            <a:blipFill>
              <a:blip r:embed="rId3"/>
              <a:stretch>
                <a:fillRect/>
              </a:stretch>
            </a:blipFill>
            <a:ln w="952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/>
            <p:cNvCxnSpPr>
              <a:stCxn id="2" idx="1"/>
              <a:endCxn id="2" idx="2"/>
            </p:cNvCxnSpPr>
            <p:nvPr/>
          </p:nvCxnSpPr>
          <p:spPr>
            <a:xfrm>
              <a:off x="3959078" y="3554835"/>
              <a:ext cx="1881854" cy="1474365"/>
            </a:xfrm>
            <a:prstGeom prst="line">
              <a:avLst/>
            </a:prstGeom>
            <a:ln w="412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2" idx="0"/>
              <a:endCxn id="2" idx="1"/>
            </p:cNvCxnSpPr>
            <p:nvPr/>
          </p:nvCxnSpPr>
          <p:spPr>
            <a:xfrm flipH="1">
              <a:off x="3959078" y="2080470"/>
              <a:ext cx="1881854" cy="1474365"/>
            </a:xfrm>
            <a:prstGeom prst="line">
              <a:avLst/>
            </a:prstGeom>
            <a:ln w="412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endCxn id="2" idx="3"/>
            </p:cNvCxnSpPr>
            <p:nvPr/>
          </p:nvCxnSpPr>
          <p:spPr>
            <a:xfrm flipV="1">
              <a:off x="5766558" y="3554835"/>
              <a:ext cx="1956227" cy="1474365"/>
            </a:xfrm>
            <a:prstGeom prst="line">
              <a:avLst/>
            </a:prstGeom>
            <a:ln w="412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2" idx="0"/>
              <a:endCxn id="2" idx="3"/>
            </p:cNvCxnSpPr>
            <p:nvPr/>
          </p:nvCxnSpPr>
          <p:spPr>
            <a:xfrm>
              <a:off x="5840932" y="2080470"/>
              <a:ext cx="1881853" cy="1474365"/>
            </a:xfrm>
            <a:prstGeom prst="line">
              <a:avLst/>
            </a:prstGeom>
            <a:ln w="412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599924" y="5163912"/>
              <a:ext cx="531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Q</a:t>
              </a:r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43942" y="4844534"/>
              <a:ext cx="531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09785" y="3370169"/>
              <a:ext cx="531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R</a:t>
              </a:r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78230" y="1736115"/>
              <a:ext cx="531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71432" y="1700446"/>
              <a:ext cx="531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S</a:t>
              </a:r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69242" y="1761092"/>
              <a:ext cx="531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D</a:t>
              </a:r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08473" y="4844534"/>
              <a:ext cx="531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77073" y="3376779"/>
              <a:ext cx="531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P</a:t>
              </a:r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403417" y="3379898"/>
            <a:ext cx="475853" cy="1853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973726" y="2518741"/>
            <a:ext cx="314113" cy="1223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102927" y="2539354"/>
            <a:ext cx="231657" cy="1233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57638" y="1270791"/>
            <a:ext cx="280698" cy="109335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Up Arrow 33"/>
          <p:cNvSpPr/>
          <p:nvPr/>
        </p:nvSpPr>
        <p:spPr>
          <a:xfrm>
            <a:off x="8879550" y="502150"/>
            <a:ext cx="2788709" cy="1373282"/>
          </a:xfrm>
          <a:prstGeom prst="upArrow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6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498 -0.06436 L 5E-6 4.4444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2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0.20585 0.1715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66" y="1069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0.21146 -0.1678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-1148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-0.19037 -0.1953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70" y="-921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L -0.22695 0.1916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1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760">
              <a:srgbClr val="D2A007"/>
            </a:gs>
            <a:gs pos="0">
              <a:schemeClr val="accent4">
                <a:lumMod val="40000"/>
                <a:lumOff val="60000"/>
              </a:schemeClr>
            </a:gs>
            <a:gs pos="67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5369" y="115780"/>
            <a:ext cx="2383832" cy="23719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13468" y="4330443"/>
            <a:ext cx="2383743" cy="23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12" y="2605125"/>
            <a:ext cx="1944793" cy="1725318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433138" y="1985211"/>
            <a:ext cx="11396064" cy="2237873"/>
          </a:xfrm>
          <a:custGeom>
            <a:avLst/>
            <a:gdLst>
              <a:gd name="connsiteX0" fmla="*/ 0 w 11451051"/>
              <a:gd name="connsiteY0" fmla="*/ 2265501 h 2265501"/>
              <a:gd name="connsiteX1" fmla="*/ 1540042 w 11451051"/>
              <a:gd name="connsiteY1" fmla="*/ 1772206 h 2265501"/>
              <a:gd name="connsiteX2" fmla="*/ 2310063 w 11451051"/>
              <a:gd name="connsiteY2" fmla="*/ 1435322 h 2265501"/>
              <a:gd name="connsiteX3" fmla="*/ 2911642 w 11451051"/>
              <a:gd name="connsiteY3" fmla="*/ 1483449 h 2265501"/>
              <a:gd name="connsiteX4" fmla="*/ 4776537 w 11451051"/>
              <a:gd name="connsiteY4" fmla="*/ 966091 h 2265501"/>
              <a:gd name="connsiteX5" fmla="*/ 6497052 w 11451051"/>
              <a:gd name="connsiteY5" fmla="*/ 869838 h 2265501"/>
              <a:gd name="connsiteX6" fmla="*/ 8133347 w 11451051"/>
              <a:gd name="connsiteY6" fmla="*/ 833743 h 2265501"/>
              <a:gd name="connsiteX7" fmla="*/ 9504947 w 11451051"/>
              <a:gd name="connsiteY7" fmla="*/ 472796 h 2265501"/>
              <a:gd name="connsiteX8" fmla="*/ 11321716 w 11451051"/>
              <a:gd name="connsiteY8" fmla="*/ 39659 h 2265501"/>
              <a:gd name="connsiteX9" fmla="*/ 11297652 w 11451051"/>
              <a:gd name="connsiteY9" fmla="*/ 15596 h 2265501"/>
              <a:gd name="connsiteX10" fmla="*/ 11249526 w 11451051"/>
              <a:gd name="connsiteY10" fmla="*/ 3564 h 2265501"/>
              <a:gd name="connsiteX11" fmla="*/ 11333747 w 11451051"/>
              <a:gd name="connsiteY11" fmla="*/ 39659 h 226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51051" h="2265501">
                <a:moveTo>
                  <a:pt x="0" y="2265501"/>
                </a:moveTo>
                <a:cubicBezTo>
                  <a:pt x="577516" y="2088035"/>
                  <a:pt x="1155032" y="1910569"/>
                  <a:pt x="1540042" y="1772206"/>
                </a:cubicBezTo>
                <a:cubicBezTo>
                  <a:pt x="1925052" y="1633843"/>
                  <a:pt x="2081463" y="1483448"/>
                  <a:pt x="2310063" y="1435322"/>
                </a:cubicBezTo>
                <a:cubicBezTo>
                  <a:pt x="2538663" y="1387196"/>
                  <a:pt x="2500563" y="1561654"/>
                  <a:pt x="2911642" y="1483449"/>
                </a:cubicBezTo>
                <a:cubicBezTo>
                  <a:pt x="3322721" y="1405244"/>
                  <a:pt x="4178969" y="1068359"/>
                  <a:pt x="4776537" y="966091"/>
                </a:cubicBezTo>
                <a:cubicBezTo>
                  <a:pt x="5374105" y="863823"/>
                  <a:pt x="5937584" y="891896"/>
                  <a:pt x="6497052" y="869838"/>
                </a:cubicBezTo>
                <a:cubicBezTo>
                  <a:pt x="7056520" y="847780"/>
                  <a:pt x="7632031" y="899917"/>
                  <a:pt x="8133347" y="833743"/>
                </a:cubicBezTo>
                <a:cubicBezTo>
                  <a:pt x="8634663" y="767569"/>
                  <a:pt x="8973552" y="605143"/>
                  <a:pt x="9504947" y="472796"/>
                </a:cubicBezTo>
                <a:cubicBezTo>
                  <a:pt x="10036342" y="340449"/>
                  <a:pt x="11022932" y="115859"/>
                  <a:pt x="11321716" y="39659"/>
                </a:cubicBezTo>
                <a:cubicBezTo>
                  <a:pt x="11620500" y="-36541"/>
                  <a:pt x="11309684" y="21612"/>
                  <a:pt x="11297652" y="15596"/>
                </a:cubicBezTo>
                <a:cubicBezTo>
                  <a:pt x="11285620" y="9580"/>
                  <a:pt x="11243510" y="-446"/>
                  <a:pt x="11249526" y="3564"/>
                </a:cubicBezTo>
                <a:cubicBezTo>
                  <a:pt x="11255542" y="7574"/>
                  <a:pt x="11294644" y="23616"/>
                  <a:pt x="11333747" y="39659"/>
                </a:cubicBezTo>
              </a:path>
            </a:pathLst>
          </a:cu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370221" y="2815389"/>
            <a:ext cx="9458980" cy="3573378"/>
          </a:xfrm>
          <a:custGeom>
            <a:avLst/>
            <a:gdLst>
              <a:gd name="connsiteX0" fmla="*/ 0 w 11451051"/>
              <a:gd name="connsiteY0" fmla="*/ 2265501 h 2265501"/>
              <a:gd name="connsiteX1" fmla="*/ 1540042 w 11451051"/>
              <a:gd name="connsiteY1" fmla="*/ 1772206 h 2265501"/>
              <a:gd name="connsiteX2" fmla="*/ 2310063 w 11451051"/>
              <a:gd name="connsiteY2" fmla="*/ 1435322 h 2265501"/>
              <a:gd name="connsiteX3" fmla="*/ 2911642 w 11451051"/>
              <a:gd name="connsiteY3" fmla="*/ 1483449 h 2265501"/>
              <a:gd name="connsiteX4" fmla="*/ 4776537 w 11451051"/>
              <a:gd name="connsiteY4" fmla="*/ 966091 h 2265501"/>
              <a:gd name="connsiteX5" fmla="*/ 6497052 w 11451051"/>
              <a:gd name="connsiteY5" fmla="*/ 869838 h 2265501"/>
              <a:gd name="connsiteX6" fmla="*/ 8133347 w 11451051"/>
              <a:gd name="connsiteY6" fmla="*/ 833743 h 2265501"/>
              <a:gd name="connsiteX7" fmla="*/ 9504947 w 11451051"/>
              <a:gd name="connsiteY7" fmla="*/ 472796 h 2265501"/>
              <a:gd name="connsiteX8" fmla="*/ 11321716 w 11451051"/>
              <a:gd name="connsiteY8" fmla="*/ 39659 h 2265501"/>
              <a:gd name="connsiteX9" fmla="*/ 11297652 w 11451051"/>
              <a:gd name="connsiteY9" fmla="*/ 15596 h 2265501"/>
              <a:gd name="connsiteX10" fmla="*/ 11249526 w 11451051"/>
              <a:gd name="connsiteY10" fmla="*/ 3564 h 2265501"/>
              <a:gd name="connsiteX11" fmla="*/ 11333747 w 11451051"/>
              <a:gd name="connsiteY11" fmla="*/ 39659 h 226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51051" h="2265501">
                <a:moveTo>
                  <a:pt x="0" y="2265501"/>
                </a:moveTo>
                <a:cubicBezTo>
                  <a:pt x="577516" y="2088035"/>
                  <a:pt x="1155032" y="1910569"/>
                  <a:pt x="1540042" y="1772206"/>
                </a:cubicBezTo>
                <a:cubicBezTo>
                  <a:pt x="1925052" y="1633843"/>
                  <a:pt x="2081463" y="1483448"/>
                  <a:pt x="2310063" y="1435322"/>
                </a:cubicBezTo>
                <a:cubicBezTo>
                  <a:pt x="2538663" y="1387196"/>
                  <a:pt x="2500563" y="1561654"/>
                  <a:pt x="2911642" y="1483449"/>
                </a:cubicBezTo>
                <a:cubicBezTo>
                  <a:pt x="3322721" y="1405244"/>
                  <a:pt x="4178969" y="1068359"/>
                  <a:pt x="4776537" y="966091"/>
                </a:cubicBezTo>
                <a:cubicBezTo>
                  <a:pt x="5374105" y="863823"/>
                  <a:pt x="5937584" y="891896"/>
                  <a:pt x="6497052" y="869838"/>
                </a:cubicBezTo>
                <a:cubicBezTo>
                  <a:pt x="7056520" y="847780"/>
                  <a:pt x="7632031" y="899917"/>
                  <a:pt x="8133347" y="833743"/>
                </a:cubicBezTo>
                <a:cubicBezTo>
                  <a:pt x="8634663" y="767569"/>
                  <a:pt x="8973552" y="605143"/>
                  <a:pt x="9504947" y="472796"/>
                </a:cubicBezTo>
                <a:cubicBezTo>
                  <a:pt x="10036342" y="340449"/>
                  <a:pt x="11022932" y="115859"/>
                  <a:pt x="11321716" y="39659"/>
                </a:cubicBezTo>
                <a:cubicBezTo>
                  <a:pt x="11620500" y="-36541"/>
                  <a:pt x="11309684" y="21612"/>
                  <a:pt x="11297652" y="15596"/>
                </a:cubicBezTo>
                <a:cubicBezTo>
                  <a:pt x="11285620" y="9580"/>
                  <a:pt x="11243510" y="-446"/>
                  <a:pt x="11249526" y="3564"/>
                </a:cubicBezTo>
                <a:cubicBezTo>
                  <a:pt x="11255542" y="7574"/>
                  <a:pt x="11294644" y="23616"/>
                  <a:pt x="11333747" y="39659"/>
                </a:cubicBezTo>
              </a:path>
            </a:pathLst>
          </a:custGeom>
          <a:noFill/>
          <a:ln w="136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9659308">
            <a:off x="3646965" y="5715929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78939">
            <a:off x="8526210" y="4611824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31712" y="4296204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9659308">
            <a:off x="9395405" y="4604053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9659308">
            <a:off x="9210753" y="4425135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9659308">
            <a:off x="9064725" y="4181487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9659308">
            <a:off x="9951664" y="4368059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9659308">
            <a:off x="9793216" y="4113091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19659308">
            <a:off x="9676049" y="3857165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19659308">
            <a:off x="10637067" y="4113092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19659308">
            <a:off x="10451085" y="3906251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19659308">
            <a:off x="10304916" y="3588608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19659308">
            <a:off x="11187374" y="3758644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19659308">
            <a:off x="11005975" y="3498122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20010369">
            <a:off x="10895862" y="3265184"/>
            <a:ext cx="469232" cy="181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rot="19659308">
            <a:off x="4972910" y="6199359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19659308">
            <a:off x="4678782" y="5894614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 rot="19659308">
            <a:off x="4438926" y="5597600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19659308">
            <a:off x="5470548" y="5856298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9659308">
            <a:off x="5253637" y="5544789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rot="19659308">
            <a:off x="5010102" y="5224296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rot="19659308">
            <a:off x="4171608" y="5330386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 rot="19659308">
            <a:off x="6264097" y="5715930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 rot="19659308">
            <a:off x="6002498" y="5388233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rot="19659308">
            <a:off x="5740900" y="5056510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19659308" flipV="1">
            <a:off x="5504390" y="4787355"/>
            <a:ext cx="454989" cy="192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20265639">
            <a:off x="6591234" y="5100139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 rot="20155755">
            <a:off x="6441569" y="4766304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20945242">
            <a:off x="7557422" y="4247726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 rot="20539435">
            <a:off x="7976604" y="4784910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 rot="20539435">
            <a:off x="7264368" y="4769635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 rot="20539435">
            <a:off x="6909213" y="4406781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 rot="20539435">
            <a:off x="7851340" y="4459018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 rot="19641452">
            <a:off x="3847011" y="5996223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 rot="19659308">
            <a:off x="4212554" y="6288114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 rot="20061362">
            <a:off x="6220487" y="4463868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 rot="20363661">
            <a:off x="6686573" y="5387235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 rot="19659308">
            <a:off x="2998518" y="5992517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 rot="20539435">
            <a:off x="7423507" y="5067939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 rot="19659308">
            <a:off x="3322742" y="6233904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 rot="19659308">
            <a:off x="11372945" y="3103193"/>
            <a:ext cx="276824" cy="162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 rot="19659308">
            <a:off x="11530335" y="3388389"/>
            <a:ext cx="276824" cy="162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Frame 5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 rot="19659308">
            <a:off x="5701630" y="6164296"/>
            <a:ext cx="469232" cy="168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1094874" y="4160259"/>
            <a:ext cx="481263" cy="1359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1247274" y="4312659"/>
            <a:ext cx="481263" cy="1359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1399674" y="4465059"/>
            <a:ext cx="481263" cy="1359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1552074" y="4617459"/>
            <a:ext cx="481263" cy="1359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1704474" y="4769859"/>
            <a:ext cx="481263" cy="1359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1856874" y="4922259"/>
            <a:ext cx="481263" cy="1359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2009274" y="5074659"/>
            <a:ext cx="481263" cy="1359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2161674" y="5227059"/>
            <a:ext cx="481263" cy="1359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2366364" y="3861165"/>
            <a:ext cx="481263" cy="1359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2518764" y="4013565"/>
            <a:ext cx="481263" cy="1359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2671164" y="4165965"/>
            <a:ext cx="481263" cy="1359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2823564" y="4318365"/>
            <a:ext cx="481263" cy="1359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2975964" y="4470765"/>
            <a:ext cx="481263" cy="1359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3128364" y="4623165"/>
            <a:ext cx="481263" cy="1359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3280764" y="4775565"/>
            <a:ext cx="481263" cy="1359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3954829" y="3942718"/>
            <a:ext cx="481263" cy="1359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4107229" y="4095118"/>
            <a:ext cx="481263" cy="1359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4259629" y="4247518"/>
            <a:ext cx="481263" cy="1359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4412029" y="4399918"/>
            <a:ext cx="481263" cy="1359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reeform 83"/>
          <p:cNvSpPr/>
          <p:nvPr/>
        </p:nvSpPr>
        <p:spPr>
          <a:xfrm>
            <a:off x="6160168" y="3997110"/>
            <a:ext cx="5511533" cy="2391657"/>
          </a:xfrm>
          <a:custGeom>
            <a:avLst/>
            <a:gdLst>
              <a:gd name="connsiteX0" fmla="*/ 0 w 11451051"/>
              <a:gd name="connsiteY0" fmla="*/ 2265501 h 2265501"/>
              <a:gd name="connsiteX1" fmla="*/ 1540042 w 11451051"/>
              <a:gd name="connsiteY1" fmla="*/ 1772206 h 2265501"/>
              <a:gd name="connsiteX2" fmla="*/ 2310063 w 11451051"/>
              <a:gd name="connsiteY2" fmla="*/ 1435322 h 2265501"/>
              <a:gd name="connsiteX3" fmla="*/ 2911642 w 11451051"/>
              <a:gd name="connsiteY3" fmla="*/ 1483449 h 2265501"/>
              <a:gd name="connsiteX4" fmla="*/ 4776537 w 11451051"/>
              <a:gd name="connsiteY4" fmla="*/ 966091 h 2265501"/>
              <a:gd name="connsiteX5" fmla="*/ 6497052 w 11451051"/>
              <a:gd name="connsiteY5" fmla="*/ 869838 h 2265501"/>
              <a:gd name="connsiteX6" fmla="*/ 8133347 w 11451051"/>
              <a:gd name="connsiteY6" fmla="*/ 833743 h 2265501"/>
              <a:gd name="connsiteX7" fmla="*/ 9504947 w 11451051"/>
              <a:gd name="connsiteY7" fmla="*/ 472796 h 2265501"/>
              <a:gd name="connsiteX8" fmla="*/ 11321716 w 11451051"/>
              <a:gd name="connsiteY8" fmla="*/ 39659 h 2265501"/>
              <a:gd name="connsiteX9" fmla="*/ 11297652 w 11451051"/>
              <a:gd name="connsiteY9" fmla="*/ 15596 h 2265501"/>
              <a:gd name="connsiteX10" fmla="*/ 11249526 w 11451051"/>
              <a:gd name="connsiteY10" fmla="*/ 3564 h 2265501"/>
              <a:gd name="connsiteX11" fmla="*/ 11333747 w 11451051"/>
              <a:gd name="connsiteY11" fmla="*/ 39659 h 226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51051" h="2265501">
                <a:moveTo>
                  <a:pt x="0" y="2265501"/>
                </a:moveTo>
                <a:cubicBezTo>
                  <a:pt x="577516" y="2088035"/>
                  <a:pt x="1155032" y="1910569"/>
                  <a:pt x="1540042" y="1772206"/>
                </a:cubicBezTo>
                <a:cubicBezTo>
                  <a:pt x="1925052" y="1633843"/>
                  <a:pt x="2081463" y="1483448"/>
                  <a:pt x="2310063" y="1435322"/>
                </a:cubicBezTo>
                <a:cubicBezTo>
                  <a:pt x="2538663" y="1387196"/>
                  <a:pt x="2500563" y="1561654"/>
                  <a:pt x="2911642" y="1483449"/>
                </a:cubicBezTo>
                <a:cubicBezTo>
                  <a:pt x="3322721" y="1405244"/>
                  <a:pt x="4178969" y="1068359"/>
                  <a:pt x="4776537" y="966091"/>
                </a:cubicBezTo>
                <a:cubicBezTo>
                  <a:pt x="5374105" y="863823"/>
                  <a:pt x="5937584" y="891896"/>
                  <a:pt x="6497052" y="869838"/>
                </a:cubicBezTo>
                <a:cubicBezTo>
                  <a:pt x="7056520" y="847780"/>
                  <a:pt x="7632031" y="899917"/>
                  <a:pt x="8133347" y="833743"/>
                </a:cubicBezTo>
                <a:cubicBezTo>
                  <a:pt x="8634663" y="767569"/>
                  <a:pt x="8973552" y="605143"/>
                  <a:pt x="9504947" y="472796"/>
                </a:cubicBezTo>
                <a:cubicBezTo>
                  <a:pt x="10036342" y="340449"/>
                  <a:pt x="11022932" y="115859"/>
                  <a:pt x="11321716" y="39659"/>
                </a:cubicBezTo>
                <a:cubicBezTo>
                  <a:pt x="11620500" y="-36541"/>
                  <a:pt x="11309684" y="21612"/>
                  <a:pt x="11297652" y="15596"/>
                </a:cubicBezTo>
                <a:cubicBezTo>
                  <a:pt x="11285620" y="9580"/>
                  <a:pt x="11243510" y="-446"/>
                  <a:pt x="11249526" y="3564"/>
                </a:cubicBezTo>
                <a:cubicBezTo>
                  <a:pt x="11255542" y="7574"/>
                  <a:pt x="11294644" y="23616"/>
                  <a:pt x="11333747" y="39659"/>
                </a:cubicBezTo>
              </a:path>
            </a:pathLst>
          </a:custGeom>
          <a:noFill/>
          <a:ln w="180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02367" y="1100562"/>
            <a:ext cx="9922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166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25 -0.00138 0.00651 -0.00231 0.00976 -0.0037 C 0.0108 -0.00393 0.01172 -0.00486 0.01276 -0.00532 C 0.01536 -0.00671 0.0181 -0.0074 0.0207 -0.00879 C 0.02161 -0.00949 0.02265 -0.00972 0.02357 -0.01064 C 0.03125 -0.01736 0.02213 -0.01157 0.02955 -0.01597 C 0.03828 -0.02615 0.02435 -0.01041 0.03841 -0.02291 C 0.03971 -0.02407 0.04101 -0.02546 0.04232 -0.02638 C 0.04336 -0.02708 0.0444 -0.02731 0.04531 -0.02824 C 0.05299 -0.03495 0.04388 -0.02916 0.0513 -0.03356 C 0.05195 -0.03472 0.05234 -0.03634 0.05325 -0.03703 C 0.05508 -0.03865 0.05742 -0.03842 0.05911 -0.04051 C 0.06302 -0.04513 0.06093 -0.04328 0.0651 -0.04583 C 0.07083 -0.05254 0.06523 -0.04676 0.07096 -0.05092 C 0.07239 -0.05208 0.07357 -0.0537 0.075 -0.05463 C 0.07617 -0.05532 0.0776 -0.05555 0.0789 -0.05625 C 0.08086 -0.0574 0.08281 -0.05856 0.08476 -0.05972 L 0.08776 -0.06157 L 0.09075 -0.06319 C 0.09648 -0.07013 0.09088 -0.06412 0.09661 -0.06851 C 0.09804 -0.06967 0.09922 -0.07106 0.10065 -0.07199 C 0.10156 -0.07291 0.1026 -0.07291 0.10364 -0.07384 C 0.10468 -0.07476 0.10547 -0.07662 0.10651 -0.07731 C 0.10781 -0.07824 0.10924 -0.07847 0.11054 -0.07916 C 0.11146 -0.07963 0.11237 -0.08078 0.11341 -0.08078 C 0.12226 -0.0824 0.1401 -0.08426 0.1401 -0.08426 C 0.15442 -0.08865 0.13607 -0.08356 0.16276 -0.08796 C 0.16445 -0.08819 0.16601 -0.08935 0.16771 -0.08958 C 0.17239 -0.09051 0.17695 -0.09074 0.18151 -0.09143 C 0.1845 -0.09189 0.1875 -0.09259 0.19049 -0.09305 C 0.19179 -0.09375 0.1931 -0.09444 0.1944 -0.0949 C 0.19987 -0.09676 0.20364 -0.09699 0.20924 -0.09838 C 0.2108 -0.09884 0.2125 -0.09976 0.21419 -0.10023 C 0.2164 -0.10092 0.21875 -0.10115 0.22109 -0.10185 C 0.22265 -0.10231 0.22435 -0.10324 0.22604 -0.1037 C 0.22825 -0.10439 0.2306 -0.10463 0.23294 -0.10532 C 0.23424 -0.10578 0.23554 -0.10671 0.23685 -0.10717 C 0.23854 -0.10787 0.2401 -0.10833 0.24179 -0.10902 C 0.2431 -0.10949 0.2444 -0.10995 0.2457 -0.11064 C 0.25416 -0.11643 0.24583 -0.1125 0.2526 -0.11597 C 0.25416 -0.11666 0.25794 -0.11805 0.2595 -0.11944 C 0.26718 -0.12638 0.25807 -0.12037 0.26549 -0.12476 C 0.2664 -0.12638 0.26732 -0.12847 0.26849 -0.13009 C 0.2694 -0.13148 0.27057 -0.13194 0.27135 -0.13356 C 0.27226 -0.13495 0.27252 -0.13726 0.2733 -0.13888 C 0.27643 -0.14421 0.28268 -0.1456 0.2862 -0.14583 L 0.31093 -0.14745 L 0.31093 -0.14745 " pathEditMode="relative" ptsTypes="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25 -0.00138 0.00651 -0.00231 0.00976 -0.0037 C 0.0108 -0.00393 0.01172 -0.00486 0.01276 -0.00532 C 0.01536 -0.00671 0.0181 -0.0074 0.0207 -0.00879 C 0.02161 -0.00949 0.02265 -0.00972 0.02357 -0.01064 C 0.03125 -0.01736 0.02213 -0.01157 0.02955 -0.01597 C 0.03828 -0.02615 0.02435 -0.01041 0.03841 -0.02291 C 0.03971 -0.02407 0.04101 -0.02546 0.04232 -0.02638 C 0.04336 -0.02708 0.0444 -0.02731 0.04531 -0.02824 C 0.05299 -0.03495 0.04388 -0.02916 0.0513 -0.03356 C 0.05195 -0.03472 0.05234 -0.03634 0.05325 -0.03703 C 0.05508 -0.03865 0.05742 -0.03842 0.05911 -0.04051 C 0.06302 -0.04513 0.06093 -0.04328 0.0651 -0.04583 C 0.07083 -0.05254 0.06523 -0.04676 0.07096 -0.05092 C 0.07239 -0.05208 0.07357 -0.0537 0.075 -0.05463 C 0.07617 -0.05532 0.0776 -0.05555 0.0789 -0.05625 C 0.08086 -0.0574 0.08281 -0.05856 0.08476 -0.05972 L 0.08776 -0.06157 L 0.09075 -0.06319 C 0.09648 -0.07013 0.09088 -0.06412 0.09661 -0.06851 C 0.09804 -0.06967 0.09922 -0.07106 0.10065 -0.07199 C 0.10156 -0.07291 0.1026 -0.07291 0.10364 -0.07384 C 0.10468 -0.07476 0.10547 -0.07662 0.10651 -0.07731 C 0.10781 -0.07824 0.10924 -0.07847 0.11054 -0.07916 C 0.11146 -0.07963 0.11237 -0.08078 0.11341 -0.08078 C 0.12226 -0.0824 0.1401 -0.08426 0.1401 -0.08426 C 0.15442 -0.08865 0.13607 -0.08356 0.16276 -0.08796 C 0.16445 -0.08819 0.16601 -0.08935 0.16771 -0.08958 C 0.17239 -0.09051 0.17695 -0.09074 0.18151 -0.09143 C 0.1845 -0.09189 0.1875 -0.09259 0.19049 -0.09305 C 0.19179 -0.09375 0.1931 -0.09444 0.1944 -0.0949 C 0.19987 -0.09676 0.20364 -0.09699 0.20924 -0.09838 C 0.2108 -0.09884 0.2125 -0.09976 0.21419 -0.10023 C 0.2164 -0.10092 0.21875 -0.10115 0.22109 -0.10185 C 0.22265 -0.10231 0.22435 -0.10324 0.22604 -0.1037 C 0.22825 -0.10439 0.2306 -0.10463 0.23294 -0.10532 C 0.23424 -0.10578 0.23554 -0.10671 0.23685 -0.10717 C 0.23854 -0.10787 0.2401 -0.10833 0.24179 -0.10902 C 0.2431 -0.10949 0.2444 -0.10995 0.2457 -0.11064 C 0.25416 -0.11643 0.24583 -0.1125 0.2526 -0.11597 C 0.25416 -0.11666 0.25794 -0.11805 0.2595 -0.11944 C 0.26718 -0.12638 0.25807 -0.12037 0.26549 -0.12476 C 0.2664 -0.12638 0.26732 -0.12847 0.26849 -0.13009 C 0.2694 -0.13148 0.27057 -0.13194 0.27135 -0.13356 C 0.27226 -0.13495 0.27252 -0.13726 0.2733 -0.13888 C 0.27643 -0.14421 0.28268 -0.1456 0.2862 -0.14583 L 0.31093 -0.14745 L 0.31093 -0.14745 " pathEditMode="relative" ptsTypes="AAAAAAAAAAAAAAAAAAAAAAAAAAAAAAAAAAAAAAAAAAAAAAAAA">
                                      <p:cBhvr>
                                        <p:cTn id="8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25 -0.00138 0.00651 -0.00231 0.00976 -0.0037 C 0.0108 -0.00393 0.01172 -0.00486 0.01276 -0.00532 C 0.01536 -0.00671 0.0181 -0.0074 0.0207 -0.00879 C 0.02161 -0.00949 0.02265 -0.00972 0.02357 -0.01064 C 0.03125 -0.01736 0.02213 -0.01157 0.02955 -0.01597 C 0.03828 -0.02615 0.02435 -0.01041 0.03841 -0.02291 C 0.03971 -0.02407 0.04101 -0.02546 0.04232 -0.02638 C 0.04336 -0.02708 0.0444 -0.02731 0.04531 -0.02824 C 0.05299 -0.03495 0.04388 -0.02916 0.0513 -0.03356 C 0.05195 -0.03472 0.05234 -0.03634 0.05325 -0.03703 C 0.05508 -0.03865 0.05742 -0.03842 0.05911 -0.04051 C 0.06302 -0.04513 0.06093 -0.04328 0.0651 -0.04583 C 0.07083 -0.05254 0.06523 -0.04676 0.07096 -0.05092 C 0.07239 -0.05208 0.07357 -0.0537 0.075 -0.05463 C 0.07617 -0.05532 0.0776 -0.05555 0.0789 -0.05625 C 0.08086 -0.0574 0.08281 -0.05856 0.08476 -0.05972 L 0.08776 -0.06157 L 0.09075 -0.06319 C 0.09648 -0.07013 0.09088 -0.06412 0.09661 -0.06851 C 0.09804 -0.06967 0.09922 -0.07106 0.10065 -0.07199 C 0.10156 -0.07291 0.1026 -0.07291 0.10364 -0.07384 C 0.10468 -0.07476 0.10547 -0.07662 0.10651 -0.07731 C 0.10781 -0.07824 0.10924 -0.07847 0.11054 -0.07916 C 0.11146 -0.07963 0.11237 -0.08078 0.11341 -0.08078 C 0.12226 -0.0824 0.1401 -0.08426 0.1401 -0.08426 C 0.15442 -0.08865 0.13607 -0.08356 0.16276 -0.08796 C 0.16445 -0.08819 0.16601 -0.08935 0.16771 -0.08958 C 0.17239 -0.09051 0.17695 -0.09074 0.18151 -0.09143 C 0.1845 -0.09189 0.1875 -0.09259 0.19049 -0.09305 C 0.19179 -0.09375 0.1931 -0.09444 0.1944 -0.0949 C 0.19987 -0.09676 0.20364 -0.09699 0.20924 -0.09838 C 0.2108 -0.09884 0.2125 -0.09976 0.21419 -0.10023 C 0.2164 -0.10092 0.21875 -0.10115 0.22109 -0.10185 C 0.22265 -0.10231 0.22435 -0.10324 0.22604 -0.1037 C 0.22825 -0.10439 0.2306 -0.10463 0.23294 -0.10532 C 0.23424 -0.10578 0.23554 -0.10671 0.23685 -0.10717 C 0.23854 -0.10787 0.2401 -0.10833 0.24179 -0.10902 C 0.2431 -0.10949 0.2444 -0.10995 0.2457 -0.11064 C 0.25416 -0.11643 0.24583 -0.1125 0.2526 -0.11597 C 0.25416 -0.11666 0.25794 -0.11805 0.2595 -0.11944 C 0.26718 -0.12638 0.25807 -0.12037 0.26549 -0.12476 C 0.2664 -0.12638 0.26732 -0.12847 0.26849 -0.13009 C 0.2694 -0.13148 0.27057 -0.13194 0.27135 -0.13356 C 0.27226 -0.13495 0.27252 -0.13726 0.2733 -0.13888 C 0.27643 -0.14421 0.28268 -0.1456 0.2862 -0.14583 L 0.31093 -0.14745 L 0.31093 -0.14745 " pathEditMode="relative" ptsTypes="AAAAAAAAAAAAAAAAAAAAAAAAAAAAAAAAAAAAAAAAAAAAAAAAA">
                                      <p:cBhvr>
                                        <p:cTn id="10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25 -0.00138 0.00651 -0.00231 0.00976 -0.0037 C 0.0108 -0.00393 0.01172 -0.00486 0.01276 -0.00532 C 0.01536 -0.00671 0.0181 -0.0074 0.0207 -0.00879 C 0.02161 -0.00949 0.02265 -0.00972 0.02357 -0.01064 C 0.03125 -0.01736 0.02213 -0.01157 0.02955 -0.01597 C 0.03828 -0.02615 0.02435 -0.01041 0.03841 -0.02291 C 0.03971 -0.02407 0.04101 -0.02546 0.04232 -0.02638 C 0.04336 -0.02708 0.0444 -0.02731 0.04531 -0.02824 C 0.05299 -0.03495 0.04388 -0.02916 0.0513 -0.03356 C 0.05195 -0.03472 0.05234 -0.03634 0.05325 -0.03703 C 0.05508 -0.03865 0.05742 -0.03842 0.05911 -0.04051 C 0.06302 -0.04513 0.06093 -0.04328 0.0651 -0.04583 C 0.07083 -0.05254 0.06523 -0.04676 0.07096 -0.05092 C 0.07239 -0.05208 0.07357 -0.0537 0.075 -0.05463 C 0.07617 -0.05532 0.0776 -0.05555 0.0789 -0.05625 C 0.08086 -0.0574 0.08281 -0.05856 0.08476 -0.05972 L 0.08776 -0.06157 L 0.09075 -0.06319 C 0.09648 -0.07013 0.09088 -0.06412 0.09661 -0.06851 C 0.09804 -0.06967 0.09922 -0.07106 0.10065 -0.07199 C 0.10156 -0.07291 0.1026 -0.07291 0.10364 -0.07384 C 0.10468 -0.07476 0.10547 -0.07662 0.10651 -0.07731 C 0.10781 -0.07824 0.10924 -0.07847 0.11054 -0.07916 C 0.11146 -0.07963 0.11237 -0.08078 0.11341 -0.08078 C 0.12226 -0.0824 0.1401 -0.08426 0.1401 -0.08426 C 0.15442 -0.08865 0.13607 -0.08356 0.16276 -0.08796 C 0.16445 -0.08819 0.16601 -0.08935 0.16771 -0.08958 C 0.17239 -0.09051 0.17695 -0.09074 0.18151 -0.09143 C 0.1845 -0.09189 0.1875 -0.09259 0.19049 -0.09305 C 0.19179 -0.09375 0.1931 -0.09444 0.1944 -0.0949 C 0.19987 -0.09676 0.20364 -0.09699 0.20924 -0.09838 C 0.2108 -0.09884 0.2125 -0.09976 0.21419 -0.10023 C 0.2164 -0.10092 0.21875 -0.10115 0.22109 -0.10185 C 0.22265 -0.10231 0.22435 -0.10324 0.22604 -0.1037 C 0.22825 -0.10439 0.2306 -0.10463 0.23294 -0.10532 C 0.23424 -0.10578 0.23554 -0.10671 0.23685 -0.10717 C 0.23854 -0.10787 0.2401 -0.10833 0.24179 -0.10902 C 0.2431 -0.10949 0.2444 -0.10995 0.2457 -0.11064 C 0.25416 -0.11643 0.24583 -0.1125 0.2526 -0.11597 C 0.25416 -0.11666 0.25794 -0.11805 0.2595 -0.11944 C 0.26718 -0.12638 0.25807 -0.12037 0.26549 -0.12476 C 0.2664 -0.12638 0.26732 -0.12847 0.26849 -0.13009 C 0.2694 -0.13148 0.27057 -0.13194 0.27135 -0.13356 C 0.27226 -0.13495 0.27252 -0.13726 0.2733 -0.13888 C 0.27643 -0.14421 0.28268 -0.1456 0.2862 -0.14583 L 0.31093 -0.14745 L 0.31093 -0.14745 " pathEditMode="relative" ptsTypes="AAAAAAAAAAAAAAAAAAAAAAAAAAAAAAAAAAAAAAAAAAAAAAAAA">
                                      <p:cBhvr>
                                        <p:cTn id="1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25 -0.00138 0.00651 -0.00231 0.00976 -0.0037 C 0.0108 -0.00393 0.01172 -0.00486 0.01276 -0.00532 C 0.01536 -0.00671 0.0181 -0.0074 0.0207 -0.00879 C 0.02161 -0.00949 0.02265 -0.00972 0.02357 -0.01064 C 0.03125 -0.01736 0.02213 -0.01157 0.02955 -0.01597 C 0.03828 -0.02615 0.02435 -0.01041 0.03841 -0.02291 C 0.03971 -0.02407 0.04101 -0.02546 0.04232 -0.02638 C 0.04336 -0.02708 0.0444 -0.02731 0.04531 -0.02824 C 0.05299 -0.03495 0.04388 -0.02916 0.0513 -0.03356 C 0.05195 -0.03472 0.05234 -0.03634 0.05325 -0.03703 C 0.05508 -0.03865 0.05742 -0.03842 0.05911 -0.04051 C 0.06302 -0.04513 0.06093 -0.04328 0.0651 -0.04583 C 0.07083 -0.05254 0.06523 -0.04676 0.07096 -0.05092 C 0.07239 -0.05208 0.07357 -0.0537 0.075 -0.05463 C 0.07617 -0.05532 0.0776 -0.05555 0.0789 -0.05625 C 0.08086 -0.0574 0.08281 -0.05856 0.08476 -0.05972 L 0.08776 -0.06157 L 0.09075 -0.06319 C 0.09648 -0.07013 0.09088 -0.06412 0.09661 -0.06851 C 0.09804 -0.06967 0.09922 -0.07106 0.10065 -0.07199 C 0.10156 -0.07291 0.1026 -0.07291 0.10364 -0.07384 C 0.10468 -0.07476 0.10547 -0.07662 0.10651 -0.07731 C 0.10781 -0.07824 0.10924 -0.07847 0.11054 -0.07916 C 0.11146 -0.07963 0.11237 -0.08078 0.11341 -0.08078 C 0.12226 -0.0824 0.1401 -0.08426 0.1401 -0.08426 C 0.15442 -0.08865 0.13607 -0.08356 0.16276 -0.08796 C 0.16445 -0.08819 0.16601 -0.08935 0.16771 -0.08958 C 0.17239 -0.09051 0.17695 -0.09074 0.18151 -0.09143 C 0.1845 -0.09189 0.1875 -0.09259 0.19049 -0.09305 C 0.19179 -0.09375 0.1931 -0.09444 0.1944 -0.0949 C 0.19987 -0.09676 0.20364 -0.09699 0.20924 -0.09838 C 0.2108 -0.09884 0.2125 -0.09976 0.21419 -0.10023 C 0.2164 -0.10092 0.21875 -0.10115 0.22109 -0.10185 C 0.22265 -0.10231 0.22435 -0.10324 0.22604 -0.1037 C 0.22825 -0.10439 0.2306 -0.10463 0.23294 -0.10532 C 0.23424 -0.10578 0.23554 -0.10671 0.23685 -0.10717 C 0.23854 -0.10787 0.2401 -0.10833 0.24179 -0.10902 C 0.2431 -0.10949 0.2444 -0.10995 0.2457 -0.11064 C 0.25416 -0.11643 0.24583 -0.1125 0.2526 -0.11597 C 0.25416 -0.11666 0.25794 -0.11805 0.2595 -0.11944 C 0.26718 -0.12638 0.25807 -0.12037 0.26549 -0.12476 C 0.2664 -0.12638 0.26732 -0.12847 0.26849 -0.13009 C 0.2694 -0.13148 0.27057 -0.13194 0.27135 -0.13356 C 0.27226 -0.13495 0.27252 -0.13726 0.2733 -0.13888 C 0.27643 -0.14421 0.28268 -0.1456 0.2862 -0.14583 L 0.31093 -0.14745 L 0.31093 -0.14745 " pathEditMode="relative" ptsTypes="AAAAAAAAAAAAAAAAAAAAAAAAAAAAAAAAAAAAAAAAAAAAAAAAA">
                                      <p:cBhvr>
                                        <p:cTn id="14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25 -0.00138 0.00651 -0.00231 0.00976 -0.0037 C 0.0108 -0.00393 0.01172 -0.00486 0.01276 -0.00532 C 0.01536 -0.00671 0.0181 -0.0074 0.0207 -0.00879 C 0.02161 -0.00949 0.02265 -0.00972 0.02357 -0.01064 C 0.03125 -0.01736 0.02213 -0.01157 0.02955 -0.01597 C 0.03828 -0.02615 0.02435 -0.01041 0.03841 -0.02291 C 0.03971 -0.02407 0.04101 -0.02546 0.04232 -0.02638 C 0.04336 -0.02708 0.0444 -0.02731 0.04531 -0.02824 C 0.05299 -0.03495 0.04388 -0.02916 0.0513 -0.03356 C 0.05195 -0.03472 0.05234 -0.03634 0.05325 -0.03703 C 0.05508 -0.03865 0.05742 -0.03842 0.05911 -0.04051 C 0.06302 -0.04513 0.06093 -0.04328 0.0651 -0.04583 C 0.07083 -0.05254 0.06523 -0.04676 0.07096 -0.05092 C 0.07239 -0.05208 0.07357 -0.0537 0.075 -0.05463 C 0.07617 -0.05532 0.0776 -0.05555 0.0789 -0.05625 C 0.08086 -0.0574 0.08281 -0.05856 0.08476 -0.05972 L 0.08776 -0.06157 L 0.09075 -0.06319 C 0.09648 -0.07013 0.09088 -0.06412 0.09661 -0.06851 C 0.09804 -0.06967 0.09922 -0.07106 0.10065 -0.07199 C 0.10156 -0.07291 0.1026 -0.07291 0.10364 -0.07384 C 0.10468 -0.07476 0.10547 -0.07662 0.10651 -0.07731 C 0.10781 -0.07824 0.10924 -0.07847 0.11054 -0.07916 C 0.11146 -0.07963 0.11237 -0.08078 0.11341 -0.08078 C 0.12226 -0.0824 0.1401 -0.08426 0.1401 -0.08426 C 0.15442 -0.08865 0.13607 -0.08356 0.16276 -0.08796 C 0.16445 -0.08819 0.16601 -0.08935 0.16771 -0.08958 C 0.17239 -0.09051 0.17695 -0.09074 0.18151 -0.09143 C 0.1845 -0.09189 0.1875 -0.09259 0.19049 -0.09305 C 0.19179 -0.09375 0.1931 -0.09444 0.1944 -0.0949 C 0.19987 -0.09676 0.20364 -0.09699 0.20924 -0.09838 C 0.2108 -0.09884 0.2125 -0.09976 0.21419 -0.10023 C 0.2164 -0.10092 0.21875 -0.10115 0.22109 -0.10185 C 0.22265 -0.10231 0.22435 -0.10324 0.22604 -0.1037 C 0.22825 -0.10439 0.2306 -0.10463 0.23294 -0.10532 C 0.23424 -0.10578 0.23554 -0.10671 0.23685 -0.10717 C 0.23854 -0.10787 0.2401 -0.10833 0.24179 -0.10902 C 0.2431 -0.10949 0.2444 -0.10995 0.2457 -0.11064 C 0.25416 -0.11643 0.24583 -0.1125 0.2526 -0.11597 C 0.25416 -0.11666 0.25794 -0.11805 0.2595 -0.11944 C 0.26718 -0.12638 0.25807 -0.12037 0.26549 -0.12476 C 0.2664 -0.12638 0.26732 -0.12847 0.26849 -0.13009 C 0.2694 -0.13148 0.27057 -0.13194 0.27135 -0.13356 C 0.27226 -0.13495 0.27252 -0.13726 0.2733 -0.13888 C 0.27643 -0.14421 0.28268 -0.1456 0.2862 -0.14583 L 0.31093 -0.14745 L 0.31093 -0.14745 " pathEditMode="relative" ptsTypes="AAAAAAAAAAAAAAAAAAAAAAAAAAAAAAAAAAAAAAAAAAAAAAAAA">
                                      <p:cBhvr>
                                        <p:cTn id="16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25 -0.00138 0.00651 -0.00231 0.00976 -0.0037 C 0.0108 -0.00393 0.01172 -0.00486 0.01276 -0.00532 C 0.01536 -0.00671 0.0181 -0.0074 0.0207 -0.00879 C 0.02161 -0.00949 0.02265 -0.00972 0.02357 -0.01064 C 0.03125 -0.01736 0.02213 -0.01157 0.02955 -0.01597 C 0.03828 -0.02615 0.02435 -0.01041 0.03841 -0.02291 C 0.03971 -0.02407 0.04101 -0.02546 0.04232 -0.02638 C 0.04336 -0.02708 0.0444 -0.02731 0.04531 -0.02824 C 0.05299 -0.03495 0.04388 -0.02916 0.0513 -0.03356 C 0.05195 -0.03472 0.05234 -0.03634 0.05325 -0.03703 C 0.05508 -0.03865 0.05742 -0.03842 0.05911 -0.04051 C 0.06302 -0.04513 0.06093 -0.04328 0.0651 -0.04583 C 0.07083 -0.05254 0.06523 -0.04676 0.07096 -0.05092 C 0.07239 -0.05208 0.07357 -0.0537 0.075 -0.05463 C 0.07617 -0.05532 0.0776 -0.05555 0.0789 -0.05625 C 0.08086 -0.0574 0.08281 -0.05856 0.08476 -0.05972 L 0.08776 -0.06157 L 0.09075 -0.06319 C 0.09648 -0.07013 0.09088 -0.06412 0.09661 -0.06851 C 0.09804 -0.06967 0.09922 -0.07106 0.10065 -0.07199 C 0.10156 -0.07291 0.1026 -0.07291 0.10364 -0.07384 C 0.10468 -0.07476 0.10547 -0.07662 0.10651 -0.07731 C 0.10781 -0.07824 0.10924 -0.07847 0.11054 -0.07916 C 0.11146 -0.07963 0.11237 -0.08078 0.11341 -0.08078 C 0.12226 -0.0824 0.1401 -0.08426 0.1401 -0.08426 C 0.15442 -0.08865 0.13607 -0.08356 0.16276 -0.08796 C 0.16445 -0.08819 0.16601 -0.08935 0.16771 -0.08958 C 0.17239 -0.09051 0.17695 -0.09074 0.18151 -0.09143 C 0.1845 -0.09189 0.1875 -0.09259 0.19049 -0.09305 C 0.19179 -0.09375 0.1931 -0.09444 0.1944 -0.0949 C 0.19987 -0.09676 0.20364 -0.09699 0.20924 -0.09838 C 0.2108 -0.09884 0.2125 -0.09976 0.21419 -0.10023 C 0.2164 -0.10092 0.21875 -0.10115 0.22109 -0.10185 C 0.22265 -0.10231 0.22435 -0.10324 0.22604 -0.1037 C 0.22825 -0.10439 0.2306 -0.10463 0.23294 -0.10532 C 0.23424 -0.10578 0.23554 -0.10671 0.23685 -0.10717 C 0.23854 -0.10787 0.2401 -0.10833 0.24179 -0.10902 C 0.2431 -0.10949 0.2444 -0.10995 0.2457 -0.11064 C 0.25416 -0.11643 0.24583 -0.1125 0.2526 -0.11597 C 0.25416 -0.11666 0.25794 -0.11805 0.2595 -0.11944 C 0.26718 -0.12638 0.25807 -0.12037 0.26549 -0.12476 C 0.2664 -0.12638 0.26732 -0.12847 0.26849 -0.13009 C 0.2694 -0.13148 0.27057 -0.13194 0.27135 -0.13356 C 0.27226 -0.13495 0.27252 -0.13726 0.2733 -0.13888 C 0.27643 -0.14421 0.28268 -0.1456 0.2862 -0.14583 L 0.31093 -0.14745 L 0.31093 -0.14745 " pathEditMode="relative" ptsTypes="AAAAAAAAAAAAAAAAAAAAAAAAAAAAAAAAAAAAAAAAAAAAAAAAA">
                                      <p:cBhvr>
                                        <p:cTn id="18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25 -0.00138 0.00651 -0.00231 0.00976 -0.0037 C 0.0108 -0.00393 0.01172 -0.00486 0.01276 -0.00532 C 0.01536 -0.00671 0.0181 -0.0074 0.0207 -0.00879 C 0.02161 -0.00949 0.02265 -0.00972 0.02357 -0.01064 C 0.03125 -0.01736 0.02213 -0.01157 0.02955 -0.01597 C 0.03828 -0.02615 0.02435 -0.01041 0.03841 -0.02291 C 0.03971 -0.02407 0.04101 -0.02546 0.04232 -0.02638 C 0.04336 -0.02708 0.0444 -0.02731 0.04531 -0.02824 C 0.05299 -0.03495 0.04388 -0.02916 0.0513 -0.03356 C 0.05195 -0.03472 0.05234 -0.03634 0.05325 -0.03703 C 0.05508 -0.03865 0.05742 -0.03842 0.05911 -0.04051 C 0.06302 -0.04513 0.06093 -0.04328 0.0651 -0.04583 C 0.07083 -0.05254 0.06523 -0.04676 0.07096 -0.05092 C 0.07239 -0.05208 0.07357 -0.0537 0.075 -0.05463 C 0.07617 -0.05532 0.0776 -0.05555 0.0789 -0.05625 C 0.08086 -0.0574 0.08281 -0.05856 0.08476 -0.05972 L 0.08776 -0.06157 L 0.09075 -0.06319 C 0.09648 -0.07013 0.09088 -0.06412 0.09661 -0.06851 C 0.09804 -0.06967 0.09922 -0.07106 0.10065 -0.07199 C 0.10156 -0.07291 0.1026 -0.07291 0.10364 -0.07384 C 0.10468 -0.07476 0.10547 -0.07662 0.10651 -0.07731 C 0.10781 -0.07824 0.10924 -0.07847 0.11054 -0.07916 C 0.11146 -0.07963 0.11237 -0.08078 0.11341 -0.08078 C 0.12226 -0.0824 0.1401 -0.08426 0.1401 -0.08426 C 0.15442 -0.08865 0.13607 -0.08356 0.16276 -0.08796 C 0.16445 -0.08819 0.16601 -0.08935 0.16771 -0.08958 C 0.17239 -0.09051 0.17695 -0.09074 0.18151 -0.09143 C 0.1845 -0.09189 0.1875 -0.09259 0.19049 -0.09305 C 0.19179 -0.09375 0.1931 -0.09444 0.1944 -0.0949 C 0.19987 -0.09676 0.20364 -0.09699 0.20924 -0.09838 C 0.2108 -0.09884 0.2125 -0.09976 0.21419 -0.10023 C 0.2164 -0.10092 0.21875 -0.10115 0.22109 -0.10185 C 0.22265 -0.10231 0.22435 -0.10324 0.22604 -0.1037 C 0.22825 -0.10439 0.2306 -0.10463 0.23294 -0.10532 C 0.23424 -0.10578 0.23554 -0.10671 0.23685 -0.10717 C 0.23854 -0.10787 0.2401 -0.10833 0.24179 -0.10902 C 0.2431 -0.10949 0.2444 -0.10995 0.2457 -0.11064 C 0.25416 -0.11643 0.24583 -0.1125 0.2526 -0.11597 C 0.25416 -0.11666 0.25794 -0.11805 0.2595 -0.11944 C 0.26718 -0.12638 0.25807 -0.12037 0.26549 -0.12476 C 0.2664 -0.12638 0.26732 -0.12847 0.26849 -0.13009 C 0.2694 -0.13148 0.27057 -0.13194 0.27135 -0.13356 C 0.27226 -0.13495 0.27252 -0.13726 0.2733 -0.13888 C 0.27643 -0.14421 0.28268 -0.1456 0.2862 -0.14583 L 0.31093 -0.14745 L 0.31093 -0.14745 " pathEditMode="relative" ptsTypes="AAAAAAAAAAAAAAAAAAAAAAAAAAAAAAAAAAAAAAAAAAAAAAAAA">
                                      <p:cBhvr>
                                        <p:cTn id="20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25 -0.00138 0.00651 -0.00231 0.00976 -0.0037 C 0.0108 -0.00393 0.01172 -0.00486 0.01276 -0.00532 C 0.01536 -0.00671 0.0181 -0.0074 0.0207 -0.00879 C 0.02161 -0.00949 0.02265 -0.00972 0.02357 -0.01064 C 0.03125 -0.01736 0.02213 -0.01157 0.02955 -0.01597 C 0.03828 -0.02615 0.02435 -0.01041 0.03841 -0.02291 C 0.03971 -0.02407 0.04101 -0.02546 0.04232 -0.02638 C 0.04336 -0.02708 0.0444 -0.02731 0.04531 -0.02824 C 0.05299 -0.03495 0.04388 -0.02916 0.0513 -0.03356 C 0.05195 -0.03472 0.05234 -0.03634 0.05325 -0.03703 C 0.05508 -0.03865 0.05742 -0.03842 0.05911 -0.04051 C 0.06302 -0.04513 0.06093 -0.04328 0.0651 -0.04583 C 0.07083 -0.05254 0.06523 -0.04676 0.07096 -0.05092 C 0.07239 -0.05208 0.07357 -0.0537 0.075 -0.05463 C 0.07617 -0.05532 0.0776 -0.05555 0.0789 -0.05625 C 0.08086 -0.0574 0.08281 -0.05856 0.08476 -0.05972 L 0.08776 -0.06157 L 0.09075 -0.06319 C 0.09648 -0.07013 0.09088 -0.06412 0.09661 -0.06851 C 0.09804 -0.06967 0.09922 -0.07106 0.10065 -0.07199 C 0.10156 -0.07291 0.1026 -0.07291 0.10364 -0.07384 C 0.10468 -0.07476 0.10547 -0.07662 0.10651 -0.07731 C 0.10781 -0.07824 0.10924 -0.07847 0.11054 -0.07916 C 0.11146 -0.07963 0.11237 -0.08078 0.11341 -0.08078 C 0.12226 -0.0824 0.1401 -0.08426 0.1401 -0.08426 C 0.15442 -0.08865 0.13607 -0.08356 0.16276 -0.08796 C 0.16445 -0.08819 0.16601 -0.08935 0.16771 -0.08958 C 0.17239 -0.09051 0.17695 -0.09074 0.18151 -0.09143 C 0.1845 -0.09189 0.1875 -0.09259 0.19049 -0.09305 C 0.19179 -0.09375 0.1931 -0.09444 0.1944 -0.0949 C 0.19987 -0.09676 0.20364 -0.09699 0.20924 -0.09838 C 0.2108 -0.09884 0.2125 -0.09976 0.21419 -0.10023 C 0.2164 -0.10092 0.21875 -0.10115 0.22109 -0.10185 C 0.22265 -0.10231 0.22435 -0.10324 0.22604 -0.1037 C 0.22825 -0.10439 0.2306 -0.10463 0.23294 -0.10532 C 0.23424 -0.10578 0.23554 -0.10671 0.23685 -0.10717 C 0.23854 -0.10787 0.2401 -0.10833 0.24179 -0.10902 C 0.2431 -0.10949 0.2444 -0.10995 0.2457 -0.11064 C 0.25416 -0.11643 0.24583 -0.1125 0.2526 -0.11597 C 0.25416 -0.11666 0.25794 -0.11805 0.2595 -0.11944 C 0.26718 -0.12638 0.25807 -0.12037 0.26549 -0.12476 C 0.2664 -0.12638 0.26732 -0.12847 0.26849 -0.13009 C 0.2694 -0.13148 0.27057 -0.13194 0.27135 -0.13356 C 0.27226 -0.13495 0.27252 -0.13726 0.2733 -0.13888 C 0.27643 -0.14421 0.28268 -0.1456 0.2862 -0.14583 L 0.31093 -0.14745 L 0.31093 -0.14745 " pathEditMode="relative" ptsTypes="AAAAAAAAAAAAAAAAAAAAAAAAAAAAAAAAAAAAAAAAAAAAAAAAA">
                                      <p:cBhvr>
                                        <p:cTn id="22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25 -0.00138 0.00651 -0.00231 0.00976 -0.0037 C 0.0108 -0.00393 0.01172 -0.00486 0.01276 -0.00532 C 0.01536 -0.00671 0.0181 -0.0074 0.0207 -0.00879 C 0.02161 -0.00949 0.02265 -0.00972 0.02357 -0.01064 C 0.03125 -0.01736 0.02213 -0.01157 0.02955 -0.01597 C 0.03828 -0.02615 0.02435 -0.01041 0.03841 -0.02291 C 0.03971 -0.02407 0.04101 -0.02546 0.04232 -0.02638 C 0.04336 -0.02708 0.0444 -0.02731 0.04531 -0.02824 C 0.05299 -0.03495 0.04388 -0.02916 0.0513 -0.03356 C 0.05195 -0.03472 0.05234 -0.03634 0.05325 -0.03703 C 0.05508 -0.03865 0.05742 -0.03842 0.05911 -0.04051 C 0.06302 -0.04513 0.06093 -0.04328 0.0651 -0.04583 C 0.07083 -0.05254 0.06523 -0.04676 0.07096 -0.05092 C 0.07239 -0.05208 0.07357 -0.0537 0.075 -0.05463 C 0.07617 -0.05532 0.0776 -0.05555 0.0789 -0.05625 C 0.08086 -0.0574 0.08281 -0.05856 0.08476 -0.05972 L 0.08776 -0.06157 L 0.09075 -0.06319 C 0.09648 -0.07013 0.09088 -0.06412 0.09661 -0.06851 C 0.09804 -0.06967 0.09922 -0.07106 0.10065 -0.07199 C 0.10156 -0.07291 0.1026 -0.07291 0.10364 -0.07384 C 0.10468 -0.07476 0.10547 -0.07662 0.10651 -0.07731 C 0.10781 -0.07824 0.10924 -0.07847 0.11054 -0.07916 C 0.11146 -0.07963 0.11237 -0.08078 0.11341 -0.08078 C 0.12226 -0.0824 0.1401 -0.08426 0.1401 -0.08426 C 0.15442 -0.08865 0.13607 -0.08356 0.16276 -0.08796 C 0.16445 -0.08819 0.16601 -0.08935 0.16771 -0.08958 C 0.17239 -0.09051 0.17695 -0.09074 0.18151 -0.09143 C 0.1845 -0.09189 0.1875 -0.09259 0.19049 -0.09305 C 0.19179 -0.09375 0.1931 -0.09444 0.1944 -0.0949 C 0.19987 -0.09676 0.20364 -0.09699 0.20924 -0.09838 C 0.2108 -0.09884 0.2125 -0.09976 0.21419 -0.10023 C 0.2164 -0.10092 0.21875 -0.10115 0.22109 -0.10185 C 0.22265 -0.10231 0.22435 -0.10324 0.22604 -0.1037 C 0.22825 -0.10439 0.2306 -0.10463 0.23294 -0.10532 C 0.23424 -0.10578 0.23554 -0.10671 0.23685 -0.10717 C 0.23854 -0.10787 0.2401 -0.10833 0.24179 -0.10902 C 0.2431 -0.10949 0.2444 -0.10995 0.2457 -0.11064 C 0.25416 -0.11643 0.24583 -0.1125 0.2526 -0.11597 C 0.25416 -0.11666 0.25794 -0.11805 0.2595 -0.11944 C 0.26718 -0.12638 0.25807 -0.12037 0.26549 -0.12476 C 0.2664 -0.12638 0.26732 -0.12847 0.26849 -0.13009 C 0.2694 -0.13148 0.27057 -0.13194 0.27135 -0.13356 C 0.27226 -0.13495 0.27252 -0.13726 0.2733 -0.13888 C 0.27643 -0.14421 0.28268 -0.1456 0.2862 -0.14583 L 0.31093 -0.14745 L 0.31093 -0.14745 " pathEditMode="relative" ptsTypes="AAAAAAAAAAAAAAAAAAAAAAAAAAAAAAAAAAAAAAAAAAAAAAAAA">
                                      <p:cBhvr>
                                        <p:cTn id="24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25 -0.00138 0.00651 -0.00231 0.00976 -0.0037 C 0.0108 -0.00393 0.01172 -0.00486 0.01276 -0.00532 C 0.01536 -0.00671 0.0181 -0.0074 0.0207 -0.00879 C 0.02161 -0.00949 0.02265 -0.00972 0.02357 -0.01064 C 0.03125 -0.01736 0.02213 -0.01157 0.02955 -0.01597 C 0.03828 -0.02615 0.02435 -0.01041 0.03841 -0.02291 C 0.03971 -0.02407 0.04101 -0.02546 0.04232 -0.02638 C 0.04336 -0.02708 0.0444 -0.02731 0.04531 -0.02824 C 0.05299 -0.03495 0.04388 -0.02916 0.0513 -0.03356 C 0.05195 -0.03472 0.05234 -0.03634 0.05325 -0.03703 C 0.05508 -0.03865 0.05742 -0.03842 0.05911 -0.04051 C 0.06302 -0.04513 0.06093 -0.04328 0.0651 -0.04583 C 0.07083 -0.05254 0.06523 -0.04676 0.07096 -0.05092 C 0.07239 -0.05208 0.07357 -0.0537 0.075 -0.05463 C 0.07617 -0.05532 0.0776 -0.05555 0.0789 -0.05625 C 0.08086 -0.0574 0.08281 -0.05856 0.08476 -0.05972 L 0.08776 -0.06157 L 0.09075 -0.06319 C 0.09648 -0.07013 0.09088 -0.06412 0.09661 -0.06851 C 0.09804 -0.06967 0.09922 -0.07106 0.10065 -0.07199 C 0.10156 -0.07291 0.1026 -0.07291 0.10364 -0.07384 C 0.10468 -0.07476 0.10547 -0.07662 0.10651 -0.07731 C 0.10781 -0.07824 0.10924 -0.07847 0.11054 -0.07916 C 0.11146 -0.07963 0.11237 -0.08078 0.11341 -0.08078 C 0.12226 -0.0824 0.1401 -0.08426 0.1401 -0.08426 C 0.15442 -0.08865 0.13607 -0.08356 0.16276 -0.08796 C 0.16445 -0.08819 0.16601 -0.08935 0.16771 -0.08958 C 0.17239 -0.09051 0.17695 -0.09074 0.18151 -0.09143 C 0.1845 -0.09189 0.1875 -0.09259 0.19049 -0.09305 C 0.19179 -0.09375 0.1931 -0.09444 0.1944 -0.0949 C 0.19987 -0.09676 0.20364 -0.09699 0.20924 -0.09838 C 0.2108 -0.09884 0.2125 -0.09976 0.21419 -0.10023 C 0.2164 -0.10092 0.21875 -0.10115 0.22109 -0.10185 C 0.22265 -0.10231 0.22435 -0.10324 0.22604 -0.1037 C 0.22825 -0.10439 0.2306 -0.10463 0.23294 -0.10532 C 0.23424 -0.10578 0.23554 -0.10671 0.23685 -0.10717 C 0.23854 -0.10787 0.2401 -0.10833 0.24179 -0.10902 C 0.2431 -0.10949 0.2444 -0.10995 0.2457 -0.11064 C 0.25416 -0.11643 0.24583 -0.1125 0.2526 -0.11597 C 0.25416 -0.11666 0.25794 -0.11805 0.2595 -0.11944 C 0.26718 -0.12638 0.25807 -0.12037 0.26549 -0.12476 C 0.2664 -0.12638 0.26732 -0.12847 0.26849 -0.13009 C 0.2694 -0.13148 0.27057 -0.13194 0.27135 -0.13356 C 0.27226 -0.13495 0.27252 -0.13726 0.2733 -0.13888 C 0.27643 -0.14421 0.28268 -0.1456 0.2862 -0.14583 L 0.31093 -0.14745 L 0.31093 -0.14745 " pathEditMode="relative" ptsTypes="AAAAAAAAAAAAAAAAAAAAAAAAAAAAAAAAAAAAAAAAAAAAAAAAA">
                                      <p:cBhvr>
                                        <p:cTn id="26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25 -0.00138 0.00651 -0.00231 0.00976 -0.0037 C 0.0108 -0.00393 0.01172 -0.00486 0.01276 -0.00532 C 0.01536 -0.00671 0.0181 -0.0074 0.0207 -0.00879 C 0.02161 -0.00949 0.02265 -0.00972 0.02357 -0.01064 C 0.03125 -0.01736 0.02213 -0.01157 0.02955 -0.01597 C 0.03828 -0.02615 0.02435 -0.01041 0.03841 -0.02291 C 0.03971 -0.02407 0.04101 -0.02546 0.04232 -0.02638 C 0.04336 -0.02708 0.0444 -0.02731 0.04531 -0.02824 C 0.05299 -0.03495 0.04388 -0.02916 0.0513 -0.03356 C 0.05195 -0.03472 0.05234 -0.03634 0.05325 -0.03703 C 0.05508 -0.03865 0.05742 -0.03842 0.05911 -0.04051 C 0.06302 -0.04513 0.06093 -0.04328 0.0651 -0.04583 C 0.07083 -0.05254 0.06523 -0.04676 0.07096 -0.05092 C 0.07239 -0.05208 0.07357 -0.0537 0.075 -0.05463 C 0.07617 -0.05532 0.0776 -0.05555 0.0789 -0.05625 C 0.08086 -0.0574 0.08281 -0.05856 0.08476 -0.05972 L 0.08776 -0.06157 L 0.09075 -0.06319 C 0.09648 -0.07013 0.09088 -0.06412 0.09661 -0.06851 C 0.09804 -0.06967 0.09922 -0.07106 0.10065 -0.07199 C 0.10156 -0.07291 0.1026 -0.07291 0.10364 -0.07384 C 0.10468 -0.07476 0.10547 -0.07662 0.10651 -0.07731 C 0.10781 -0.07824 0.10924 -0.07847 0.11054 -0.07916 C 0.11146 -0.07963 0.11237 -0.08078 0.11341 -0.08078 C 0.12226 -0.0824 0.1401 -0.08426 0.1401 -0.08426 C 0.15442 -0.08865 0.13607 -0.08356 0.16276 -0.08796 C 0.16445 -0.08819 0.16601 -0.08935 0.16771 -0.08958 C 0.17239 -0.09051 0.17695 -0.09074 0.18151 -0.09143 C 0.1845 -0.09189 0.1875 -0.09259 0.19049 -0.09305 C 0.19179 -0.09375 0.1931 -0.09444 0.1944 -0.0949 C 0.19987 -0.09676 0.20364 -0.09699 0.20924 -0.09838 C 0.2108 -0.09884 0.2125 -0.09976 0.21419 -0.10023 C 0.2164 -0.10092 0.21875 -0.10115 0.22109 -0.10185 C 0.22265 -0.10231 0.22435 -0.10324 0.22604 -0.1037 C 0.22825 -0.10439 0.2306 -0.10463 0.23294 -0.10532 C 0.23424 -0.10578 0.23554 -0.10671 0.23685 -0.10717 C 0.23854 -0.10787 0.2401 -0.10833 0.24179 -0.10902 C 0.2431 -0.10949 0.2444 -0.10995 0.2457 -0.11064 C 0.25416 -0.11643 0.24583 -0.1125 0.2526 -0.11597 C 0.25416 -0.11666 0.25794 -0.11805 0.2595 -0.11944 C 0.26718 -0.12638 0.25807 -0.12037 0.26549 -0.12476 C 0.2664 -0.12638 0.26732 -0.12847 0.26849 -0.13009 C 0.2694 -0.13148 0.27057 -0.13194 0.27135 -0.13356 C 0.27226 -0.13495 0.27252 -0.13726 0.2733 -0.13888 C 0.27643 -0.14421 0.28268 -0.1456 0.2862 -0.14583 L 0.31093 -0.14745 L 0.31093 -0.14745 " pathEditMode="relative" ptsTypes="AAAAAAAAAAAAAAAAAAAAAAAAAAAAAAAAAAAAAAAAAAAAAAAAA">
                                      <p:cBhvr>
                                        <p:cTn id="28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25 -0.00138 0.00651 -0.00231 0.00976 -0.0037 C 0.0108 -0.00393 0.01172 -0.00486 0.01276 -0.00532 C 0.01536 -0.00671 0.0181 -0.0074 0.0207 -0.00879 C 0.02161 -0.00949 0.02265 -0.00972 0.02357 -0.01064 C 0.03125 -0.01736 0.02213 -0.01157 0.02955 -0.01597 C 0.03828 -0.02615 0.02435 -0.01041 0.03841 -0.02291 C 0.03971 -0.02407 0.04101 -0.02546 0.04232 -0.02638 C 0.04336 -0.02708 0.0444 -0.02731 0.04531 -0.02824 C 0.05299 -0.03495 0.04388 -0.02916 0.0513 -0.03356 C 0.05195 -0.03472 0.05234 -0.03634 0.05325 -0.03703 C 0.05508 -0.03865 0.05742 -0.03842 0.05911 -0.04051 C 0.06302 -0.04513 0.06093 -0.04328 0.0651 -0.04583 C 0.07083 -0.05254 0.06523 -0.04676 0.07096 -0.05092 C 0.07239 -0.05208 0.07357 -0.0537 0.075 -0.05463 C 0.07617 -0.05532 0.0776 -0.05555 0.0789 -0.05625 C 0.08086 -0.0574 0.08281 -0.05856 0.08476 -0.05972 L 0.08776 -0.06157 L 0.09075 -0.06319 C 0.09648 -0.07013 0.09088 -0.06412 0.09661 -0.06851 C 0.09804 -0.06967 0.09922 -0.07106 0.10065 -0.07199 C 0.10156 -0.07291 0.1026 -0.07291 0.10364 -0.07384 C 0.10468 -0.07476 0.10547 -0.07662 0.10651 -0.07731 C 0.10781 -0.07824 0.10924 -0.07847 0.11054 -0.07916 C 0.11146 -0.07963 0.11237 -0.08078 0.11341 -0.08078 C 0.12226 -0.0824 0.1401 -0.08426 0.1401 -0.08426 C 0.15442 -0.08865 0.13607 -0.08356 0.16276 -0.08796 C 0.16445 -0.08819 0.16601 -0.08935 0.16771 -0.08958 C 0.17239 -0.09051 0.17695 -0.09074 0.18151 -0.09143 C 0.1845 -0.09189 0.1875 -0.09259 0.19049 -0.09305 C 0.19179 -0.09375 0.1931 -0.09444 0.1944 -0.0949 C 0.19987 -0.09676 0.20364 -0.09699 0.20924 -0.09838 C 0.2108 -0.09884 0.2125 -0.09976 0.21419 -0.10023 C 0.2164 -0.10092 0.21875 -0.10115 0.22109 -0.10185 C 0.22265 -0.10231 0.22435 -0.10324 0.22604 -0.1037 C 0.22825 -0.10439 0.2306 -0.10463 0.23294 -0.10532 C 0.23424 -0.10578 0.23554 -0.10671 0.23685 -0.10717 C 0.23854 -0.10787 0.2401 -0.10833 0.24179 -0.10902 C 0.2431 -0.10949 0.2444 -0.10995 0.2457 -0.11064 C 0.25416 -0.11643 0.24583 -0.1125 0.2526 -0.11597 C 0.25416 -0.11666 0.25794 -0.11805 0.2595 -0.11944 C 0.26718 -0.12638 0.25807 -0.12037 0.26549 -0.12476 C 0.2664 -0.12638 0.26732 -0.12847 0.26849 -0.13009 C 0.2694 -0.13148 0.27057 -0.13194 0.27135 -0.13356 C 0.27226 -0.13495 0.27252 -0.13726 0.2733 -0.13888 C 0.27643 -0.14421 0.28268 -0.1456 0.2862 -0.14583 L 0.31093 -0.14745 L 0.31093 -0.14745 " pathEditMode="relative" ptsTypes="AAAAAAAAAAAAAAAAAAAAAAAAAAAAAAAAAAAAAAAAAAAAAAAAA">
                                      <p:cBhvr>
                                        <p:cTn id="30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25 -0.00138 0.00651 -0.00231 0.00976 -0.0037 C 0.0108 -0.00393 0.01172 -0.00486 0.01276 -0.00532 C 0.01536 -0.00671 0.0181 -0.0074 0.0207 -0.00879 C 0.02161 -0.00949 0.02265 -0.00972 0.02357 -0.01064 C 0.03125 -0.01736 0.02213 -0.01157 0.02955 -0.01597 C 0.03828 -0.02615 0.02435 -0.01041 0.03841 -0.02291 C 0.03971 -0.02407 0.04101 -0.02546 0.04232 -0.02638 C 0.04336 -0.02708 0.0444 -0.02731 0.04531 -0.02824 C 0.05299 -0.03495 0.04388 -0.02916 0.0513 -0.03356 C 0.05195 -0.03472 0.05234 -0.03634 0.05325 -0.03703 C 0.05508 -0.03865 0.05742 -0.03842 0.05911 -0.04051 C 0.06302 -0.04513 0.06093 -0.04328 0.0651 -0.04583 C 0.07083 -0.05254 0.06523 -0.04676 0.07096 -0.05092 C 0.07239 -0.05208 0.07357 -0.0537 0.075 -0.05463 C 0.07617 -0.05532 0.0776 -0.05555 0.0789 -0.05625 C 0.08086 -0.0574 0.08281 -0.05856 0.08476 -0.05972 L 0.08776 -0.06157 L 0.09075 -0.06319 C 0.09648 -0.07013 0.09088 -0.06412 0.09661 -0.06851 C 0.09804 -0.06967 0.09922 -0.07106 0.10065 -0.07199 C 0.10156 -0.07291 0.1026 -0.07291 0.10364 -0.07384 C 0.10468 -0.07476 0.10547 -0.07662 0.10651 -0.07731 C 0.10781 -0.07824 0.10924 -0.07847 0.11054 -0.07916 C 0.11146 -0.07963 0.11237 -0.08078 0.11341 -0.08078 C 0.12226 -0.0824 0.1401 -0.08426 0.1401 -0.08426 C 0.15442 -0.08865 0.13607 -0.08356 0.16276 -0.08796 C 0.16445 -0.08819 0.16601 -0.08935 0.16771 -0.08958 C 0.17239 -0.09051 0.17695 -0.09074 0.18151 -0.09143 C 0.1845 -0.09189 0.1875 -0.09259 0.19049 -0.09305 C 0.19179 -0.09375 0.1931 -0.09444 0.1944 -0.0949 C 0.19987 -0.09676 0.20364 -0.09699 0.20924 -0.09838 C 0.2108 -0.09884 0.2125 -0.09976 0.21419 -0.10023 C 0.2164 -0.10092 0.21875 -0.10115 0.22109 -0.10185 C 0.22265 -0.10231 0.22435 -0.10324 0.22604 -0.1037 C 0.22825 -0.10439 0.2306 -0.10463 0.23294 -0.10532 C 0.23424 -0.10578 0.23554 -0.10671 0.23685 -0.10717 C 0.23854 -0.10787 0.2401 -0.10833 0.24179 -0.10902 C 0.2431 -0.10949 0.2444 -0.10995 0.2457 -0.11064 C 0.25416 -0.11643 0.24583 -0.1125 0.2526 -0.11597 C 0.25416 -0.11666 0.25794 -0.11805 0.2595 -0.11944 C 0.26718 -0.12638 0.25807 -0.12037 0.26549 -0.12476 C 0.2664 -0.12638 0.26732 -0.12847 0.26849 -0.13009 C 0.2694 -0.13148 0.27057 -0.13194 0.27135 -0.13356 C 0.27226 -0.13495 0.27252 -0.13726 0.2733 -0.13888 C 0.27643 -0.14421 0.28268 -0.1456 0.2862 -0.14583 L 0.31093 -0.14745 L 0.31093 -0.14745 " pathEditMode="relative" ptsTypes="AAAAAAAAAAAAAAAAAAAAAAAAAAAAAAAAAAAAAAAAAAAAAAAAA">
                                      <p:cBhvr>
                                        <p:cTn id="32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25 -0.00138 0.00651 -0.00231 0.00976 -0.0037 C 0.0108 -0.00393 0.01172 -0.00486 0.01276 -0.00532 C 0.01536 -0.00671 0.0181 -0.0074 0.0207 -0.00879 C 0.02161 -0.00949 0.02265 -0.00972 0.02357 -0.01064 C 0.03125 -0.01736 0.02213 -0.01157 0.02955 -0.01597 C 0.03828 -0.02615 0.02435 -0.01041 0.03841 -0.02291 C 0.03971 -0.02407 0.04101 -0.02546 0.04232 -0.02638 C 0.04336 -0.02708 0.0444 -0.02731 0.04531 -0.02824 C 0.05299 -0.03495 0.04388 -0.02916 0.0513 -0.03356 C 0.05195 -0.03472 0.05234 -0.03634 0.05325 -0.03703 C 0.05508 -0.03865 0.05742 -0.03842 0.05911 -0.04051 C 0.06302 -0.04513 0.06093 -0.04328 0.0651 -0.04583 C 0.07083 -0.05254 0.06523 -0.04676 0.07096 -0.05092 C 0.07239 -0.05208 0.07357 -0.0537 0.075 -0.05463 C 0.07617 -0.05532 0.0776 -0.05555 0.0789 -0.05625 C 0.08086 -0.0574 0.08281 -0.05856 0.08476 -0.05972 L 0.08776 -0.06157 L 0.09075 -0.06319 C 0.09648 -0.07013 0.09088 -0.06412 0.09661 -0.06851 C 0.09804 -0.06967 0.09922 -0.07106 0.10065 -0.07199 C 0.10156 -0.07291 0.1026 -0.07291 0.10364 -0.07384 C 0.10468 -0.07476 0.10547 -0.07662 0.10651 -0.07731 C 0.10781 -0.07824 0.10924 -0.07847 0.11054 -0.07916 C 0.11146 -0.07963 0.11237 -0.08078 0.11341 -0.08078 C 0.12226 -0.0824 0.1401 -0.08426 0.1401 -0.08426 C 0.15442 -0.08865 0.13607 -0.08356 0.16276 -0.08796 C 0.16445 -0.08819 0.16601 -0.08935 0.16771 -0.08958 C 0.17239 -0.09051 0.17695 -0.09074 0.18151 -0.09143 C 0.1845 -0.09189 0.1875 -0.09259 0.19049 -0.09305 C 0.19179 -0.09375 0.1931 -0.09444 0.1944 -0.0949 C 0.19987 -0.09676 0.20364 -0.09699 0.20924 -0.09838 C 0.2108 -0.09884 0.2125 -0.09976 0.21419 -0.10023 C 0.2164 -0.10092 0.21875 -0.10115 0.22109 -0.10185 C 0.22265 -0.10231 0.22435 -0.10324 0.22604 -0.1037 C 0.22825 -0.10439 0.2306 -0.10463 0.23294 -0.10532 C 0.23424 -0.10578 0.23554 -0.10671 0.23685 -0.10717 C 0.23854 -0.10787 0.2401 -0.10833 0.24179 -0.10902 C 0.2431 -0.10949 0.2444 -0.10995 0.2457 -0.11064 C 0.25416 -0.11643 0.24583 -0.1125 0.2526 -0.11597 C 0.25416 -0.11666 0.25794 -0.11805 0.2595 -0.11944 C 0.26718 -0.12638 0.25807 -0.12037 0.26549 -0.12476 C 0.2664 -0.12638 0.26732 -0.12847 0.26849 -0.13009 C 0.2694 -0.13148 0.27057 -0.13194 0.27135 -0.13356 C 0.27226 -0.13495 0.27252 -0.13726 0.2733 -0.13888 C 0.27643 -0.14421 0.28268 -0.1456 0.2862 -0.14583 L 0.31093 -0.14745 L 0.31093 -0.14745 " pathEditMode="relative" ptsTypes="AAAAAAAAAAAAAAAAAAAAAAAAAAAAAAAAAAAAAAAAAAAAAAAAA">
                                      <p:cBhvr>
                                        <p:cTn id="34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25 -0.00138 0.00651 -0.00231 0.00976 -0.0037 C 0.0108 -0.00393 0.01172 -0.00486 0.01276 -0.00532 C 0.01536 -0.00671 0.0181 -0.0074 0.0207 -0.00879 C 0.02161 -0.00949 0.02265 -0.00972 0.02357 -0.01064 C 0.03125 -0.01736 0.02213 -0.01157 0.02955 -0.01597 C 0.03828 -0.02615 0.02435 -0.01041 0.03841 -0.02291 C 0.03971 -0.02407 0.04101 -0.02546 0.04232 -0.02638 C 0.04336 -0.02708 0.0444 -0.02731 0.04531 -0.02824 C 0.05299 -0.03495 0.04388 -0.02916 0.0513 -0.03356 C 0.05195 -0.03472 0.05234 -0.03634 0.05325 -0.03703 C 0.05508 -0.03865 0.05742 -0.03842 0.05911 -0.04051 C 0.06302 -0.04513 0.06093 -0.04328 0.0651 -0.04583 C 0.07083 -0.05254 0.06523 -0.04676 0.07096 -0.05092 C 0.07239 -0.05208 0.07357 -0.0537 0.075 -0.05463 C 0.07617 -0.05532 0.0776 -0.05555 0.0789 -0.05625 C 0.08086 -0.0574 0.08281 -0.05856 0.08476 -0.05972 L 0.08776 -0.06157 L 0.09075 -0.06319 C 0.09648 -0.07013 0.09088 -0.06412 0.09661 -0.06851 C 0.09804 -0.06967 0.09922 -0.07106 0.10065 -0.07199 C 0.10156 -0.07291 0.1026 -0.07291 0.10364 -0.07384 C 0.10468 -0.07476 0.10547 -0.07662 0.10651 -0.07731 C 0.10781 -0.07824 0.10924 -0.07847 0.11054 -0.07916 C 0.11146 -0.07963 0.11237 -0.08078 0.11341 -0.08078 C 0.12226 -0.0824 0.1401 -0.08426 0.1401 -0.08426 C 0.15442 -0.08865 0.13607 -0.08356 0.16276 -0.08796 C 0.16445 -0.08819 0.16601 -0.08935 0.16771 -0.08958 C 0.17239 -0.09051 0.17695 -0.09074 0.18151 -0.09143 C 0.1845 -0.09189 0.1875 -0.09259 0.19049 -0.09305 C 0.19179 -0.09375 0.1931 -0.09444 0.1944 -0.0949 C 0.19987 -0.09676 0.20364 -0.09699 0.20924 -0.09838 C 0.2108 -0.09884 0.2125 -0.09976 0.21419 -0.10023 C 0.2164 -0.10092 0.21875 -0.10115 0.22109 -0.10185 C 0.22265 -0.10231 0.22435 -0.10324 0.22604 -0.1037 C 0.22825 -0.10439 0.2306 -0.10463 0.23294 -0.10532 C 0.23424 -0.10578 0.23554 -0.10671 0.23685 -0.10717 C 0.23854 -0.10787 0.2401 -0.10833 0.24179 -0.10902 C 0.2431 -0.10949 0.2444 -0.10995 0.2457 -0.11064 C 0.25416 -0.11643 0.24583 -0.1125 0.2526 -0.11597 C 0.25416 -0.11666 0.25794 -0.11805 0.2595 -0.11944 C 0.26718 -0.12638 0.25807 -0.12037 0.26549 -0.12476 C 0.2664 -0.12638 0.26732 -0.12847 0.26849 -0.13009 C 0.2694 -0.13148 0.27057 -0.13194 0.27135 -0.13356 C 0.27226 -0.13495 0.27252 -0.13726 0.2733 -0.13888 C 0.27643 -0.14421 0.28268 -0.1456 0.2862 -0.14583 L 0.31093 -0.14745 L 0.31093 -0.14745 " pathEditMode="relative" ptsTypes="AAAAAAAAAAAAAAAAAAAAAAAAAAAAAAAAAAAAAAAAAAAAAAAAA">
                                      <p:cBhvr>
                                        <p:cTn id="36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25 -0.00138 0.00651 -0.00231 0.00976 -0.0037 C 0.0108 -0.00393 0.01172 -0.00486 0.01276 -0.00532 C 0.01536 -0.00671 0.0181 -0.0074 0.0207 -0.00879 C 0.02161 -0.00949 0.02265 -0.00972 0.02357 -0.01064 C 0.03125 -0.01736 0.02213 -0.01157 0.02955 -0.01597 C 0.03828 -0.02615 0.02435 -0.01041 0.03841 -0.02291 C 0.03971 -0.02407 0.04101 -0.02546 0.04232 -0.02638 C 0.04336 -0.02708 0.0444 -0.02731 0.04531 -0.02824 C 0.05299 -0.03495 0.04388 -0.02916 0.0513 -0.03356 C 0.05195 -0.03472 0.05234 -0.03634 0.05325 -0.03703 C 0.05508 -0.03865 0.05742 -0.03842 0.05911 -0.04051 C 0.06302 -0.04513 0.06093 -0.04328 0.0651 -0.04583 C 0.07083 -0.05254 0.06523 -0.04676 0.07096 -0.05092 C 0.07239 -0.05208 0.07357 -0.0537 0.075 -0.05463 C 0.07617 -0.05532 0.0776 -0.05555 0.0789 -0.05625 C 0.08086 -0.0574 0.08281 -0.05856 0.08476 -0.05972 L 0.08776 -0.06157 L 0.09075 -0.06319 C 0.09648 -0.07013 0.09088 -0.06412 0.09661 -0.06851 C 0.09804 -0.06967 0.09922 -0.07106 0.10065 -0.07199 C 0.10156 -0.07291 0.1026 -0.07291 0.10364 -0.07384 C 0.10468 -0.07476 0.10547 -0.07662 0.10651 -0.07731 C 0.10781 -0.07824 0.10924 -0.07847 0.11054 -0.07916 C 0.11146 -0.07963 0.11237 -0.08078 0.11341 -0.08078 C 0.12226 -0.0824 0.1401 -0.08426 0.1401 -0.08426 C 0.15442 -0.08865 0.13607 -0.08356 0.16276 -0.08796 C 0.16445 -0.08819 0.16601 -0.08935 0.16771 -0.08958 C 0.17239 -0.09051 0.17695 -0.09074 0.18151 -0.09143 C 0.1845 -0.09189 0.1875 -0.09259 0.19049 -0.09305 C 0.19179 -0.09375 0.1931 -0.09444 0.1944 -0.0949 C 0.19987 -0.09676 0.20364 -0.09699 0.20924 -0.09838 C 0.2108 -0.09884 0.2125 -0.09976 0.21419 -0.10023 C 0.2164 -0.10092 0.21875 -0.10115 0.22109 -0.10185 C 0.22265 -0.10231 0.22435 -0.10324 0.22604 -0.1037 C 0.22825 -0.10439 0.2306 -0.10463 0.23294 -0.10532 C 0.23424 -0.10578 0.23554 -0.10671 0.23685 -0.10717 C 0.23854 -0.10787 0.2401 -0.10833 0.24179 -0.10902 C 0.2431 -0.10949 0.2444 -0.10995 0.2457 -0.11064 C 0.25416 -0.11643 0.24583 -0.1125 0.2526 -0.11597 C 0.25416 -0.11666 0.25794 -0.11805 0.2595 -0.11944 C 0.26718 -0.12638 0.25807 -0.12037 0.26549 -0.12476 C 0.2664 -0.12638 0.26732 -0.12847 0.26849 -0.13009 C 0.2694 -0.13148 0.27057 -0.13194 0.27135 -0.13356 C 0.27226 -0.13495 0.27252 -0.13726 0.2733 -0.13888 C 0.27643 -0.14421 0.28268 -0.1456 0.2862 -0.14583 L 0.31093 -0.14745 L 0.31093 -0.14745 " pathEditMode="relative" ptsTypes="AAAAAAAAAAAAAAAAAAAAAAAAAAAAAAAAAAAAAAAAAAAAAAAAA">
                                      <p:cBhvr>
                                        <p:cTn id="38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25 -0.00138 0.00651 -0.00231 0.00976 -0.0037 C 0.0108 -0.00393 0.01172 -0.00486 0.01276 -0.00532 C 0.01536 -0.00671 0.0181 -0.0074 0.0207 -0.00879 C 0.02161 -0.00949 0.02265 -0.00972 0.02357 -0.01064 C 0.03125 -0.01736 0.02213 -0.01157 0.02955 -0.01597 C 0.03828 -0.02615 0.02435 -0.01041 0.03841 -0.02291 C 0.03971 -0.02407 0.04101 -0.02546 0.04232 -0.02638 C 0.04336 -0.02708 0.0444 -0.02731 0.04531 -0.02824 C 0.05299 -0.03495 0.04388 -0.02916 0.0513 -0.03356 C 0.05195 -0.03472 0.05234 -0.03634 0.05325 -0.03703 C 0.05508 -0.03865 0.05742 -0.03842 0.05911 -0.04051 C 0.06302 -0.04513 0.06093 -0.04328 0.0651 -0.04583 C 0.07083 -0.05254 0.06523 -0.04676 0.07096 -0.05092 C 0.07239 -0.05208 0.07357 -0.0537 0.075 -0.05463 C 0.07617 -0.05532 0.0776 -0.05555 0.0789 -0.05625 C 0.08086 -0.0574 0.08281 -0.05856 0.08476 -0.05972 L 0.08776 -0.06157 L 0.09075 -0.06319 C 0.09648 -0.07013 0.09088 -0.06412 0.09661 -0.06851 C 0.09804 -0.06967 0.09922 -0.07106 0.10065 -0.07199 C 0.10156 -0.07291 0.1026 -0.07291 0.10364 -0.07384 C 0.10468 -0.07476 0.10547 -0.07662 0.10651 -0.07731 C 0.10781 -0.07824 0.10924 -0.07847 0.11054 -0.07916 C 0.11146 -0.07963 0.11237 -0.08078 0.11341 -0.08078 C 0.12226 -0.0824 0.1401 -0.08426 0.1401 -0.08426 C 0.15442 -0.08865 0.13607 -0.08356 0.16276 -0.08796 C 0.16445 -0.08819 0.16601 -0.08935 0.16771 -0.08958 C 0.17239 -0.09051 0.17695 -0.09074 0.18151 -0.09143 C 0.1845 -0.09189 0.1875 -0.09259 0.19049 -0.09305 C 0.19179 -0.09375 0.1931 -0.09444 0.1944 -0.0949 C 0.19987 -0.09676 0.20364 -0.09699 0.20924 -0.09838 C 0.2108 -0.09884 0.2125 -0.09976 0.21419 -0.10023 C 0.2164 -0.10092 0.21875 -0.10115 0.22109 -0.10185 C 0.22265 -0.10231 0.22435 -0.10324 0.22604 -0.1037 C 0.22825 -0.10439 0.2306 -0.10463 0.23294 -0.10532 C 0.23424 -0.10578 0.23554 -0.10671 0.23685 -0.10717 C 0.23854 -0.10787 0.2401 -0.10833 0.24179 -0.10902 C 0.2431 -0.10949 0.2444 -0.10995 0.2457 -0.11064 C 0.25416 -0.11643 0.24583 -0.1125 0.2526 -0.11597 C 0.25416 -0.11666 0.25794 -0.11805 0.2595 -0.11944 C 0.26718 -0.12638 0.25807 -0.12037 0.26549 -0.12476 C 0.2664 -0.12638 0.26732 -0.12847 0.26849 -0.13009 C 0.2694 -0.13148 0.27057 -0.13194 0.27135 -0.13356 C 0.27226 -0.13495 0.27252 -0.13726 0.2733 -0.13888 C 0.27643 -0.14421 0.28268 -0.1456 0.2862 -0.14583 L 0.31093 -0.14745 L 0.31093 -0.14745 " pathEditMode="relative" ptsTypes="AAAAAAAAAAAAAAAAAAAAAAAAAAAAAAAAAAAAAAAAAAAAAAAAA">
                                      <p:cBhvr>
                                        <p:cTn id="40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25 -0.00138 0.00651 -0.00231 0.00976 -0.0037 C 0.0108 -0.00393 0.01172 -0.00486 0.01276 -0.00532 C 0.01536 -0.00671 0.0181 -0.0074 0.0207 -0.00879 C 0.02161 -0.00949 0.02265 -0.00972 0.02357 -0.01064 C 0.03125 -0.01736 0.02213 -0.01157 0.02955 -0.01597 C 0.03828 -0.02615 0.02435 -0.01041 0.03841 -0.02291 C 0.03971 -0.02407 0.04101 -0.02546 0.04232 -0.02638 C 0.04336 -0.02708 0.0444 -0.02731 0.04531 -0.02824 C 0.05299 -0.03495 0.04388 -0.02916 0.0513 -0.03356 C 0.05195 -0.03472 0.05234 -0.03634 0.05325 -0.03703 C 0.05508 -0.03865 0.05742 -0.03842 0.05911 -0.04051 C 0.06302 -0.04513 0.06093 -0.04328 0.0651 -0.04583 C 0.07083 -0.05254 0.06523 -0.04676 0.07096 -0.05092 C 0.07239 -0.05208 0.07357 -0.0537 0.075 -0.05463 C 0.07617 -0.05532 0.0776 -0.05555 0.0789 -0.05625 C 0.08086 -0.0574 0.08281 -0.05856 0.08476 -0.05972 L 0.08776 -0.06157 L 0.09075 -0.06319 C 0.09648 -0.07013 0.09088 -0.06412 0.09661 -0.06851 C 0.09804 -0.06967 0.09922 -0.07106 0.10065 -0.07199 C 0.10156 -0.07291 0.1026 -0.07291 0.10364 -0.07384 C 0.10468 -0.07476 0.10547 -0.07662 0.10651 -0.07731 C 0.10781 -0.07824 0.10924 -0.07847 0.11054 -0.07916 C 0.11146 -0.07963 0.11237 -0.08078 0.11341 -0.08078 C 0.12226 -0.0824 0.1401 -0.08426 0.1401 -0.08426 C 0.15442 -0.08865 0.13607 -0.08356 0.16276 -0.08796 C 0.16445 -0.08819 0.16601 -0.08935 0.16771 -0.08958 C 0.17239 -0.09051 0.17695 -0.09074 0.18151 -0.09143 C 0.1845 -0.09189 0.1875 -0.09259 0.19049 -0.09305 C 0.19179 -0.09375 0.1931 -0.09444 0.1944 -0.0949 C 0.19987 -0.09676 0.20364 -0.09699 0.20924 -0.09838 C 0.2108 -0.09884 0.2125 -0.09976 0.21419 -0.10023 C 0.2164 -0.10092 0.21875 -0.10115 0.22109 -0.10185 C 0.22265 -0.10231 0.22435 -0.10324 0.22604 -0.1037 C 0.22825 -0.10439 0.2306 -0.10463 0.23294 -0.10532 C 0.23424 -0.10578 0.23554 -0.10671 0.23685 -0.10717 C 0.23854 -0.10787 0.2401 -0.10833 0.24179 -0.10902 C 0.2431 -0.10949 0.2444 -0.10995 0.2457 -0.11064 C 0.25416 -0.11643 0.24583 -0.1125 0.2526 -0.11597 C 0.25416 -0.11666 0.25794 -0.11805 0.2595 -0.11944 C 0.26718 -0.12638 0.25807 -0.12037 0.26549 -0.12476 C 0.2664 -0.12638 0.26732 -0.12847 0.26849 -0.13009 C 0.2694 -0.13148 0.27057 -0.13194 0.27135 -0.13356 C 0.27226 -0.13495 0.27252 -0.13726 0.2733 -0.13888 C 0.27643 -0.14421 0.28268 -0.1456 0.2862 -0.14583 L 0.31093 -0.14745 L 0.31093 -0.14745 " pathEditMode="relative" ptsTypes="AAAAAAAAAAAAAAAAAAAAAAAAAAAAAAAAAAAAAAAAAAAAAAAAA">
                                      <p:cBhvr>
                                        <p:cTn id="42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18 0.10347 L -0.07618 0.10463 C -0.07149 0.10231 -0.06576 0.10231 -0.06042 0.10069 C -0.05873 0.10046 -0.0573 0.09884 -0.05599 0.09838 C -0.05118 0.09675 -0.04688 0.09652 -0.04271 0.09583 C -0.02969 0.09259 -0.03763 0.09351 -0.02565 0.09097 C -0.02201 0.08958 -0.01836 0.08888 -0.01498 0.08773 C -0.01315 0.08703 -0.01159 0.08611 -0.01042 0.08518 C -0.00638 0.08379 0.00625 0.08125 0.0095 0.08032 C 0.03151 0.07615 0.03906 0.07685 0.06562 0.07523 L 0.07565 0.07291 C 0.08906 0.0699 0.08984 0.0706 0.10416 0.06782 C 0.11419 0.06597 0.11653 0.06481 0.12643 0.06226 C 0.14231 0.05069 0.12604 0.06226 0.13763 0.05486 C 0.13893 0.05439 0.13971 0.05324 0.14088 0.05254 C 0.1427 0.05185 0.14453 0.05092 0.14648 0.05 C 0.15442 0.04583 0.14778 0.0493 0.15442 0.0449 C 0.15599 0.04375 0.15742 0.04305 0.15885 0.04259 C 0.16093 0.04097 0.16354 0.03888 0.16549 0.03726 C 0.16627 0.03611 0.1677 0.03541 0.16875 0.03495 C 0.17031 0.03402 0.17187 0.03356 0.1733 0.03194 C 0.175 0.03055 0.17643 0.02847 0.17773 0.02731 C 0.17981 0.02546 0.18242 0.02384 0.18463 0.02175 C 0.18919 0.01851 0.18672 0.02013 0.19218 0.01689 C 0.20169 0.00254 0.18971 0.01967 0.19895 0.00925 C 0.20091 0.00694 0.20234 0.0037 0.20429 0.00185 C 0.20638 4.44444E-6 0.20872 -0.00162 0.21106 -0.00348 L 0.21432 -0.00602 C 0.21783 -0.01065 0.21836 -0.01204 0.222 -0.01621 C 0.22291 -0.0169 0.22408 -0.01737 0.22578 -0.01829 C 0.22682 -0.02037 0.22773 -0.02223 0.22877 -0.02362 C 0.23437 -0.02894 0.23502 -0.02732 0.23984 -0.03079 C 0.24231 -0.03264 0.24453 -0.0345 0.24674 -0.03635 C 0.24765 -0.03704 0.24869 -0.03797 0.24987 -0.03866 C 0.25156 -0.03959 0.25286 -0.04028 0.25429 -0.04144 C 0.25677 -0.04283 0.25859 -0.04514 0.26106 -0.0463 C 0.26419 -0.04792 0.26705 -0.05 0.27005 -0.05139 C 0.272 -0.05255 0.27356 -0.05301 0.27565 -0.05371 C 0.27682 -0.05487 0.27812 -0.05579 0.27903 -0.05649 C 0.28125 -0.05787 0.28411 -0.05787 0.28698 -0.05903 C 0.28971 -0.06065 0.29283 -0.06181 0.29544 -0.06389 C 0.29674 -0.06482 0.29778 -0.06598 0.29882 -0.06644 C 0.30247 -0.06737 0.30638 -0.06829 0.31002 -0.06922 C 0.31224 -0.06991 0.31744 -0.07292 0.31992 -0.07408 C 0.32096 -0.075 0.322 -0.07593 0.3233 -0.07686 C 0.32604 -0.07801 0.32851 -0.07825 0.33138 -0.07894 C 0.33971 -0.08125 0.34231 -0.08079 0.35026 -0.0845 C 0.35351 -0.08565 0.35768 -0.0875 0.36132 -0.08959 C 0.36276 -0.09005 0.36393 -0.09144 0.36549 -0.09167 C 0.37369 -0.09561 0.36992 -0.09167 0.37539 -0.09723 L 0.36888 -0.10857 " pathEditMode="relative" rAng="0" ptsTypes="AAAAA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78" y="-1055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5369" y="115780"/>
            <a:ext cx="2383832" cy="23719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12859" y="4307546"/>
            <a:ext cx="2383743" cy="237155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2822713" y="1421295"/>
            <a:ext cx="7741873" cy="3738533"/>
            <a:chOff x="2822713" y="1421296"/>
            <a:chExt cx="6758609" cy="304137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822713" y="4386677"/>
              <a:ext cx="2434949" cy="2629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822713" y="2037522"/>
              <a:ext cx="29817" cy="237545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822713" y="2037522"/>
              <a:ext cx="2375452" cy="3975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5198165" y="1421296"/>
              <a:ext cx="357809" cy="63610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546035" y="1421296"/>
              <a:ext cx="377687" cy="65598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943600" y="1421296"/>
              <a:ext cx="407504" cy="65598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370983" y="1421296"/>
              <a:ext cx="367747" cy="65598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748670" y="1421296"/>
              <a:ext cx="327991" cy="65598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106478" y="1421296"/>
              <a:ext cx="318052" cy="65598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7454348" y="1490870"/>
              <a:ext cx="298174" cy="58640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772399" y="1441174"/>
              <a:ext cx="278296" cy="63610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060635" y="2077278"/>
              <a:ext cx="1520687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9521687" y="2077278"/>
              <a:ext cx="59635" cy="23853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5655365" y="4403035"/>
              <a:ext cx="3925957" cy="5963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>
            <a:off x="5621906" y="4799337"/>
            <a:ext cx="0" cy="6173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067468" y="4470835"/>
            <a:ext cx="0" cy="115942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6067467" y="4849590"/>
            <a:ext cx="555045" cy="617377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100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19" y="419515"/>
            <a:ext cx="79668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যাচ্ছেনা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4714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-0.01828 L 0.0017 -0.01805 C 0.00482 -0.01782 0.00834 -0.01689 0.01146 -0.01666 C 0.04844 -0.01296 0.02709 -0.01713 0.0461 -0.01296 C 0.05274 -0.00856 0.04532 -0.01365 0.05808 -0.00949 C 0.05912 -0.00926 0.06016 -0.0081 0.06094 -0.00787 C 0.07005 -0.00416 0.08529 -0.00439 0.09193 -0.00393 L 0.23894 -0.00578 L 0.33477 -0.00787 L 0.33477 -0.00764 C 0.33503 -0.02291 0.33529 -0.03773 0.33581 -0.05254 C 0.33581 -0.05486 0.33659 -0.05717 0.33659 -0.05926 C 0.33711 -0.06481 0.33711 -0.07037 0.3375 -0.07546 C 0.33763 -0.07731 0.33802 -0.07893 0.33828 -0.08078 C 0.34063 -0.09629 0.33802 -0.08055 0.34011 -0.09328 C 0.33894 -0.14907 0.33946 -0.1199 0.33946 -0.18264 L 0.3461 -0.29699 C 0.34545 -0.32847 0.34545 -0.36041 0.34492 -0.39189 C 0.34479 -0.4 0.34336 -0.40602 0.34193 -0.41319 C 0.3418 -0.41504 0.34128 -0.41666 0.34128 -0.41852 L 0.34128 -0.43819 L 0.34128 -0.43796 L 0.31836 -0.44004 C 0.31511 -0.44004 0.31224 -0.44097 0.30899 -0.44189 C 0.30534 -0.44236 0.30117 -0.44328 0.2974 -0.44352 C 0.26524 -0.44768 0.29141 -0.44352 0.26823 -0.44745 L 0.24271 -0.4456 C 0.23894 -0.4449 0.23529 -0.44421 0.23177 -0.44352 C 0.19883 -0.43912 0.23112 -0.44421 0.20508 -0.44004 L 0.20052 -0.43819 L 0.19701 -0.44884 C 0.1961 -0.45393 0.19492 -0.45833 0.19401 -0.46296 C 0.19388 -0.46551 0.19362 -0.46805 0.19349 -0.47037 C 0.19284 -0.47407 0.19219 -0.47777 0.19141 -0.48125 L 0.19063 -0.48657 C 0.19024 -0.48842 0.19024 -0.49027 0.18959 -0.49189 C 0.18854 -0.4956 0.18672 -0.49861 0.18594 -0.50277 C 0.18412 -0.51481 0.18542 -0.51041 0.18242 -0.51689 C 0.18203 -0.51875 0.1819 -0.5206 0.18151 -0.52245 C 0.18112 -0.52453 0.18008 -0.52569 0.17969 -0.52777 C 0.17878 -0.53102 0.17852 -0.53495 0.17787 -0.53842 L 0.17683 -0.54375 L 0.17591 -0.5493 L 0.17591 -0.54884 C 0.16901 -0.52801 0.17253 -0.53495 0.16771 -0.52569 C 0.16615 -0.51597 0.16719 -0.52222 0.16315 -0.50972 L 0.16133 -0.50439 C 0.16094 -0.50277 0.16081 -0.50069 0.16042 -0.49884 C 0.15977 -0.49606 0.15651 -0.48865 0.15573 -0.48657 C 0.15469 -0.48287 0.15352 -0.47963 0.15222 -0.47592 C 0.15157 -0.47407 0.15117 -0.47222 0.15039 -0.47037 L 0.14857 -0.46689 C 0.14831 -0.46504 0.14818 -0.46296 0.14779 -0.46157 C 0.14675 -0.45787 0.14479 -0.45509 0.14427 -0.45092 C 0.14284 -0.44375 0.14401 -0.44676 0.14128 -0.44189 C 0.14011 -0.43588 0.14141 -0.43657 0.13946 -0.43657 L 0.13946 -0.43611 C 0.13815 -0.44189 0.13711 -0.44745 0.13594 -0.45277 C 0.1349 -0.45625 0.13269 -0.45926 0.13216 -0.46296 C 0.13099 -0.4706 0.13203 -0.46736 0.12852 -0.47222 C 0.128 -0.47477 0.128 -0.47731 0.12761 -0.47963 C 0.1263 -0.48518 0.12591 -0.48356 0.12383 -0.48842 C 0.12331 -0.49004 0.12266 -0.49189 0.12227 -0.49375 C 0.11836 -0.50833 0.12461 -0.48889 0.1194 -0.50439 C 0.11888 -0.5081 0.11862 -0.5118 0.11745 -0.51504 C 0.11693 -0.51689 0.11628 -0.51875 0.11576 -0.5206 C 0.11511 -0.5243 0.11459 -0.52777 0.11367 -0.53102 L 0.11289 -0.53657 L 0.11107 -0.54722 L 0.11016 -0.55277 L 0.10925 -0.5537 C 0.10795 -0.5493 0.1069 -0.54375 0.1056 -0.53842 C 0.10235 -0.52291 0.10808 -0.54676 0.10287 -0.5243 C 0.09987 -0.51064 0.10039 -0.51273 0.09766 -0.50439 C 0.09519 -0.49097 0.09831 -0.5074 0.09492 -0.49375 C 0.09245 -0.48426 0.09558 -0.49189 0.09193 -0.48449 C 0.09167 -0.48287 0.09154 -0.48102 0.09115 -0.47963 C 0.09063 -0.47777 0.08959 -0.47615 0.0892 -0.47407 C 0.08867 -0.4706 0.08894 -0.4662 0.0875 -0.46296 L 0.08373 -0.45602 C 0.08138 -0.44259 0.08451 -0.45926 0.08099 -0.4456 C 0.08047 -0.44375 0.0806 -0.44097 0.07995 -0.44004 C 0.07956 -0.43912 0.07891 -0.44004 0.07839 -0.44004 L 0.07839 -0.43657 C 0.0767 -0.44097 0.075 -0.44583 0.0737 -0.45092 C 0.07071 -0.46088 0.07487 -0.45185 0.07084 -0.45972 C 0.07045 -0.46157 0.07032 -0.46342 0.07005 -0.46504 C 0.06914 -0.46898 0.06706 -0.47176 0.06641 -0.47592 C 0.06589 -0.47963 0.06576 -0.48333 0.06446 -0.48657 C 0.06042 -0.49861 0.06237 -0.49421 0.05912 -0.50092 C 0.05664 -0.51597 0.06029 -0.49745 0.05638 -0.50972 C 0.05599 -0.51134 0.05599 -0.51342 0.05534 -0.51504 C 0.05469 -0.51689 0.05391 -0.51875 0.05352 -0.5206 C 0.05026 -0.53518 0.05365 -0.52754 0.05 -0.53495 C 0.04961 -0.53657 0.04961 -0.53865 0.04909 -0.53981 C 0.0487 -0.54143 0.04792 -0.54213 0.04714 -0.54375 C 0.04675 -0.5449 0.04662 -0.54606 0.0461 -0.54722 L 0.0461 -0.5493 C 0.04532 -0.54421 0.04388 -0.53935 0.04258 -0.53495 C 0.04206 -0.53287 0.04128 -0.53102 0.04102 -0.52963 C 0.04011 -0.52708 0.03985 -0.52477 0.03907 -0.52245 C 0.03789 -0.51875 0.03529 -0.51134 0.03529 -0.51111 C 0.03373 -0.50208 0.03503 -0.50787 0.03099 -0.4956 L 0.02904 -0.49004 C 0.02852 -0.48842 0.02813 -0.48564 0.02709 -0.48449 L 0.02435 -0.48125 C 0.02279 -0.47176 0.02383 -0.47731 0.01992 -0.46504 C 0.01914 -0.46296 0.01875 -0.46134 0.01784 -0.45972 C 0.01732 -0.45833 0.01667 -0.45764 0.01628 -0.45602 C 0.0155 -0.45439 0.01498 -0.45231 0.0142 -0.45092 C 0.01354 -0.4493 0.0125 -0.44861 0.01146 -0.44745 C 0.01029 -0.4449 0.00808 -0.44004 0.00808 -0.43981 L 0.00703 -0.43472 L 0.00612 -0.43472 C 0.00456 -0.43935 0.00287 -0.44375 0.0017 -0.44884 C 0.00104 -0.45139 0.0013 -0.45393 0.00078 -0.45602 C 0.00026 -0.4581 -0.00052 -0.45949 -0.00091 -0.46157 C -0.00182 -0.46365 -0.00221 -0.46643 -0.00312 -0.46852 C -0.0039 -0.4706 -0.00481 -0.47222 -0.00586 -0.47407 C -0.0108 -0.48541 -0.00481 -0.47338 -0.00859 -0.48449 C -0.00885 -0.48564 -0.00963 -0.48727 -0.01028 -0.48842 C -0.01054 -0.49004 -0.0108 -0.49213 -0.01133 -0.49375 C -0.01458 -0.50439 -0.01289 -0.48564 -0.01679 -0.5081 C -0.01692 -0.50972 -0.01692 -0.51157 -0.01745 -0.51319 C -0.01888 -0.51828 -0.02018 -0.52014 -0.02226 -0.5243 C -0.02304 -0.52986 -0.02278 -0.52986 -0.02487 -0.53495 C -0.02552 -0.53611 -0.02604 -0.53727 -0.02669 -0.53842 C -0.03086 -0.54861 -0.02682 -0.54051 -0.02942 -0.54537 L -0.02942 -0.54722 C -0.0306 -0.54259 -0.03203 -0.53773 -0.0332 -0.53287 C -0.03372 -0.53102 -0.03463 -0.52963 -0.03502 -0.52777 C -0.03528 -0.52592 -0.03515 -0.52407 -0.0358 -0.52245 C -0.03659 -0.5206 -0.03776 -0.5199 -0.03854 -0.51875 C -0.03893 -0.51689 -0.03906 -0.51481 -0.03945 -0.51319 C -0.04284 -0.50277 -0.04127 -0.52129 -0.04505 -0.49884 C -0.04674 -0.48865 -0.04466 -0.49814 -0.04765 -0.49004 C -0.04909 -0.48657 -0.05 -0.48287 -0.0513 -0.47963 L -0.05677 -0.46296 L -0.05859 -0.45787 C -0.05924 -0.45602 -0.06002 -0.45463 -0.06054 -0.45277 C -0.0608 -0.45092 -0.06093 -0.44861 -0.06159 -0.44745 C -0.06198 -0.44583 -0.06276 -0.4449 -0.06328 -0.44352 C -0.06393 -0.44189 -0.0651 -0.43819 -0.0651 -0.43796 L -0.0651 -0.43819 C -0.07213 -0.4368 -0.07812 -0.43541 -0.08502 -0.43472 C -0.14427 -0.43032 -0.09466 -0.43564 -0.14531 -0.43125 C -0.16953 -0.42916 -0.15052 -0.42986 -0.17174 -0.42754 C -0.17851 -0.42685 -0.18528 -0.42615 -0.19205 -0.42569 L -0.24401 -0.42754 C -0.25078 -0.42801 -0.25742 -0.42847 -0.26406 -0.42939 C -0.28099 -0.43148 -0.26875 -0.43125 -0.27773 -0.43125 L -0.27877 -0.43125 C -0.27942 -0.425 -0.27995 -0.41944 -0.28047 -0.41319 C -0.28268 -0.38796 -0.28034 -0.4081 -0.28242 -0.39189 C -0.28437 -0.31227 -0.28216 -0.40972 -0.28398 -0.26643 C -0.28437 -0.25162 -0.2845 -0.2368 -0.28606 -0.22176 C -0.28606 -0.21944 -0.28659 -0.21736 -0.28698 -0.21504 C -0.28841 -0.20231 -0.28711 -0.21018 -0.28867 -0.20069 C -0.28919 -0.19097 -0.28919 -0.18171 -0.28971 -0.17222 C -0.28984 -0.16875 -0.29023 -0.16643 -0.29062 -0.16296 C -0.2914 -0.15208 -0.29192 -0.13611 -0.29192 -0.12546 C -0.29166 -0.07291 -0.29271 -0.08078 -0.29062 -0.05046 C -0.28997 -0.04305 -0.28971 -0.03958 -0.28867 -0.0324 C -0.28854 -0.03078 -0.28802 -0.02916 -0.28789 -0.02708 C -0.2875 -0.0243 -0.28698 -0.01828 -0.28698 -0.01805 L -0.28698 -0.01828 C -0.28398 -0.01782 -0.28138 -0.01736 -0.27877 -0.01666 C -0.26758 -0.01296 -0.28945 -0.0162 -0.27057 -0.01296 C -0.26562 -0.01203 -0.26067 -0.01203 -0.25573 -0.01134 C -0.25299 -0.01088 -0.25052 -0.00995 -0.24752 -0.00949 C -0.24153 -0.00532 -0.24323 -0.00602 -0.23203 -0.00578 L -0.10521 -0.00393 L -0.09518 -0.00208 C -0.09284 -0.00162 -0.09049 0.00023 -0.08776 0.00023 C -0.08359 0.00023 -0.07942 -0.00162 -0.07513 -0.00208 L -0.07695 -0.00578 L -0.07695 -0.00532 " pathEditMode="relative" rAng="0" ptsTypes="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-2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760">
              <a:srgbClr val="D2A007"/>
            </a:gs>
            <a:gs pos="0">
              <a:schemeClr val="accent4">
                <a:lumMod val="40000"/>
                <a:lumOff val="60000"/>
              </a:schemeClr>
            </a:gs>
            <a:gs pos="67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5369" y="115780"/>
            <a:ext cx="2383832" cy="23719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13468" y="4330443"/>
            <a:ext cx="2383743" cy="23715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22684" y="4735849"/>
            <a:ext cx="9319095" cy="7352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022684" y="1531350"/>
            <a:ext cx="9150327" cy="4582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872916" y="2190915"/>
            <a:ext cx="3970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763118" y="2579148"/>
            <a:ext cx="3970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761113" y="2915076"/>
            <a:ext cx="3970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771139" y="3319846"/>
            <a:ext cx="3970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782881" y="3648419"/>
            <a:ext cx="3970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784886" y="3906257"/>
            <a:ext cx="3970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782881" y="4319341"/>
            <a:ext cx="3970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874" y="2171204"/>
            <a:ext cx="481626" cy="1646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1680" y="2552716"/>
            <a:ext cx="481626" cy="1646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840" y="2944823"/>
            <a:ext cx="481626" cy="1646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0944" y="3263674"/>
            <a:ext cx="481626" cy="1646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563" y="3572164"/>
            <a:ext cx="481626" cy="1646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660" y="3868240"/>
            <a:ext cx="481626" cy="1646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840" y="4231684"/>
            <a:ext cx="481626" cy="1646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5306" y="2129478"/>
            <a:ext cx="1743607" cy="2334758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V="1">
            <a:off x="4150895" y="1774574"/>
            <a:ext cx="86206" cy="2991616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160921" y="1706148"/>
            <a:ext cx="4946984" cy="2336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160921" y="1774574"/>
            <a:ext cx="4921649" cy="3024626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999140" y="4674162"/>
            <a:ext cx="303510" cy="319811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085346" y="1585230"/>
            <a:ext cx="303510" cy="319811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42243" y="4735849"/>
            <a:ext cx="303510" cy="319811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76286" y="510988"/>
            <a:ext cx="522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917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0.39739 -0.0055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0" y="-27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0347 L 0.00716 -0.4504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-2213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40104 -0.4361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78" y="-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054"/>
            </a:avLst>
          </a:prstGeom>
          <a:solidFill>
            <a:srgbClr val="7030A0"/>
          </a:solidFill>
          <a:ln w="762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251947" y="730121"/>
            <a:ext cx="3779848" cy="10912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023037" y="1647414"/>
            <a:ext cx="3779848" cy="10912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72481" y="1647414"/>
            <a:ext cx="3779848" cy="10912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321" y="223540"/>
            <a:ext cx="1091279" cy="37798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1866" y="3634985"/>
            <a:ext cx="3779848" cy="10912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385" y="730121"/>
            <a:ext cx="3779848" cy="10912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385" y="2193053"/>
            <a:ext cx="3779848" cy="10912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404" y="3746240"/>
            <a:ext cx="3779848" cy="109127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3304" y="2238181"/>
            <a:ext cx="3779848" cy="109127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73" y="2126925"/>
            <a:ext cx="3779848" cy="109127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73" y="523224"/>
            <a:ext cx="3779848" cy="109127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93015" y="3634984"/>
            <a:ext cx="3779848" cy="109127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3304" y="5159419"/>
            <a:ext cx="3779848" cy="109127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099" y="5140792"/>
            <a:ext cx="3779848" cy="109127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37" y="5001467"/>
            <a:ext cx="3779848" cy="109127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754097" y="-38582"/>
            <a:ext cx="4259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83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1667E-6 -7.40741E-7 L 5.41667E-6 -7.40741E-7 C 0.00248 0.0625 0.00118 0.02106 5.41667E-6 0.15069 C -0.00025 0.16828 -0.00038 0.18588 -0.00091 0.20347 C -0.00117 0.2118 -0.00208 0.22014 -0.00247 0.22847 C -0.00299 0.23657 -0.00299 0.2449 -0.00338 0.25324 C -0.00351 0.25764 -0.00403 0.26203 -0.00416 0.26643 C -0.00481 0.2831 -0.0052 0.29977 -0.00585 0.3162 C -0.00663 0.3368 -0.00781 0.35717 -0.00833 0.37777 C -0.00872 0.39189 -0.00937 0.41852 -0.00989 0.43356 C -0.01015 0.43842 -0.01054 0.44328 -0.0108 0.44814 C -0.01106 0.46134 -0.01132 0.47453 -0.01158 0.48773 C -0.01184 0.49838 -0.01236 0.50926 -0.01236 0.5199 C -0.01236 0.55902 -0.0121 0.59814 -0.01158 0.63703 C -0.01158 0.63912 -0.0108 0.64097 -0.0108 0.64305 C -0.01054 0.65185 -0.0108 0.66064 -0.0108 0.66944 L -0.0108 0.66782 " pathEditMode="relative" ptsTypes="AAAAAAAAAAAAAAAAA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6.2963E-6 L 8.33333E-7 -6.2963E-6 C -0.00377 0.33448 -0.00169 0.09745 -0.00169 0.71064 L -0.00169 0.71064 " pathEditMode="relative" ptsTypes="AA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0.01829 L -0.00143 0.01852 C -0.00247 0.0257 -0.00338 0.03334 -0.00442 0.04097 C -0.00599 0.05093 -0.00846 0.06065 -0.00937 0.07084 C -0.00976 0.07431 -0.00976 0.07801 -0.01041 0.08125 C -0.01315 0.09676 -0.01731 0.11111 -0.01927 0.12685 C -0.01992 0.13218 -0.02057 0.1375 -0.02122 0.14283 C -0.02161 0.14514 -0.022 0.14746 -0.02226 0.14977 C -0.02265 0.15371 -0.02278 0.15787 -0.02317 0.16204 C -0.02356 0.16505 -0.02396 0.16783 -0.02422 0.17084 C -0.025 0.17894 -0.02539 0.18727 -0.02617 0.19537 C -0.02643 0.19769 -0.02695 0.2 -0.02721 0.20232 C -0.02903 0.21945 -0.02903 0.22199 -0.03008 0.2375 C -0.02981 0.30347 -0.02981 0.36968 -0.02916 0.43565 C -0.02916 0.4375 -0.02851 0.43912 -0.02812 0.44097 C -0.02773 0.44329 -0.02747 0.4456 -0.02721 0.44792 C -0.02682 0.45255 -0.02669 0.45741 -0.02617 0.46204 C -0.02578 0.46551 -0.02461 0.46898 -0.02422 0.47246 C -0.02213 0.49097 -0.02461 0.47107 -0.02122 0.4919 C -0.01901 0.50579 -0.02005 0.5 -0.01823 0.50926 C -0.01458 0.56898 -0.01653 0.53218 -0.01823 0.66204 C -0.01836 0.66389 -0.01901 0.66551 -0.01927 0.66713 C -0.01966 0.67014 -0.01979 0.67315 -0.02031 0.67593 C -0.02252 0.69097 -0.02226 0.68148 -0.02226 0.6919 L -0.02226 0.69213 " pathEditMode="relative" rAng="0" ptsTypes="AAAAAAAAAAAAAAAAAAAAAAA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3368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25E-6 -4.44444E-6 L 5.625E-6 -4.44444E-6 C -0.00989 0.0007 -0.01979 0.00093 -0.02968 0.00186 C -0.03789 0.00255 -0.04609 0.00487 -0.05429 0.00533 L -0.08489 0.00695 L -0.11249 0.0088 L -0.15104 0.01065 C -0.24374 0.00602 -0.19387 0.01065 -0.24583 0.00348 L -0.27239 -4.44444E-6 L -0.29414 -0.00347 C -0.30117 -0.00578 -0.3052 -0.0074 -0.31184 -0.00879 L -0.32968 -0.01226 C -0.33229 -0.01273 -0.33489 -0.01342 -0.33749 -0.01388 C -0.33984 -0.01504 -0.34205 -0.01689 -0.3444 -0.01736 C -0.3513 -0.01921 -0.35833 -0.01944 -0.36523 -0.02106 L -0.37304 -0.02268 C -0.3927 -0.03426 -0.36927 -0.02199 -0.40065 -0.02963 C -0.40416 -0.03055 -0.40716 -0.03426 -0.41054 -0.03495 C -0.4207 -0.03726 -0.44114 -0.03842 -0.44114 -0.03842 C -0.45937 -0.04814 -0.44583 -0.04259 -0.47473 -0.0456 C -0.50872 -0.04884 -0.4608 -0.04513 -0.49739 -0.05069 C -0.50468 -0.05185 -0.51184 -0.05185 -0.51914 -0.05254 L -0.52799 -0.05416 C -0.53593 -0.05601 -0.54374 -0.05879 -0.55169 -0.05949 L -0.56848 -0.06134 C -0.57226 -0.06203 -0.58164 -0.06435 -0.58528 -0.06481 C -0.59049 -0.06551 -0.59583 -0.06597 -0.60104 -0.06643 C -0.60403 -0.06736 -0.61432 -0.0699 -0.61679 -0.0699 C -0.62604 -0.0699 -0.63528 -0.06875 -0.6444 -0.06828 C -0.65637 -0.05763 -0.64205 -0.07199 -0.65039 -0.05949 C -0.65195 -0.05717 -0.6552 -0.05555 -0.65729 -0.05416 C -0.65794 -0.05254 -0.65833 -0.05046 -0.65924 -0.04907 C -0.66341 -0.04259 -0.66406 -0.04259 -0.66809 -0.04027 C -0.66914 -0.03912 -0.67005 -0.0375 -0.67109 -0.0368 C -0.67304 -0.03518 -0.67695 -0.03333 -0.67695 -0.03333 C -0.67499 -0.03263 -0.67304 -0.03217 -0.67109 -0.03148 C -0.66276 -0.02801 -0.66575 -0.02731 -0.65729 -0.02615 C -0.64361 -0.0243 -0.61861 -0.02338 -0.6069 -0.02268 C -0.60104 -0.02152 -0.59518 -0.0199 -0.58919 -0.01921 C -0.58059 -0.01828 -0.572 -0.01875 -0.56354 -0.01736 C -0.55299 -0.01597 -0.54244 -0.01226 -0.5319 -0.01041 C -0.52278 -0.00879 -0.51354 -0.0081 -0.50429 -0.00694 C -0.45442 0.00996 -0.50039 -0.00416 -0.45989 0.00533 C -0.41601 0.01574 -0.47708 0.00324 -0.44023 0.01065 C -0.43723 0.01227 -0.43437 0.01459 -0.43124 0.01574 C -0.42812 0.0169 -0.42473 0.0169 -0.42148 0.0176 C -0.40377 0.0213 -0.42942 0.0176 -0.39869 0.02107 C -0.39479 0.02223 -0.39088 0.02385 -0.38684 0.02454 C -0.37864 0.02616 -0.36223 0.02801 -0.36223 0.02801 C -0.35403 0.03102 -0.35156 0.03241 -0.34348 0.03334 C -0.33658 0.03403 -0.32278 0.03519 -0.32278 0.03519 " pathEditMode="relative" ptsTypes="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3.54167E-6 4.44444E-6 L -0.02175 0.00162 C -0.06992 0.00648 -0.00482 0.00046 -0.0474 0.00509 C -0.0543 0.00578 -0.0612 0.00625 -0.0681 0.00694 C -0.10183 0.01041 -0.06211 0.00694 -0.0918 0.01041 C -0.09805 0.01111 -0.1043 0.01157 -0.11055 0.01226 C -0.13425 0.01921 -0.11224 0.01365 -0.15 0.01736 C -0.15235 0.01759 -0.15469 0.01898 -0.15703 0.01921 C -0.16615 0.02013 -0.17539 0.02037 -0.18464 0.02083 C -0.20729 0.0243 -0.18867 0.02175 -0.22409 0.02453 C -0.2724 0.028 -0.21029 0.02476 -0.28724 0.028 C -0.34063 0.03356 -0.31602 0.03148 -0.42149 0.03148 L -0.58529 0.02962 C -0.62969 0.02592 -0.61224 0.02824 -0.6375 0.02453 C -0.64857 0.0206 -0.63893 0.02361 -0.65925 0.02083 C -0.67761 0.01851 -0.6625 0.01921 -0.68099 0.01921 L -0.68386 0.01388 " pathEditMode="relative" ptsTypes="AAAAAAAAAAAAAAAA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-3.75E-6 -4.07407E-6 C -0.00338 0.00047 -0.00664 0.00093 -0.00989 0.00162 C -0.02448 0.0051 -0.00221 0.00186 -0.02278 0.0051 C -0.02734 0.00602 -0.03203 0.00625 -0.03659 0.00695 C -0.03893 0.00811 -0.04114 0.01042 -0.04349 0.01042 L -0.19153 0.00695 L -0.28034 0.0088 C -0.28424 0.0088 -0.28815 0.00996 -0.29218 0.01042 C -0.31067 0.0125 -0.32994 0.01297 -0.34843 0.01412 C -0.36119 0.01343 -0.37409 0.01343 -0.38685 0.01227 C -0.38789 0.01204 -0.38984 0.01042 -0.38984 0.01042 L -0.4125 -4.07407E-6 L -0.41159 0.01412 " pathEditMode="relative" ptsTypes="AAAAAAAAAAAA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3.95833E-6 -3.33333E-6 C -0.00338 0.00046 -0.00664 0.00069 -0.00989 0.00162 C -0.01094 0.00185 -0.01185 0.00301 -0.01289 0.00347 C -0.01875 0.00532 -0.02474 0.00694 -0.0306 0.00857 C -0.03528 0.00995 -0.03984 0.01111 -0.04453 0.01227 C -0.04674 0.01273 -0.04909 0.01319 -0.05143 0.01389 L -0.05729 0.01574 C -0.05963 0.01644 -0.06198 0.01667 -0.06419 0.01736 C -0.07578 0.02176 -0.06666 0.02014 -0.07604 0.02269 C -0.07604 0.02269 -0.09336 0.02708 -0.09674 0.02801 C -0.09909 0.02847 -0.1013 0.0294 -0.10364 0.02986 L -0.11849 0.03148 C -0.12799 0.03704 -0.11575 0.03009 -0.13919 0.03843 C -0.14088 0.03912 -0.14245 0.03958 -0.14414 0.04028 C -0.14674 0.04144 -0.14935 0.04329 -0.15208 0.04375 C -0.1569 0.04491 -0.16198 0.04491 -0.16679 0.0456 C -0.19179 0.04931 -0.16198 0.04537 -0.18268 0.04907 C -0.18685 0.04977 -0.19114 0.05023 -0.19544 0.05093 C -0.19804 0.05208 -0.20065 0.05347 -0.20338 0.0544 C -0.21054 0.05648 -0.22995 0.05764 -0.23398 0.05787 L -0.27148 0.05972 L -0.31484 0.05787 C -0.31653 0.05764 -0.31823 0.05671 -0.31979 0.05602 C -0.32148 0.05532 -0.325 0.05394 -0.32669 0.05255 C -0.33164 0.04884 -0.33034 0.04769 -0.33659 0.04722 C -0.34713 0.04676 -0.35755 0.04722 -0.3681 0.04722 " pathEditMode="relative" ptsTypes="AAAAAAAAAAAAAAAAAAAAAAAAAAA"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5.55556E-6 L -2.5E-6 -5.55556E-6 C -0.00299 0.00046 -0.00599 0.00069 -0.00898 0.00161 C -0.01133 0.00231 -0.01354 0.00393 -0.01588 0.00509 C -0.02213 0.00809 -0.01784 0.00578 -0.02578 0.00856 C -0.02708 0.00902 -0.02838 0.00995 -0.02969 0.01041 C -0.03398 0.0111 -0.03828 0.01157 -0.04245 0.01203 L -0.11055 0.01041 C -0.12409 0.00971 -0.12422 0.00948 -0.13424 0.00694 L -0.21719 0.00856 C -0.22187 0.00879 -0.22643 0.00971 -0.23099 0.01041 C -0.2362 0.01087 -0.26354 0.01365 -0.26758 0.01388 C -0.28919 0.01434 -0.31094 0.01388 -0.33255 0.01388 L -0.33359 0.01388 " pathEditMode="relative" ptsTypes="AAAAAAAAAAAAAA">
                                      <p:cBhvr>
                                        <p:cTn id="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8047" y="0"/>
            <a:ext cx="12192000" cy="6858000"/>
          </a:xfrm>
          <a:prstGeom prst="frame">
            <a:avLst>
              <a:gd name="adj1" fmla="val 617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2863515" y="2442411"/>
            <a:ext cx="5390147" cy="2586789"/>
          </a:xfrm>
          <a:prstGeom prst="triangle">
            <a:avLst/>
          </a:prstGeom>
          <a:ln w="889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787315" y="2394284"/>
            <a:ext cx="2827422" cy="2634916"/>
          </a:xfrm>
          <a:prstGeom prst="line">
            <a:avLst/>
          </a:prstGeom>
          <a:ln w="1873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797340" y="5017168"/>
            <a:ext cx="5522495" cy="24064"/>
          </a:xfrm>
          <a:prstGeom prst="line">
            <a:avLst/>
          </a:prstGeom>
          <a:ln w="1873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642807" y="2442411"/>
            <a:ext cx="2753228" cy="2634923"/>
          </a:xfrm>
          <a:prstGeom prst="line">
            <a:avLst/>
          </a:prstGeom>
          <a:ln w="1873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797340" y="4788568"/>
            <a:ext cx="282744" cy="2165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863515" y="5042736"/>
            <a:ext cx="622636" cy="1052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642807" y="2442411"/>
            <a:ext cx="306811" cy="34390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174833" y="2970979"/>
            <a:ext cx="99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331241" y="3051836"/>
            <a:ext cx="99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14737" y="5332815"/>
            <a:ext cx="99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96978" y="589547"/>
            <a:ext cx="843413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তিনটিরই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896978" y="577615"/>
            <a:ext cx="843413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789068" y="2078427"/>
            <a:ext cx="23100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endParaRPr lang="en-US" sz="7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535"/>
            </a:avLst>
          </a:prstGeom>
          <a:solidFill>
            <a:srgbClr val="00B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8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21015 -0.3576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8" y="-1789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9 0.00417 L 0.00299 0.0044 L 0.07304 0.00232 C 0.07955 0.00185 0.08619 -1.11111E-6 0.09271 -0.00116 C 0.09635 -0.00185 0.1 -0.00278 0.10364 -0.00301 L 0.16966 -0.00648 C 0.20507 -0.01157 0.16862 -0.00671 0.24765 -0.00995 C 0.25455 -0.01018 0.26146 -0.01111 0.26836 -0.01157 L 0.41536 -0.00995 C 0.41784 -0.00995 0.4194 -0.0081 0.42135 -0.00648 L 0.42239 -0.00648 " pathEditMode="relative" rAng="0" ptsTypes="AAAAAAAAAAA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4" y="-78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22 -0.025 L -0.02422 -0.02477 C -0.02292 -0.02014 -0.02174 -0.01505 -0.02005 -0.01042 C -0.0181 -0.00509 -0.01628 -0.00486 -0.01367 -0.00116 C -0.01276 0 -0.01211 0.00139 -0.01146 0.00278 C -0.01068 0.0044 -0.01042 0.00671 -0.00924 0.00833 C -0.00833 0.00949 -0.00703 0.00949 -0.00612 0.00995 C -0.00482 0.01204 -0.00391 0.01412 -0.00286 0.01551 C -0.00078 0.01829 0.00195 0.01991 0.00378 0.02315 C 0.00482 0.025 0.00586 0.02708 0.0069 0.0287 C 0.01484 0.04005 0.00482 0.02292 0.01458 0.03796 C 0.0168 0.04167 0.01849 0.0463 0.02096 0.04954 C 0.02318 0.05185 0.02565 0.0537 0.02747 0.05671 C 0.03164 0.06389 0.02956 0.06088 0.03412 0.06597 C 0.03477 0.06782 0.03516 0.07014 0.0362 0.07176 C 0.03815 0.07477 0.04258 0.07917 0.04258 0.0794 C 0.04662 0.08935 0.04258 0.08079 0.04805 0.08843 C 0.04922 0.09028 0.05026 0.09236 0.0513 0.09398 C 0.05339 0.09676 0.05781 0.10162 0.05781 0.10185 C 0.06302 0.11458 0.05638 0.09884 0.06445 0.1125 C 0.06914 0.12106 0.06341 0.11644 0.06979 0.12014 C 0.07591 0.13611 0.06576 0.11134 0.07826 0.13333 C 0.0806 0.13704 0.08242 0.14144 0.0849 0.14421 L 0.09141 0.15185 C 0.09245 0.15301 0.09375 0.15394 0.09466 0.15579 C 0.09649 0.15856 0.09792 0.1625 0.10013 0.16481 L 0.10651 0.17245 C 0.11276 0.18843 0.10443 0.16944 0.11185 0.17986 C 0.11289 0.18125 0.11315 0.1838 0.11432 0.18542 C 0.11615 0.18935 0.11849 0.19282 0.12057 0.19653 L 0.12396 0.20231 C 0.12461 0.20347 0.12552 0.20463 0.12604 0.20602 C 0.12708 0.20833 0.128 0.21111 0.1293 0.21343 C 0.13034 0.21551 0.13151 0.2169 0.13242 0.21898 C 0.13698 0.22847 0.13203 0.22153 0.13789 0.22847 C 0.14115 0.24421 0.13685 0.225 0.14128 0.23773 C 0.1418 0.23935 0.14154 0.24144 0.14232 0.24329 C 0.14297 0.24537 0.1444 0.24699 0.14544 0.24907 C 0.1513 0.26111 0.14453 0.24815 0.14883 0.26019 C 0.14935 0.26157 0.15039 0.2625 0.15091 0.26366 C 0.15182 0.26551 0.15221 0.26759 0.15313 0.26944 C 0.15482 0.27269 0.15703 0.27523 0.15846 0.27894 C 0.15925 0.28056 0.15977 0.28264 0.16068 0.28449 C 0.16276 0.28843 0.1651 0.29167 0.16719 0.2956 L 0.1694 0.29931 L 0.17266 0.30486 C 0.17331 0.30625 0.17422 0.30718 0.17474 0.30856 C 0.17552 0.31042 0.17604 0.3125 0.17695 0.31412 C 0.17813 0.31644 0.1806 0.31829 0.18229 0.32014 L 0.18359 0.31412 " pathEditMode="relative" rAng="0" ptsTypes="AAAAAAAAAAAAAAAAAAAAAAAAAAAAAAAAAAAAAAAAAAAAAAAAAA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1" y="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5" grpId="0"/>
      <p:bldP spid="46" grpId="0"/>
      <p:bldP spid="47" grpId="0"/>
      <p:bldP spid="48" grpId="0"/>
      <p:bldP spid="49" grpId="0"/>
      <p:bldP spid="50" grpId="0"/>
      <p:bldP spid="5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3989" y="649705"/>
            <a:ext cx="4776537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4438" y="2465293"/>
            <a:ext cx="9170310" cy="23551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24273" y="0"/>
            <a:ext cx="2383832" cy="2371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25" y="125468"/>
            <a:ext cx="2383832" cy="237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16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0833E-6 5.18519E-6 L 7.70833E-6 5.18519E-6 C -0.00182 0.00325 -0.00351 0.00695 -0.00546 0.00973 C -0.00611 0.01066 -0.00716 0.01043 -0.00781 0.01112 C -0.00898 0.01228 -0.00989 0.01413 -0.01093 0.01529 C -0.01145 0.01598 -0.01848 0.02455 -0.01953 0.02501 C -0.02109 0.02593 -0.02278 0.02663 -0.02421 0.02779 C -0.02591 0.02941 -0.02734 0.03195 -0.0289 0.03334 C -0.03229 0.03658 -0.04257 0.04283 -0.04453 0.04445 C -0.04687 0.04654 -0.05234 0.05163 -0.05468 0.05279 C -0.05651 0.05371 -0.05833 0.05371 -0.06015 0.05418 C -0.06744 0.06205 -0.06067 0.05533 -0.06796 0.06112 C -0.06966 0.06251 -0.07109 0.06413 -0.07265 0.06529 C -0.07421 0.06644 -0.07591 0.06691 -0.07734 0.06806 C -0.07994 0.07015 -0.08372 0.07547 -0.08593 0.07779 C -0.08802 0.07987 -0.0901 0.08172 -0.09218 0.08334 C -0.09635 0.08681 -0.10104 0.08843 -0.10468 0.09306 C -0.11679 0.10834 -0.10312 0.09191 -0.11718 0.10556 C -0.13359 0.12154 -0.1233 0.11529 -0.13437 0.12084 C -0.13645 0.12316 -0.13841 0.12617 -0.14062 0.12779 C -0.14518 0.13126 -0.15052 0.13172 -0.15468 0.13612 C -0.1595 0.14121 -0.1595 0.14168 -0.16562 0.14584 C -0.16796 0.14746 -0.17044 0.14862 -0.17265 0.15001 C -0.1746 0.1514 -0.1763 0.15302 -0.17812 0.15418 C -0.17968 0.15533 -0.18138 0.1558 -0.18281 0.15695 C -0.18945 0.16251 -0.18671 0.16228 -0.19296 0.16668 C -0.19401 0.16737 -0.19505 0.1676 -0.19609 0.16806 C -0.19739 0.16945 -0.19869 0.17107 -0.19999 0.17223 C -0.20651 0.17802 -0.19804 0.16853 -0.20468 0.1764 C -0.20169 0.1845 -0.20507 0.17755 -0.19999 0.18195 C -0.19895 0.18311 -0.19804 0.18496 -0.19687 0.18612 C -0.1944 0.18913 -0.19127 0.19075 -0.18906 0.19445 C -0.18828 0.19584 -0.18763 0.19746 -0.18671 0.19862 C -0.18203 0.20556 -0.18697 0.19654 -0.18124 0.20556 C -0.17916 0.20927 -0.17747 0.21367 -0.17499 0.21668 C -0.17395 0.21806 -0.17291 0.21945 -0.17187 0.22084 C -0.16953 0.22501 -0.16692 0.22871 -0.16484 0.23334 C -0.16406 0.23519 -0.16354 0.23728 -0.16249 0.2389 C -0.15755 0.24769 -0.15677 0.2433 -0.15156 0.25695 C -0.14518 0.27431 -0.15208 0.25765 -0.14453 0.27084 C -0.14101 0.27732 -0.13372 0.29677 -0.13203 0.30001 C -0.1302 0.30371 -0.12825 0.30718 -0.12656 0.31112 C -0.12408 0.31691 -0.12226 0.32362 -0.11953 0.32918 C -0.11692 0.33473 -0.11393 0.33959 -0.11171 0.34584 C -0.10859 0.35533 -0.11067 0.35117 -0.10546 0.35834 C -0.10494 0.36019 -0.10442 0.36205 -0.1039 0.3639 C -0.10338 0.36621 -0.10312 0.36876 -0.10234 0.37084 C -0.10182 0.37293 -0.10078 0.37455 -0.09999 0.3764 C -0.09947 0.37825 -0.09921 0.38033 -0.09843 0.38195 C -0.09739 0.3845 -0.0957 0.38635 -0.09453 0.3889 C -0.09388 0.39052 -0.09361 0.39283 -0.09296 0.39445 C -0.09127 0.39931 -0.09088 0.40024 -0.08828 0.40279 C -0.08736 0.40394 -0.08632 0.40556 -0.08515 0.40556 C -0.06106 0.40695 -0.03671 0.40649 -0.01249 0.40695 C -0.00598 0.40742 0.00053 0.40742 0.00704 0.40834 C 0.01016 0.4088 0.01316 0.41043 0.01641 0.41112 C 0.01889 0.41181 0.02149 0.41228 0.02422 0.41251 C 0.02956 0.4132 0.03516 0.41343 0.04063 0.4139 C 0.04454 0.41436 0.04844 0.41482 0.05235 0.41529 C 0.07592 0.43218 0.05248 0.41668 0.07501 0.42779 C 0.07891 0.42987 0.08269 0.43311 0.08672 0.43473 C 0.12709 0.45279 0.09571 0.43728 0.11876 0.44584 C 0.12188 0.447 0.12501 0.44839 0.12813 0.45001 C 0.13021 0.45117 0.13217 0.45348 0.13438 0.45418 C 0.13842 0.4558 0.14271 0.45603 0.14688 0.45695 C 0.16029 0.46043 0.13295 0.45603 0.16172 0.45973 C 0.16277 0.46019 0.16394 0.46228 0.16485 0.46112 C 0.16589 0.45973 0.16576 0.45649 0.16641 0.45418 C 0.1698 0.44029 0.16589 0.4595 0.16954 0.4389 C 0.17201 0.42455 0.17422 0.40996 0.17735 0.39584 C 0.17865 0.38982 0.18008 0.38404 0.18126 0.37779 C 0.18347 0.36552 0.18477 0.35255 0.18751 0.34029 C 0.18907 0.33334 0.19063 0.32663 0.19219 0.31945 C 0.19779 0.29214 0.19597 0.28774 0.20782 0.25279 C 0.20938 0.24816 0.21094 0.24376 0.21251 0.2389 C 0.21303 0.23728 0.21342 0.23519 0.21407 0.23334 C 0.21524 0.22964 0.21667 0.22617 0.21797 0.22223 C 0.21836 0.22107 0.21823 0.21945 0.21876 0.21806 C 0.21967 0.21529 0.22084 0.21251 0.22188 0.20973 C 0.2224 0.20834 0.22305 0.20718 0.22344 0.20556 L 0.22422 0.2014 L 0.21719 0.1889 C 0.21641 0.18751 0.21563 0.18589 0.21485 0.18473 C 0.21381 0.18334 0.21264 0.18218 0.21172 0.18056 C 0.21003 0.17848 0.2086 0.17593 0.20704 0.17362 C 0.20573 0.17223 0.20443 0.17084 0.20313 0.16945 C 0.20209 0.16853 0.20092 0.16806 0.20001 0.16668 C 0.19805 0.16436 0.19636 0.16089 0.19454 0.15834 C 0.19349 0.15718 0.19232 0.15695 0.19141 0.15556 C 0.18581 0.14862 0.19258 0.15418 0.18594 0.14723 C 0.18334 0.14468 0.18034 0.14353 0.17813 0.14029 C 0.17435 0.13496 0.17331 0.13311 0.16876 0.12918 C 0.16719 0.12802 0.1655 0.12779 0.16407 0.1264 C 0.16237 0.12501 0.16094 0.12269 0.15938 0.12084 C 0.15196 0.11297 0.16146 0.12524 0.15079 0.11251 C 0.14935 0.11089 0.14831 0.10857 0.14688 0.10695 C 0.14532 0.10556 0.14362 0.10556 0.14219 0.10418 C 0.13946 0.10186 0.13698 0.09862 0.13438 0.09584 C 0.13282 0.09445 0.13112 0.09353 0.12969 0.09168 C 0.12865 0.09075 0.12826 0.08843 0.12735 0.08751 C 0.12253 0.08288 0.11745 0.07918 0.11251 0.07501 L 0.10079 0.06529 C 0.10001 0.0639 0.09922 0.06228 0.09844 0.06112 C 0.09714 0.0595 0.09011 0.05464 0.08985 0.05418 C 0.0879 0.05255 0.0862 0.05047 0.08438 0.04862 C 0.08178 0.0463 0.07878 0.04515 0.07657 0.04168 C 0.07501 0.03936 0.07357 0.03681 0.07188 0.03473 C 0.07019 0.03288 0.0681 0.03218 0.06641 0.03056 C 0.0655 0.02987 0.06485 0.02871 0.06407 0.02779 C 0.06251 0.0264 0.06081 0.02524 0.05938 0.02362 C 0.05717 0.02154 0.05521 0.01899 0.05313 0.01668 C 0.05105 0.01482 0.0487 0.01343 0.04688 0.01112 C 0.0461 0.01019 0.04532 0.00904 0.04454 0.00834 C 0.04323 0.00765 0.04193 0.00742 0.04063 0.00695 C 0.03985 0.00556 0.03907 0.00394 0.03829 0.00279 C 0.03568 -0.00022 0.03425 -0.00022 0.03126 -0.00138 C 0.03021 -0.00231 0.02917 -0.00323 0.02813 -0.00416 C 0.02735 -0.00462 0.02644 -0.00462 0.02579 -0.00555 C 0.02553 -0.00578 0.02579 -0.00647 0.02579 -0.00694 L 0.02032 -0.01643 " pathEditMode="relative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2726" y="521915"/>
            <a:ext cx="523373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5504" y="1842656"/>
            <a:ext cx="868680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5505" y="3248528"/>
            <a:ext cx="868680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ভেক্টরের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5504" y="4654400"/>
            <a:ext cx="916806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914400" indent="-914400">
              <a:buFont typeface="Wingdings" panose="05000000000000000000" pitchFamily="2" charset="2"/>
              <a:buChar char="q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ভেক্টরের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535"/>
            </a:avLst>
          </a:prstGeom>
          <a:blipFill dpi="0" rotWithShape="1">
            <a:blip r:embed="rId3">
              <a:alphaModFix amt="93000"/>
            </a:blip>
            <a:srcRect/>
            <a:stretch>
              <a:fillRect/>
            </a:stretch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5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7"/>
            </a:avLst>
          </a:prstGeom>
          <a:gradFill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08168" y="37708"/>
            <a:ext cx="2383832" cy="23719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49562" y="4396354"/>
            <a:ext cx="2383743" cy="2371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5061" y="762000"/>
            <a:ext cx="3765177" cy="923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ভিডিওটা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hlinkClick r:id="" action="ppaction://noaction" highlightClick="1"/>
          </p:cNvPr>
          <p:cNvSpPr/>
          <p:nvPr/>
        </p:nvSpPr>
        <p:spPr>
          <a:xfrm>
            <a:off x="4025959" y="3194447"/>
            <a:ext cx="46969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https://www.youtube.com/watch?v=AvFoBSwq3L8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33601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782</Words>
  <Application>Microsoft Office PowerPoint</Application>
  <PresentationFormat>Widescreen</PresentationFormat>
  <Paragraphs>317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Kamal Uddin</dc:creator>
  <cp:lastModifiedBy>Md Kamal Uddin</cp:lastModifiedBy>
  <cp:revision>391</cp:revision>
  <dcterms:created xsi:type="dcterms:W3CDTF">2019-08-25T16:29:55Z</dcterms:created>
  <dcterms:modified xsi:type="dcterms:W3CDTF">2019-09-14T18:37:41Z</dcterms:modified>
</cp:coreProperties>
</file>