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8" r:id="rId3"/>
    <p:sldId id="259" r:id="rId4"/>
    <p:sldId id="260" r:id="rId5"/>
    <p:sldId id="262" r:id="rId6"/>
    <p:sldId id="273" r:id="rId7"/>
    <p:sldId id="265" r:id="rId8"/>
    <p:sldId id="278" r:id="rId9"/>
    <p:sldId id="270" r:id="rId10"/>
    <p:sldId id="274" r:id="rId11"/>
    <p:sldId id="275" r:id="rId12"/>
    <p:sldId id="266" r:id="rId13"/>
    <p:sldId id="279" r:id="rId14"/>
    <p:sldId id="280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5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D621CB-1340-4599-87E5-9AE23159289D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25B63E-B4B5-4620-92C0-CE2A4BE2EE39}">
      <dgm:prSet phldrT="[Text]" phldr="1"/>
      <dgm:spPr/>
      <dgm:t>
        <a:bodyPr/>
        <a:lstStyle/>
        <a:p>
          <a:endParaRPr lang="en-US"/>
        </a:p>
      </dgm:t>
    </dgm:pt>
    <dgm:pt modelId="{B1BD2D66-2B29-4F64-A823-EC6D1A288168}" type="parTrans" cxnId="{B001A0F4-F5AA-41CF-819A-E0288743BA24}">
      <dgm:prSet/>
      <dgm:spPr/>
      <dgm:t>
        <a:bodyPr/>
        <a:lstStyle/>
        <a:p>
          <a:endParaRPr lang="en-US"/>
        </a:p>
      </dgm:t>
    </dgm:pt>
    <dgm:pt modelId="{1986F113-E569-418D-A3CD-12C9B43258E8}" type="sibTrans" cxnId="{B001A0F4-F5AA-41CF-819A-E0288743BA24}">
      <dgm:prSet/>
      <dgm:spPr/>
      <dgm:t>
        <a:bodyPr/>
        <a:lstStyle/>
        <a:p>
          <a:endParaRPr lang="en-US"/>
        </a:p>
      </dgm:t>
    </dgm:pt>
    <dgm:pt modelId="{542F61E4-CD43-44EE-879A-12E0DF5ECB81}">
      <dgm:prSet phldrT="[Text]" custT="1"/>
      <dgm:spPr/>
      <dgm:t>
        <a:bodyPr/>
        <a:lstStyle/>
        <a:p>
          <a:r>
            <a:rPr lang="bn-BD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 টাইপ রাইটারের জনক কে?</a:t>
          </a:r>
          <a:endParaRPr lang="en-US" sz="3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78B9FF-77B6-4435-B298-D5F6C379EA6A}" type="parTrans" cxnId="{5F0FFBDD-EC24-4FB8-99FA-F9421E9D25F7}">
      <dgm:prSet/>
      <dgm:spPr/>
      <dgm:t>
        <a:bodyPr/>
        <a:lstStyle/>
        <a:p>
          <a:endParaRPr lang="en-US"/>
        </a:p>
      </dgm:t>
    </dgm:pt>
    <dgm:pt modelId="{507E1BA8-9F0C-47EC-AEC6-03740AADABB4}" type="sibTrans" cxnId="{5F0FFBDD-EC24-4FB8-99FA-F9421E9D25F7}">
      <dgm:prSet/>
      <dgm:spPr/>
      <dgm:t>
        <a:bodyPr/>
        <a:lstStyle/>
        <a:p>
          <a:endParaRPr lang="en-US"/>
        </a:p>
      </dgm:t>
    </dgm:pt>
    <dgm:pt modelId="{22579732-2F91-44DD-9DCD-56B9E85DE0CA}">
      <dgm:prSet phldrT="[Text]" phldr="1"/>
      <dgm:spPr/>
      <dgm:t>
        <a:bodyPr/>
        <a:lstStyle/>
        <a:p>
          <a:endParaRPr lang="en-US" sz="3000"/>
        </a:p>
      </dgm:t>
    </dgm:pt>
    <dgm:pt modelId="{491D02B1-356B-4DAD-89C5-AD7685104FEF}" type="parTrans" cxnId="{DBB2CE93-453E-49D1-B0FF-9C6B4623CE72}">
      <dgm:prSet/>
      <dgm:spPr/>
      <dgm:t>
        <a:bodyPr/>
        <a:lstStyle/>
        <a:p>
          <a:endParaRPr lang="en-US"/>
        </a:p>
      </dgm:t>
    </dgm:pt>
    <dgm:pt modelId="{6DDD7F82-FFF9-4C6C-80C7-863D29510BCD}" type="sibTrans" cxnId="{DBB2CE93-453E-49D1-B0FF-9C6B4623CE72}">
      <dgm:prSet/>
      <dgm:spPr/>
      <dgm:t>
        <a:bodyPr/>
        <a:lstStyle/>
        <a:p>
          <a:endParaRPr lang="en-US"/>
        </a:p>
      </dgm:t>
    </dgm:pt>
    <dgm:pt modelId="{0E79C0EA-EBB9-43D7-8C1E-014033607141}">
      <dgm:prSet phldrT="[Text]" phldr="1"/>
      <dgm:spPr/>
      <dgm:t>
        <a:bodyPr/>
        <a:lstStyle/>
        <a:p>
          <a:endParaRPr lang="en-US"/>
        </a:p>
      </dgm:t>
    </dgm:pt>
    <dgm:pt modelId="{09E4A667-D94A-4481-98D0-F731D28BE30C}" type="parTrans" cxnId="{30265ED6-A12F-45FB-B83A-6436D08999F0}">
      <dgm:prSet/>
      <dgm:spPr/>
      <dgm:t>
        <a:bodyPr/>
        <a:lstStyle/>
        <a:p>
          <a:endParaRPr lang="en-US"/>
        </a:p>
      </dgm:t>
    </dgm:pt>
    <dgm:pt modelId="{AE599B5E-0563-4C2B-96A3-3366CE530325}" type="sibTrans" cxnId="{30265ED6-A12F-45FB-B83A-6436D08999F0}">
      <dgm:prSet/>
      <dgm:spPr/>
      <dgm:t>
        <a:bodyPr/>
        <a:lstStyle/>
        <a:p>
          <a:endParaRPr lang="en-US"/>
        </a:p>
      </dgm:t>
    </dgm:pt>
    <dgm:pt modelId="{8B0DE02B-E8B0-4795-A3A8-5D0E9CB96838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অভ্র সফট কত সালে প্রবর্তিত হয়?</a:t>
          </a:r>
          <a:endParaRPr lang="en-US" sz="3200" dirty="0">
            <a:solidFill>
              <a:schemeClr val="accent6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F34E52-91B8-4589-85C8-D4767E88D863}" type="parTrans" cxnId="{87A5BC46-8384-4748-98A8-541E6D586DFA}">
      <dgm:prSet/>
      <dgm:spPr/>
      <dgm:t>
        <a:bodyPr/>
        <a:lstStyle/>
        <a:p>
          <a:endParaRPr lang="en-US"/>
        </a:p>
      </dgm:t>
    </dgm:pt>
    <dgm:pt modelId="{A34E2A3C-BBB9-481F-93A4-6FA34636EEE3}" type="sibTrans" cxnId="{87A5BC46-8384-4748-98A8-541E6D586DFA}">
      <dgm:prSet/>
      <dgm:spPr/>
      <dgm:t>
        <a:bodyPr/>
        <a:lstStyle/>
        <a:p>
          <a:endParaRPr lang="en-US"/>
        </a:p>
      </dgm:t>
    </dgm:pt>
    <dgm:pt modelId="{5C8C157B-CCA8-4D04-A534-71182B49C06C}">
      <dgm:prSet phldrT="[Text]" phldr="1"/>
      <dgm:spPr/>
      <dgm:t>
        <a:bodyPr/>
        <a:lstStyle/>
        <a:p>
          <a:endParaRPr lang="en-US" sz="3500" dirty="0"/>
        </a:p>
      </dgm:t>
    </dgm:pt>
    <dgm:pt modelId="{A8D6EFCF-0271-4E32-90EF-BF5DA6616F5A}" type="parTrans" cxnId="{A056A64F-7E66-4B05-B92C-17191E7FEF2A}">
      <dgm:prSet/>
      <dgm:spPr/>
      <dgm:t>
        <a:bodyPr/>
        <a:lstStyle/>
        <a:p>
          <a:endParaRPr lang="en-US"/>
        </a:p>
      </dgm:t>
    </dgm:pt>
    <dgm:pt modelId="{C9911282-0C39-43F5-AA42-794FBF54C09C}" type="sibTrans" cxnId="{A056A64F-7E66-4B05-B92C-17191E7FEF2A}">
      <dgm:prSet/>
      <dgm:spPr/>
      <dgm:t>
        <a:bodyPr/>
        <a:lstStyle/>
        <a:p>
          <a:endParaRPr lang="en-US"/>
        </a:p>
      </dgm:t>
    </dgm:pt>
    <dgm:pt modelId="{108EC925-8F5C-49C5-889F-0197433A7BED}">
      <dgm:prSet phldrT="[Text]" phldr="1"/>
      <dgm:spPr/>
      <dgm:t>
        <a:bodyPr/>
        <a:lstStyle/>
        <a:p>
          <a:endParaRPr lang="en-US"/>
        </a:p>
      </dgm:t>
    </dgm:pt>
    <dgm:pt modelId="{82B960B4-DD2A-4065-B5C2-282BBF78F094}" type="parTrans" cxnId="{8F3EFFB8-752D-4BBE-99E8-7F79D2AD644F}">
      <dgm:prSet/>
      <dgm:spPr/>
      <dgm:t>
        <a:bodyPr/>
        <a:lstStyle/>
        <a:p>
          <a:endParaRPr lang="en-US"/>
        </a:p>
      </dgm:t>
    </dgm:pt>
    <dgm:pt modelId="{27B46C75-03C7-47A7-AB99-E80445F2E56E}" type="sibTrans" cxnId="{8F3EFFB8-752D-4BBE-99E8-7F79D2AD644F}">
      <dgm:prSet/>
      <dgm:spPr/>
      <dgm:t>
        <a:bodyPr/>
        <a:lstStyle/>
        <a:p>
          <a:endParaRPr lang="en-US"/>
        </a:p>
      </dgm:t>
    </dgm:pt>
    <dgm:pt modelId="{99DAA069-D4CA-43CA-931D-37E1C6E8AC09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কপি করার পদ্ধতি কি?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A270A4-536E-4C8D-9D46-D162F07378AD}" type="parTrans" cxnId="{F7A079AC-1430-45EA-9D98-69AFED48D2D5}">
      <dgm:prSet/>
      <dgm:spPr/>
      <dgm:t>
        <a:bodyPr/>
        <a:lstStyle/>
        <a:p>
          <a:endParaRPr lang="en-US"/>
        </a:p>
      </dgm:t>
    </dgm:pt>
    <dgm:pt modelId="{AC396935-7BBB-4859-A70A-37D5BBAA3FE0}" type="sibTrans" cxnId="{F7A079AC-1430-45EA-9D98-69AFED48D2D5}">
      <dgm:prSet/>
      <dgm:spPr/>
      <dgm:t>
        <a:bodyPr/>
        <a:lstStyle/>
        <a:p>
          <a:endParaRPr lang="en-US"/>
        </a:p>
      </dgm:t>
    </dgm:pt>
    <dgm:pt modelId="{6319C6EC-5719-4F8C-B1EE-6DDB17F86A44}">
      <dgm:prSet phldrT="[Text]" phldr="1"/>
      <dgm:spPr/>
      <dgm:t>
        <a:bodyPr/>
        <a:lstStyle/>
        <a:p>
          <a:endParaRPr lang="en-US" sz="3000"/>
        </a:p>
      </dgm:t>
    </dgm:pt>
    <dgm:pt modelId="{0F387CA5-24D4-411C-AE0B-78A51E2E8FA3}" type="parTrans" cxnId="{0BEBBF40-C5DD-4D72-9B61-F88E055A0B35}">
      <dgm:prSet/>
      <dgm:spPr/>
      <dgm:t>
        <a:bodyPr/>
        <a:lstStyle/>
        <a:p>
          <a:endParaRPr lang="en-US"/>
        </a:p>
      </dgm:t>
    </dgm:pt>
    <dgm:pt modelId="{20D6552C-BB82-4981-B950-3D9B0444C879}" type="sibTrans" cxnId="{0BEBBF40-C5DD-4D72-9B61-F88E055A0B35}">
      <dgm:prSet/>
      <dgm:spPr/>
      <dgm:t>
        <a:bodyPr/>
        <a:lstStyle/>
        <a:p>
          <a:endParaRPr lang="en-US"/>
        </a:p>
      </dgm:t>
    </dgm:pt>
    <dgm:pt modelId="{2AC00208-0E75-4836-8744-1248D809590D}" type="pres">
      <dgm:prSet presAssocID="{6BD621CB-1340-4599-87E5-9AE23159289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F4EC2E1-EA2D-4854-AFD0-500D2B620EF6}" type="pres">
      <dgm:prSet presAssocID="{FA25B63E-B4B5-4620-92C0-CE2A4BE2EE39}" presName="compositeNode" presStyleCnt="0">
        <dgm:presLayoutVars>
          <dgm:bulletEnabled val="1"/>
        </dgm:presLayoutVars>
      </dgm:prSet>
      <dgm:spPr/>
    </dgm:pt>
    <dgm:pt modelId="{73DE8E0F-86A6-4BCB-9162-29810E4EEDF2}" type="pres">
      <dgm:prSet presAssocID="{FA25B63E-B4B5-4620-92C0-CE2A4BE2EE39}" presName="image" presStyleLbl="fgImgPlace1" presStyleIdx="0" presStyleCnt="3"/>
      <dgm:spPr/>
    </dgm:pt>
    <dgm:pt modelId="{593B9980-9915-447B-9677-765F6E07DE20}" type="pres">
      <dgm:prSet presAssocID="{FA25B63E-B4B5-4620-92C0-CE2A4BE2EE3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382BF-5EF4-4EF1-8747-3E53204B3665}" type="pres">
      <dgm:prSet presAssocID="{FA25B63E-B4B5-4620-92C0-CE2A4BE2EE39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A26CC-A440-4BE9-BAB3-F860CFE12B4F}" type="pres">
      <dgm:prSet presAssocID="{1986F113-E569-418D-A3CD-12C9B43258E8}" presName="sibTrans" presStyleCnt="0"/>
      <dgm:spPr/>
    </dgm:pt>
    <dgm:pt modelId="{5197BAE3-EDBF-4E17-B34C-4EEEF733785B}" type="pres">
      <dgm:prSet presAssocID="{0E79C0EA-EBB9-43D7-8C1E-014033607141}" presName="compositeNode" presStyleCnt="0">
        <dgm:presLayoutVars>
          <dgm:bulletEnabled val="1"/>
        </dgm:presLayoutVars>
      </dgm:prSet>
      <dgm:spPr/>
    </dgm:pt>
    <dgm:pt modelId="{4068CDAF-26B0-49EA-8229-83EA41FEA29B}" type="pres">
      <dgm:prSet presAssocID="{0E79C0EA-EBB9-43D7-8C1E-014033607141}" presName="image" presStyleLbl="fgImgPlace1" presStyleIdx="1" presStyleCnt="3" custLinFactX="31800" custLinFactNeighborX="100000" custLinFactNeighborY="-35349"/>
      <dgm:spPr/>
    </dgm:pt>
    <dgm:pt modelId="{BEBD439A-034A-49F9-87FC-5ABF0526C625}" type="pres">
      <dgm:prSet presAssocID="{0E79C0EA-EBB9-43D7-8C1E-01403360714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2F033-3292-44A5-8FED-32AAC8446EEE}" type="pres">
      <dgm:prSet presAssocID="{0E79C0EA-EBB9-43D7-8C1E-014033607141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B9944-F1E0-45E3-AEBB-06898B73D6C9}" type="pres">
      <dgm:prSet presAssocID="{AE599B5E-0563-4C2B-96A3-3366CE530325}" presName="sibTrans" presStyleCnt="0"/>
      <dgm:spPr/>
    </dgm:pt>
    <dgm:pt modelId="{B95FF239-3915-4067-A4A3-1B9EADC3AFD1}" type="pres">
      <dgm:prSet presAssocID="{108EC925-8F5C-49C5-889F-0197433A7BED}" presName="compositeNode" presStyleCnt="0">
        <dgm:presLayoutVars>
          <dgm:bulletEnabled val="1"/>
        </dgm:presLayoutVars>
      </dgm:prSet>
      <dgm:spPr/>
    </dgm:pt>
    <dgm:pt modelId="{F6FB968E-402B-42EC-B9C4-D930DD17ED34}" type="pres">
      <dgm:prSet presAssocID="{108EC925-8F5C-49C5-889F-0197433A7BED}" presName="image" presStyleLbl="fgImgPlace1" presStyleIdx="2" presStyleCnt="3"/>
      <dgm:spPr/>
    </dgm:pt>
    <dgm:pt modelId="{4AE289E1-884B-4155-BFDE-3642D6A3630A}" type="pres">
      <dgm:prSet presAssocID="{108EC925-8F5C-49C5-889F-0197433A7BE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98054-200E-4216-ACE0-8512932199A0}" type="pres">
      <dgm:prSet presAssocID="{108EC925-8F5C-49C5-889F-0197433A7BED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F874B8-DFC2-4137-BFE3-6E77BB1454C1}" type="presOf" srcId="{22579732-2F91-44DD-9DCD-56B9E85DE0CA}" destId="{593B9980-9915-447B-9677-765F6E07DE20}" srcOrd="0" destOrd="1" presId="urn:microsoft.com/office/officeart/2005/8/layout/hList2"/>
    <dgm:cxn modelId="{87A5BC46-8384-4748-98A8-541E6D586DFA}" srcId="{0E79C0EA-EBB9-43D7-8C1E-014033607141}" destId="{8B0DE02B-E8B0-4795-A3A8-5D0E9CB96838}" srcOrd="0" destOrd="0" parTransId="{F6F34E52-91B8-4589-85C8-D4767E88D863}" sibTransId="{A34E2A3C-BBB9-481F-93A4-6FA34636EEE3}"/>
    <dgm:cxn modelId="{681CA95C-4D3A-410D-A728-4F5FEE16C4E3}" type="presOf" srcId="{108EC925-8F5C-49C5-889F-0197433A7BED}" destId="{5DE98054-200E-4216-ACE0-8512932199A0}" srcOrd="0" destOrd="0" presId="urn:microsoft.com/office/officeart/2005/8/layout/hList2"/>
    <dgm:cxn modelId="{57003DF3-AB3D-49CA-A443-7FCE4B73C1BC}" type="presOf" srcId="{FA25B63E-B4B5-4620-92C0-CE2A4BE2EE39}" destId="{3E4382BF-5EF4-4EF1-8747-3E53204B3665}" srcOrd="0" destOrd="0" presId="urn:microsoft.com/office/officeart/2005/8/layout/hList2"/>
    <dgm:cxn modelId="{FD5BB456-FA9C-433D-9E1C-8216997CFA71}" type="presOf" srcId="{0E79C0EA-EBB9-43D7-8C1E-014033607141}" destId="{1B42F033-3292-44A5-8FED-32AAC8446EEE}" srcOrd="0" destOrd="0" presId="urn:microsoft.com/office/officeart/2005/8/layout/hList2"/>
    <dgm:cxn modelId="{848A04B4-170F-4323-8E98-2C33AFB433A8}" type="presOf" srcId="{8B0DE02B-E8B0-4795-A3A8-5D0E9CB96838}" destId="{BEBD439A-034A-49F9-87FC-5ABF0526C625}" srcOrd="0" destOrd="0" presId="urn:microsoft.com/office/officeart/2005/8/layout/hList2"/>
    <dgm:cxn modelId="{30265ED6-A12F-45FB-B83A-6436D08999F0}" srcId="{6BD621CB-1340-4599-87E5-9AE23159289D}" destId="{0E79C0EA-EBB9-43D7-8C1E-014033607141}" srcOrd="1" destOrd="0" parTransId="{09E4A667-D94A-4481-98D0-F731D28BE30C}" sibTransId="{AE599B5E-0563-4C2B-96A3-3366CE530325}"/>
    <dgm:cxn modelId="{A1C5C031-9F4A-49AC-90F3-790C49A074B7}" type="presOf" srcId="{5C8C157B-CCA8-4D04-A534-71182B49C06C}" destId="{BEBD439A-034A-49F9-87FC-5ABF0526C625}" srcOrd="0" destOrd="1" presId="urn:microsoft.com/office/officeart/2005/8/layout/hList2"/>
    <dgm:cxn modelId="{12DFF6C9-9860-49A7-BD33-71F1952D01CE}" type="presOf" srcId="{6319C6EC-5719-4F8C-B1EE-6DDB17F86A44}" destId="{4AE289E1-884B-4155-BFDE-3642D6A3630A}" srcOrd="0" destOrd="1" presId="urn:microsoft.com/office/officeart/2005/8/layout/hList2"/>
    <dgm:cxn modelId="{A056A64F-7E66-4B05-B92C-17191E7FEF2A}" srcId="{0E79C0EA-EBB9-43D7-8C1E-014033607141}" destId="{5C8C157B-CCA8-4D04-A534-71182B49C06C}" srcOrd="1" destOrd="0" parTransId="{A8D6EFCF-0271-4E32-90EF-BF5DA6616F5A}" sibTransId="{C9911282-0C39-43F5-AA42-794FBF54C09C}"/>
    <dgm:cxn modelId="{8F3EFFB8-752D-4BBE-99E8-7F79D2AD644F}" srcId="{6BD621CB-1340-4599-87E5-9AE23159289D}" destId="{108EC925-8F5C-49C5-889F-0197433A7BED}" srcOrd="2" destOrd="0" parTransId="{82B960B4-DD2A-4065-B5C2-282BBF78F094}" sibTransId="{27B46C75-03C7-47A7-AB99-E80445F2E56E}"/>
    <dgm:cxn modelId="{A4C68CB2-B57F-4077-89F1-57C06C91FB8A}" type="presOf" srcId="{542F61E4-CD43-44EE-879A-12E0DF5ECB81}" destId="{593B9980-9915-447B-9677-765F6E07DE20}" srcOrd="0" destOrd="0" presId="urn:microsoft.com/office/officeart/2005/8/layout/hList2"/>
    <dgm:cxn modelId="{F7A079AC-1430-45EA-9D98-69AFED48D2D5}" srcId="{108EC925-8F5C-49C5-889F-0197433A7BED}" destId="{99DAA069-D4CA-43CA-931D-37E1C6E8AC09}" srcOrd="0" destOrd="0" parTransId="{CCA270A4-536E-4C8D-9D46-D162F07378AD}" sibTransId="{AC396935-7BBB-4859-A70A-37D5BBAA3FE0}"/>
    <dgm:cxn modelId="{0BEBBF40-C5DD-4D72-9B61-F88E055A0B35}" srcId="{108EC925-8F5C-49C5-889F-0197433A7BED}" destId="{6319C6EC-5719-4F8C-B1EE-6DDB17F86A44}" srcOrd="1" destOrd="0" parTransId="{0F387CA5-24D4-411C-AE0B-78A51E2E8FA3}" sibTransId="{20D6552C-BB82-4981-B950-3D9B0444C879}"/>
    <dgm:cxn modelId="{D355EA72-B252-4028-868D-615F0DF43A80}" type="presOf" srcId="{99DAA069-D4CA-43CA-931D-37E1C6E8AC09}" destId="{4AE289E1-884B-4155-BFDE-3642D6A3630A}" srcOrd="0" destOrd="0" presId="urn:microsoft.com/office/officeart/2005/8/layout/hList2"/>
    <dgm:cxn modelId="{5F0FFBDD-EC24-4FB8-99FA-F9421E9D25F7}" srcId="{FA25B63E-B4B5-4620-92C0-CE2A4BE2EE39}" destId="{542F61E4-CD43-44EE-879A-12E0DF5ECB81}" srcOrd="0" destOrd="0" parTransId="{0778B9FF-77B6-4435-B298-D5F6C379EA6A}" sibTransId="{507E1BA8-9F0C-47EC-AEC6-03740AADABB4}"/>
    <dgm:cxn modelId="{B001A0F4-F5AA-41CF-819A-E0288743BA24}" srcId="{6BD621CB-1340-4599-87E5-9AE23159289D}" destId="{FA25B63E-B4B5-4620-92C0-CE2A4BE2EE39}" srcOrd="0" destOrd="0" parTransId="{B1BD2D66-2B29-4F64-A823-EC6D1A288168}" sibTransId="{1986F113-E569-418D-A3CD-12C9B43258E8}"/>
    <dgm:cxn modelId="{5411000C-51C2-4CCF-AC40-D0CCFA72352D}" type="presOf" srcId="{6BD621CB-1340-4599-87E5-9AE23159289D}" destId="{2AC00208-0E75-4836-8744-1248D809590D}" srcOrd="0" destOrd="0" presId="urn:microsoft.com/office/officeart/2005/8/layout/hList2"/>
    <dgm:cxn modelId="{DBB2CE93-453E-49D1-B0FF-9C6B4623CE72}" srcId="{FA25B63E-B4B5-4620-92C0-CE2A4BE2EE39}" destId="{22579732-2F91-44DD-9DCD-56B9E85DE0CA}" srcOrd="1" destOrd="0" parTransId="{491D02B1-356B-4DAD-89C5-AD7685104FEF}" sibTransId="{6DDD7F82-FFF9-4C6C-80C7-863D29510BCD}"/>
    <dgm:cxn modelId="{3ED6F9D5-1C92-43F2-858C-1E32E5E41CA4}" type="presParOf" srcId="{2AC00208-0E75-4836-8744-1248D809590D}" destId="{5F4EC2E1-EA2D-4854-AFD0-500D2B620EF6}" srcOrd="0" destOrd="0" presId="urn:microsoft.com/office/officeart/2005/8/layout/hList2"/>
    <dgm:cxn modelId="{4E1565E9-830E-41F5-B10B-5CC71828EC1F}" type="presParOf" srcId="{5F4EC2E1-EA2D-4854-AFD0-500D2B620EF6}" destId="{73DE8E0F-86A6-4BCB-9162-29810E4EEDF2}" srcOrd="0" destOrd="0" presId="urn:microsoft.com/office/officeart/2005/8/layout/hList2"/>
    <dgm:cxn modelId="{A36B327C-569B-464B-AAA3-9444C43E9DA4}" type="presParOf" srcId="{5F4EC2E1-EA2D-4854-AFD0-500D2B620EF6}" destId="{593B9980-9915-447B-9677-765F6E07DE20}" srcOrd="1" destOrd="0" presId="urn:microsoft.com/office/officeart/2005/8/layout/hList2"/>
    <dgm:cxn modelId="{2AB71BD2-2CA7-4BF7-B5CD-FB64A08D9344}" type="presParOf" srcId="{5F4EC2E1-EA2D-4854-AFD0-500D2B620EF6}" destId="{3E4382BF-5EF4-4EF1-8747-3E53204B3665}" srcOrd="2" destOrd="0" presId="urn:microsoft.com/office/officeart/2005/8/layout/hList2"/>
    <dgm:cxn modelId="{B010CA5C-B62D-43C1-B2E4-9FBCC6C48BB5}" type="presParOf" srcId="{2AC00208-0E75-4836-8744-1248D809590D}" destId="{1ADA26CC-A440-4BE9-BAB3-F860CFE12B4F}" srcOrd="1" destOrd="0" presId="urn:microsoft.com/office/officeart/2005/8/layout/hList2"/>
    <dgm:cxn modelId="{0CD3EE86-571D-4F13-B8E0-0C86773CF4B2}" type="presParOf" srcId="{2AC00208-0E75-4836-8744-1248D809590D}" destId="{5197BAE3-EDBF-4E17-B34C-4EEEF733785B}" srcOrd="2" destOrd="0" presId="urn:microsoft.com/office/officeart/2005/8/layout/hList2"/>
    <dgm:cxn modelId="{5C7400C3-C87D-406E-90D9-90993730EB90}" type="presParOf" srcId="{5197BAE3-EDBF-4E17-B34C-4EEEF733785B}" destId="{4068CDAF-26B0-49EA-8229-83EA41FEA29B}" srcOrd="0" destOrd="0" presId="urn:microsoft.com/office/officeart/2005/8/layout/hList2"/>
    <dgm:cxn modelId="{EAAB4279-938C-4DA9-8DB2-9CAB0EC89749}" type="presParOf" srcId="{5197BAE3-EDBF-4E17-B34C-4EEEF733785B}" destId="{BEBD439A-034A-49F9-87FC-5ABF0526C625}" srcOrd="1" destOrd="0" presId="urn:microsoft.com/office/officeart/2005/8/layout/hList2"/>
    <dgm:cxn modelId="{F4EDE1EF-0DBC-4939-87F7-2051E457E918}" type="presParOf" srcId="{5197BAE3-EDBF-4E17-B34C-4EEEF733785B}" destId="{1B42F033-3292-44A5-8FED-32AAC8446EEE}" srcOrd="2" destOrd="0" presId="urn:microsoft.com/office/officeart/2005/8/layout/hList2"/>
    <dgm:cxn modelId="{2065E3E2-5BF8-4696-944D-9BD72ACEDA41}" type="presParOf" srcId="{2AC00208-0E75-4836-8744-1248D809590D}" destId="{33CB9944-F1E0-45E3-AEBB-06898B73D6C9}" srcOrd="3" destOrd="0" presId="urn:microsoft.com/office/officeart/2005/8/layout/hList2"/>
    <dgm:cxn modelId="{E480136B-ADFB-4621-BE06-ADFA2D13580D}" type="presParOf" srcId="{2AC00208-0E75-4836-8744-1248D809590D}" destId="{B95FF239-3915-4067-A4A3-1B9EADC3AFD1}" srcOrd="4" destOrd="0" presId="urn:microsoft.com/office/officeart/2005/8/layout/hList2"/>
    <dgm:cxn modelId="{14AB31E7-5B39-4776-982B-BBB5E2E323E8}" type="presParOf" srcId="{B95FF239-3915-4067-A4A3-1B9EADC3AFD1}" destId="{F6FB968E-402B-42EC-B9C4-D930DD17ED34}" srcOrd="0" destOrd="0" presId="urn:microsoft.com/office/officeart/2005/8/layout/hList2"/>
    <dgm:cxn modelId="{83DAB128-AC57-4E7B-8D11-06F1921EA683}" type="presParOf" srcId="{B95FF239-3915-4067-A4A3-1B9EADC3AFD1}" destId="{4AE289E1-884B-4155-BFDE-3642D6A3630A}" srcOrd="1" destOrd="0" presId="urn:microsoft.com/office/officeart/2005/8/layout/hList2"/>
    <dgm:cxn modelId="{B33DE0EB-7C7D-4275-9957-CEF04EC28FBB}" type="presParOf" srcId="{B95FF239-3915-4067-A4A3-1B9EADC3AFD1}" destId="{5DE98054-200E-4216-ACE0-8512932199A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A111-E5A2-4614-83DA-DFD4F0B94017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20FA-FC35-49A0-9373-D00C43AC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2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A111-E5A2-4614-83DA-DFD4F0B94017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20FA-FC35-49A0-9373-D00C43AC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8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A111-E5A2-4614-83DA-DFD4F0B94017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20FA-FC35-49A0-9373-D00C43AC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2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A111-E5A2-4614-83DA-DFD4F0B94017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20FA-FC35-49A0-9373-D00C43AC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3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A111-E5A2-4614-83DA-DFD4F0B94017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20FA-FC35-49A0-9373-D00C43AC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0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A111-E5A2-4614-83DA-DFD4F0B94017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20FA-FC35-49A0-9373-D00C43AC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2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A111-E5A2-4614-83DA-DFD4F0B94017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20FA-FC35-49A0-9373-D00C43AC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3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A111-E5A2-4614-83DA-DFD4F0B94017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20FA-FC35-49A0-9373-D00C43AC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4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A111-E5A2-4614-83DA-DFD4F0B94017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20FA-FC35-49A0-9373-D00C43AC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4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A111-E5A2-4614-83DA-DFD4F0B94017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20FA-FC35-49A0-9373-D00C43AC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1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A111-E5A2-4614-83DA-DFD4F0B94017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20FA-FC35-49A0-9373-D00C43AC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1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2A111-E5A2-4614-83DA-DFD4F0B94017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20FA-FC35-49A0-9373-D00C43ACB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7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5926" y="121298"/>
            <a:ext cx="10232384" cy="66154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47" y="392909"/>
            <a:ext cx="1354420" cy="192744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91281" y="3041357"/>
            <a:ext cx="7841673" cy="29925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হাফিজুর রশিদ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 </a:t>
            </a:r>
            <a:r>
              <a:rPr lang="bn-BD" sz="32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ম্রো আবাসিক উচ্চ বিদ্যালয়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</a:t>
            </a:r>
            <a:r>
              <a:rPr lang="bn-BD" sz="32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০১৮১৮১০৪৫৯১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</a:t>
            </a:r>
            <a:r>
              <a:rPr lang="bn-BD" sz="32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solidFill>
                  <a:schemeClr val="tx1"/>
                </a:solidFill>
                <a:cs typeface="NikoshBAN" panose="02000000000000000000" pitchFamily="2" charset="0"/>
              </a:rPr>
              <a:t>hafizurrashid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r>
              <a:rPr lang="bn-BD" sz="3200" dirty="0">
                <a:solidFill>
                  <a:schemeClr val="tx1"/>
                </a:solidFill>
                <a:cs typeface="NikoshBAN" panose="02000000000000000000" pitchFamily="2" charset="0"/>
              </a:rPr>
              <a:t>@gmail.com</a:t>
            </a:r>
            <a:endParaRPr lang="en-US" sz="3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082675EC-E184-4200-9D8E-686D2DB75DC9}"/>
              </a:ext>
            </a:extLst>
          </p:cNvPr>
          <p:cNvSpPr/>
          <p:nvPr/>
        </p:nvSpPr>
        <p:spPr>
          <a:xfrm>
            <a:off x="1123490" y="233265"/>
            <a:ext cx="5284930" cy="2512591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867FFA1-CDCF-4F44-8260-733A64DCECB0}"/>
              </a:ext>
            </a:extLst>
          </p:cNvPr>
          <p:cNvSpPr/>
          <p:nvPr/>
        </p:nvSpPr>
        <p:spPr>
          <a:xfrm>
            <a:off x="3491635" y="769620"/>
            <a:ext cx="2466812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93" y="392909"/>
            <a:ext cx="1985329" cy="195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6" y="1418854"/>
            <a:ext cx="4731165" cy="2717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8317" y="256374"/>
            <a:ext cx="3990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অভ্র লে-আউট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20" y="1671382"/>
            <a:ext cx="5770696" cy="279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824" y="865070"/>
            <a:ext cx="112291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প্রসেসরে বিজয় কী- বোর্ড সচল করতে ctrl+Alt+B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একসাথে চাপতে হবে।</a:t>
            </a:r>
            <a:endPara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Tx/>
              <a:buChar char="-"/>
            </a:pP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 কী বোর্ড এ যুক্ত অক্ষর এর জন্য – G চাপতে হবে।</a:t>
            </a:r>
          </a:p>
          <a:p>
            <a:pPr marL="457200" indent="-457200">
              <a:buFontTx/>
              <a:buChar char="-"/>
            </a:pP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 সফটওয়্যার এ SutonnyMJ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NikoshBAN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ফন্ট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হবে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(বাংলায় লেখার জন্য)।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9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2123" y="264919"/>
            <a:ext cx="446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bn-BD" sz="3200" b="1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সম্পাদনা </a:t>
            </a:r>
            <a:endParaRPr lang="en-US" sz="3200" b="1" u="sng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6213" y="1145136"/>
            <a:ext cx="11192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সম্পাদনার জন্য কাট (Cut) , কপি (Copy)  , পেস্ট ( Paste)  ,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ডিলিট ( Delete) ব্যবহার করতে হবে।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75" y="2777383"/>
            <a:ext cx="1971671" cy="1894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64" y="2788478"/>
            <a:ext cx="2400122" cy="2280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027" y="2773873"/>
            <a:ext cx="2973937" cy="222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7402" y="1093862"/>
            <a:ext cx="3367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8308534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081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hongnhahomestay.com/wp-content/uploads/2019/04/DSC06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9" y="618203"/>
            <a:ext cx="2837205" cy="189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64209" y="538386"/>
            <a:ext cx="3760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798" y="3285484"/>
            <a:ext cx="75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 (Cut) ও কপি (Copy)এর মধ্যে তপাৎ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99005" y="1102408"/>
            <a:ext cx="4067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61" y="1154873"/>
            <a:ext cx="4261289" cy="273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03" y="1504059"/>
            <a:ext cx="4427362" cy="32305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0348" y="444381"/>
            <a:ext cx="4760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কোন প্রোগ্রাম নামে পরিচিত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2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6901" y="905854"/>
            <a:ext cx="6469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3200" b="1" u="sng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প্রসেসিং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(Word processing)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608" y="504202"/>
            <a:ext cx="2939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B0F0"/>
                </a:solidFill>
              </a:rPr>
              <a:t>শিখনফল</a:t>
            </a:r>
            <a:endParaRPr lang="en-US" sz="3600" b="1" u="sng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7562" y="2025353"/>
            <a:ext cx="84688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প্রসেসিং প্রোগ্রাম চালু করার কৌশল বর্ণনা করতে পারবে।</a:t>
            </a:r>
          </a:p>
          <a:p>
            <a:pPr marL="457200" indent="-457200">
              <a:buFontTx/>
              <a:buChar char="-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কি-বোর্ড ব্যবহারের কৌশল ব্যাখ্যা করতে পারবে।</a:t>
            </a:r>
          </a:p>
          <a:p>
            <a:pPr marL="457200" indent="-457200">
              <a:buFontTx/>
              <a:buChar char="-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ডকুমেন্ট সম্পাদনা করতে পারবে।</a:t>
            </a:r>
          </a:p>
          <a:p>
            <a:pPr marL="457200" indent="-457200">
              <a:buFontTx/>
              <a:buChar char="-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ওয়ার্ডে বাংলা ডকুমেন্ট তৈরি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8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3" y="268657"/>
            <a:ext cx="4931873" cy="27741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43" y="675118"/>
            <a:ext cx="4772348" cy="26844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4579" y="3777241"/>
            <a:ext cx="3161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পর্দা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5700" y="5554766"/>
            <a:ext cx="5588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প্রোসেসিং প্রোগ্রাম খোলার পদ্ধতি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3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1" y="1162228"/>
            <a:ext cx="4796439" cy="2398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993" y="1453525"/>
            <a:ext cx="3502800" cy="1619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809" y="3984549"/>
            <a:ext cx="5912069" cy="2244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4190" y="257788"/>
            <a:ext cx="4110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কি-বোর্ড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6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3" y="1529697"/>
            <a:ext cx="4871901" cy="1841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450" y="1179320"/>
            <a:ext cx="4518625" cy="23537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4729" y="341831"/>
            <a:ext cx="4315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কি-বোর্ড (লে-আউট)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13" y="4119073"/>
            <a:ext cx="3686569" cy="2462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71" y="4195985"/>
            <a:ext cx="4267148" cy="206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6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6" y="1709159"/>
            <a:ext cx="5081007" cy="4184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88" y="2931207"/>
            <a:ext cx="5425466" cy="2850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4512" y="350378"/>
            <a:ext cx="3520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কী-বোর্ডের বিশেষ কী সমূহ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50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646" y="1076770"/>
            <a:ext cx="118530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কী-বোর্ড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 বুদ্ধিজীবি মুনীর চৌধুরী ১৯৬৫ সালে সর্বপ্রথম বাংলা টাইপ রাইটারের জন্য একটি 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লে-আউট তৈরি করেন।</a:t>
            </a:r>
          </a:p>
          <a:p>
            <a:pPr marL="457200" indent="-457200">
              <a:buFontTx/>
              <a:buChar char="-"/>
            </a:pP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১৯৮৫ সালে শহী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লিপি সফটওয়্যারটি প্রবর্তিত হয়।</a:t>
            </a:r>
          </a:p>
          <a:p>
            <a:pPr marL="457200" indent="-457200">
              <a:buFontTx/>
              <a:buChar char="-"/>
            </a:pP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আশির দশকের শেষের দিকে বিজয় কী-বোর্ড লে-আউট সবচেয়ে বেশি জনপ্রিয়তা পায়।</a:t>
            </a:r>
          </a:p>
          <a:p>
            <a:pPr marL="457200" indent="-457200">
              <a:buFontTx/>
              <a:buChar char="-"/>
            </a:pP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২০০৭ সালে বাংলা ইউনিকোড সফটওয়্যার অভ্র প্রবর্তিত হয়।</a:t>
            </a:r>
          </a:p>
        </p:txBody>
      </p:sp>
    </p:spTree>
    <p:extLst>
      <p:ext uri="{BB962C8B-B14F-4D97-AF65-F5344CB8AC3E}">
        <p14:creationId xmlns:p14="http://schemas.microsoft.com/office/powerpoint/2010/main" val="56165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244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46</cp:revision>
  <dcterms:created xsi:type="dcterms:W3CDTF">2019-09-14T13:09:51Z</dcterms:created>
  <dcterms:modified xsi:type="dcterms:W3CDTF">2019-09-14T15:28:59Z</dcterms:modified>
</cp:coreProperties>
</file>