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8" r:id="rId3"/>
    <p:sldId id="259" r:id="rId4"/>
    <p:sldId id="277" r:id="rId5"/>
    <p:sldId id="257" r:id="rId6"/>
    <p:sldId id="260" r:id="rId7"/>
    <p:sldId id="261" r:id="rId8"/>
    <p:sldId id="262" r:id="rId9"/>
    <p:sldId id="263" r:id="rId10"/>
    <p:sldId id="264" r:id="rId11"/>
    <p:sldId id="270" r:id="rId12"/>
    <p:sldId id="267" r:id="rId13"/>
    <p:sldId id="266" r:id="rId14"/>
    <p:sldId id="269" r:id="rId15"/>
    <p:sldId id="273" r:id="rId16"/>
    <p:sldId id="274" r:id="rId17"/>
    <p:sldId id="275" r:id="rId18"/>
    <p:sldId id="272" r:id="rId19"/>
    <p:sldId id="276" r:id="rId20"/>
  </p:sldIdLst>
  <p:sldSz cx="12801600" cy="7497763"/>
  <p:notesSz cx="9144000" cy="6858000"/>
  <p:defaultTextStyle>
    <a:defPPr>
      <a:defRPr lang="en-US"/>
    </a:defPPr>
    <a:lvl1pPr marL="0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1pPr>
    <a:lvl2pPr marL="487147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2pPr>
    <a:lvl3pPr marL="974293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3pPr>
    <a:lvl4pPr marL="1461440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4pPr>
    <a:lvl5pPr marL="1948586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5pPr>
    <a:lvl6pPr marL="2435733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6pPr>
    <a:lvl7pPr marL="2922880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7pPr>
    <a:lvl8pPr marL="3410026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8pPr>
    <a:lvl9pPr marL="3897173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5" autoAdjust="0"/>
    <p:restoredTop sz="94660"/>
  </p:normalViewPr>
  <p:slideViewPr>
    <p:cSldViewPr snapToGrid="0">
      <p:cViewPr>
        <p:scale>
          <a:sx n="74" d="100"/>
          <a:sy n="74" d="100"/>
        </p:scale>
        <p:origin x="-234" y="-72"/>
      </p:cViewPr>
      <p:guideLst>
        <p:guide orient="horz" pos="2361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2B0E3-E54F-47BF-8FB0-413FA6D699E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53F2333-C25E-4DF4-95DE-9570C04F515F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1920: He was born.</a:t>
          </a:r>
          <a:endParaRPr lang="en-US" sz="2000" dirty="0"/>
        </a:p>
      </dgm:t>
    </dgm:pt>
    <dgm:pt modelId="{981E2446-4B55-4B27-B269-70CE6947C79F}" type="parTrans" cxnId="{0A4D5E30-4487-40A6-B167-6D74B677EFAC}">
      <dgm:prSet/>
      <dgm:spPr/>
      <dgm:t>
        <a:bodyPr/>
        <a:lstStyle/>
        <a:p>
          <a:endParaRPr lang="en-US"/>
        </a:p>
      </dgm:t>
    </dgm:pt>
    <dgm:pt modelId="{14EC1FB7-ADC4-47DE-8B8E-EC5DC0CB690A}" type="sibTrans" cxnId="{0A4D5E30-4487-40A6-B167-6D74B677EFAC}">
      <dgm:prSet/>
      <dgm:spPr/>
      <dgm:t>
        <a:bodyPr/>
        <a:lstStyle/>
        <a:p>
          <a:endParaRPr lang="en-US"/>
        </a:p>
      </dgm:t>
    </dgm:pt>
    <dgm:pt modelId="{99A8DBFA-026A-48FA-A60E-67A9FD5766D7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1929:He was admitted into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Gopalgonj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Public school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06879-D772-4C09-AB02-549B8F647849}" type="parTrans" cxnId="{9ED986F5-17E3-420D-9F84-6B216780ADF3}">
      <dgm:prSet/>
      <dgm:spPr/>
      <dgm:t>
        <a:bodyPr/>
        <a:lstStyle/>
        <a:p>
          <a:endParaRPr lang="en-US"/>
        </a:p>
      </dgm:t>
    </dgm:pt>
    <dgm:pt modelId="{4CFCE396-AD9B-4AFF-9EBF-CEFEF568C805}" type="sibTrans" cxnId="{9ED986F5-17E3-420D-9F84-6B216780ADF3}">
      <dgm:prSet/>
      <dgm:spPr/>
      <dgm:t>
        <a:bodyPr/>
        <a:lstStyle/>
        <a:p>
          <a:endParaRPr lang="en-US"/>
        </a:p>
      </dgm:t>
    </dgm:pt>
    <dgm:pt modelId="{B3DB6B51-D3F5-4CA8-9D16-6BF05443E322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1934:He under went eye surgery.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86525-F19B-4880-AB95-40BD11EAB5A0}" type="parTrans" cxnId="{E5BC74E9-D56B-4F88-A619-D8F629689676}">
      <dgm:prSet/>
      <dgm:spPr/>
      <dgm:t>
        <a:bodyPr/>
        <a:lstStyle/>
        <a:p>
          <a:endParaRPr lang="en-US"/>
        </a:p>
      </dgm:t>
    </dgm:pt>
    <dgm:pt modelId="{D09F8EFD-2C1C-4D35-BEBF-49A86C420099}" type="sibTrans" cxnId="{E5BC74E9-D56B-4F88-A619-D8F629689676}">
      <dgm:prSet/>
      <dgm:spPr/>
      <dgm:t>
        <a:bodyPr/>
        <a:lstStyle/>
        <a:p>
          <a:endParaRPr lang="en-US"/>
        </a:p>
      </dgm:t>
    </dgm:pt>
    <dgm:pt modelId="{2FACD514-49BB-4788-9D40-8C75D0679A30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1932: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married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Fazilatunnesa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16DAC-F6EA-471B-8631-7BDDA6951EFD}" type="parTrans" cxnId="{8BA22396-1A1B-45A5-925D-98CE1226AF25}">
      <dgm:prSet/>
      <dgm:spPr/>
      <dgm:t>
        <a:bodyPr/>
        <a:lstStyle/>
        <a:p>
          <a:endParaRPr lang="en-US"/>
        </a:p>
      </dgm:t>
    </dgm:pt>
    <dgm:pt modelId="{886285A8-B563-40CE-B7A6-19DAEB4EC6C8}" type="sibTrans" cxnId="{8BA22396-1A1B-45A5-925D-98CE1226AF25}">
      <dgm:prSet/>
      <dgm:spPr/>
      <dgm:t>
        <a:bodyPr/>
        <a:lstStyle/>
        <a:p>
          <a:endParaRPr lang="en-US"/>
        </a:p>
      </dgm:t>
    </dgm:pt>
    <dgm:pt modelId="{B2A82537-B116-45D4-B016-8C3B7DA78ED3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1940:He was enrolled at the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Islamia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college.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B776C-4EA7-4AE0-BCCA-68DE331954DF}" type="parTrans" cxnId="{364AD1EA-BBC1-4920-B107-6DA56EDC61D2}">
      <dgm:prSet/>
      <dgm:spPr/>
      <dgm:t>
        <a:bodyPr/>
        <a:lstStyle/>
        <a:p>
          <a:endParaRPr lang="en-US"/>
        </a:p>
      </dgm:t>
    </dgm:pt>
    <dgm:pt modelId="{4820A238-4C1C-4980-99FE-8710898370EE}" type="sibTrans" cxnId="{364AD1EA-BBC1-4920-B107-6DA56EDC61D2}">
      <dgm:prSet/>
      <dgm:spPr/>
      <dgm:t>
        <a:bodyPr/>
        <a:lstStyle/>
        <a:p>
          <a:endParaRPr lang="en-US"/>
        </a:p>
      </dgm:t>
    </dgm:pt>
    <dgm:pt modelId="{D00E722C-432F-4C83-9601-7F6E4E0773B0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1949: He was elected joint Secretary of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Muslim league.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16CF0-CF33-4686-A4C9-A038A05E2946}" type="parTrans" cxnId="{06B6C4F3-A997-4AD3-B17A-885635B4E258}">
      <dgm:prSet/>
      <dgm:spPr/>
      <dgm:t>
        <a:bodyPr/>
        <a:lstStyle/>
        <a:p>
          <a:endParaRPr lang="en-US"/>
        </a:p>
      </dgm:t>
    </dgm:pt>
    <dgm:pt modelId="{38C86EF1-DD07-415C-B5FD-722F31A2F7D0}" type="sibTrans" cxnId="{06B6C4F3-A997-4AD3-B17A-885635B4E258}">
      <dgm:prSet/>
      <dgm:spPr/>
      <dgm:t>
        <a:bodyPr/>
        <a:lstStyle/>
        <a:p>
          <a:endParaRPr lang="en-US"/>
        </a:p>
      </dgm:t>
    </dgm:pt>
    <dgm:pt modelId="{59CCAB1D-6AC0-4BCE-A89D-DE90C9CE586E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proclaimed 6 Point.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9F8FB-F883-49B8-96C2-831CB8C782D6}" type="parTrans" cxnId="{EDC6D610-3FDB-44A8-874F-4D41FF85A5E1}">
      <dgm:prSet/>
      <dgm:spPr/>
      <dgm:t>
        <a:bodyPr/>
        <a:lstStyle/>
        <a:p>
          <a:endParaRPr lang="en-US"/>
        </a:p>
      </dgm:t>
    </dgm:pt>
    <dgm:pt modelId="{7B0DBD65-D70B-4B5C-A99A-E2217507D540}" type="sibTrans" cxnId="{EDC6D610-3FDB-44A8-874F-4D41FF85A5E1}">
      <dgm:prSet/>
      <dgm:spPr/>
      <dgm:t>
        <a:bodyPr/>
        <a:lstStyle/>
        <a:p>
          <a:endParaRPr lang="en-US"/>
        </a:p>
      </dgm:t>
    </dgm:pt>
    <dgm:pt modelId="{29C730E8-CCC4-4607-899D-0556462BE425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1953:He was made the party’s general secretary.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196F1-A2C1-46DD-B8AF-8ED281389BE9}" type="parTrans" cxnId="{7FE79264-0D33-4953-B2C5-411DF280E76E}">
      <dgm:prSet/>
      <dgm:spPr/>
      <dgm:t>
        <a:bodyPr/>
        <a:lstStyle/>
        <a:p>
          <a:endParaRPr lang="en-US"/>
        </a:p>
      </dgm:t>
    </dgm:pt>
    <dgm:pt modelId="{D376FC26-F52F-4C65-894D-A6FE5597A5DF}" type="sibTrans" cxnId="{7FE79264-0D33-4953-B2C5-411DF280E76E}">
      <dgm:prSet/>
      <dgm:spPr/>
      <dgm:t>
        <a:bodyPr/>
        <a:lstStyle/>
        <a:p>
          <a:endParaRPr lang="en-US"/>
        </a:p>
      </dgm:t>
    </dgm:pt>
    <dgm:pt modelId="{6DB647B5-1D03-4D27-92BA-3F6E60EB58F5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He became President of AL.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004EA-5799-45FD-8F72-EC798B3845DF}" type="parTrans" cxnId="{70624445-87FE-452A-8246-4FAB6C8BA371}">
      <dgm:prSet/>
      <dgm:spPr/>
      <dgm:t>
        <a:bodyPr/>
        <a:lstStyle/>
        <a:p>
          <a:endParaRPr lang="en-US"/>
        </a:p>
      </dgm:t>
    </dgm:pt>
    <dgm:pt modelId="{06AB4FA9-E77E-4841-AF2B-2AB985F2918E}" type="sibTrans" cxnId="{70624445-87FE-452A-8246-4FAB6C8BA371}">
      <dgm:prSet/>
      <dgm:spPr/>
      <dgm:t>
        <a:bodyPr/>
        <a:lstStyle/>
        <a:p>
          <a:endParaRPr lang="en-US"/>
        </a:p>
      </dgm:t>
    </dgm:pt>
    <dgm:pt modelId="{81CD8371-D5E5-4877-9708-35EE6367C5BE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1970: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league won the general election because of his leading.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4F6AF4-ECA2-477E-90BA-D821F00D75E8}" type="parTrans" cxnId="{066C94AA-0FBC-43A2-B5CA-74946FD32310}">
      <dgm:prSet/>
      <dgm:spPr/>
      <dgm:t>
        <a:bodyPr/>
        <a:lstStyle/>
        <a:p>
          <a:endParaRPr lang="en-US"/>
        </a:p>
      </dgm:t>
    </dgm:pt>
    <dgm:pt modelId="{A63D95C2-0ED8-4B8C-B7DF-891EACDC1FBD}" type="sibTrans" cxnId="{066C94AA-0FBC-43A2-B5CA-74946FD32310}">
      <dgm:prSet/>
      <dgm:spPr/>
      <dgm:t>
        <a:bodyPr/>
        <a:lstStyle/>
        <a:p>
          <a:endParaRPr lang="en-US"/>
        </a:p>
      </dgm:t>
    </dgm:pt>
    <dgm:pt modelId="{AA41AAA3-4096-435B-BCC2-03CF1E24E5D5}">
      <dgm:prSet custT="1"/>
      <dgm:spPr>
        <a:solidFill>
          <a:srgbClr val="92D050"/>
        </a:solidFill>
      </dgm:spPr>
      <dgm:t>
        <a:bodyPr/>
        <a:lstStyle/>
        <a:p>
          <a:pPr algn="l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1971: he brought political emancipation for Bengali Nation.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D492D-EFDB-4231-A79A-A1109D913B92}" type="parTrans" cxnId="{09106740-E794-4356-ABCC-43CEE89BF83D}">
      <dgm:prSet/>
      <dgm:spPr/>
      <dgm:t>
        <a:bodyPr/>
        <a:lstStyle/>
        <a:p>
          <a:endParaRPr lang="en-US"/>
        </a:p>
      </dgm:t>
    </dgm:pt>
    <dgm:pt modelId="{5381D44E-643D-44C8-8295-1A6BC97BA560}" type="sibTrans" cxnId="{09106740-E794-4356-ABCC-43CEE89BF83D}">
      <dgm:prSet/>
      <dgm:spPr/>
      <dgm:t>
        <a:bodyPr/>
        <a:lstStyle/>
        <a:p>
          <a:endParaRPr lang="en-US"/>
        </a:p>
      </dgm:t>
    </dgm:pt>
    <dgm:pt modelId="{BC2EECFA-35C8-4914-AFBD-34E5ED34746D}" type="pres">
      <dgm:prSet presAssocID="{71D2B0E3-E54F-47BF-8FB0-413FA6D699E9}" presName="linearFlow" presStyleCnt="0">
        <dgm:presLayoutVars>
          <dgm:dir/>
          <dgm:resizeHandles val="exact"/>
        </dgm:presLayoutVars>
      </dgm:prSet>
      <dgm:spPr/>
    </dgm:pt>
    <dgm:pt modelId="{AF68F9DE-E4E9-4246-9B95-453B19ABDB6D}" type="pres">
      <dgm:prSet presAssocID="{C53F2333-C25E-4DF4-95DE-9570C04F515F}" presName="composite" presStyleCnt="0"/>
      <dgm:spPr/>
    </dgm:pt>
    <dgm:pt modelId="{9A652B7D-5DBE-4AB1-85AE-4B0F00649DDF}" type="pres">
      <dgm:prSet presAssocID="{C53F2333-C25E-4DF4-95DE-9570C04F515F}" presName="imgShp" presStyleLbl="fgImgPlace1" presStyleIdx="0" presStyleCnt="11" custLinFactX="-148893" custLinFactNeighborX="-200000" custLinFactNeighborY="23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5B817D5-657A-438A-AA37-14C57BA4E2C8}" type="pres">
      <dgm:prSet presAssocID="{C53F2333-C25E-4DF4-95DE-9570C04F515F}" presName="txShp" presStyleLbl="node1" presStyleIdx="0" presStyleCnt="11" custScaleX="141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C14A7-4C9C-44E3-BC55-C5DF3EEB8186}" type="pres">
      <dgm:prSet presAssocID="{14EC1FB7-ADC4-47DE-8B8E-EC5DC0CB690A}" presName="spacing" presStyleCnt="0"/>
      <dgm:spPr/>
    </dgm:pt>
    <dgm:pt modelId="{6E30F307-137C-4390-8D8F-A49388A36A42}" type="pres">
      <dgm:prSet presAssocID="{99A8DBFA-026A-48FA-A60E-67A9FD5766D7}" presName="composite" presStyleCnt="0"/>
      <dgm:spPr/>
    </dgm:pt>
    <dgm:pt modelId="{F4B0E280-4857-4A5F-82EB-9BDFCEEEFDA1}" type="pres">
      <dgm:prSet presAssocID="{99A8DBFA-026A-48FA-A60E-67A9FD5766D7}" presName="imgShp" presStyleLbl="fgImgPlace1" presStyleIdx="1" presStyleCnt="11" custLinFactX="-100000" custLinFactNeighborX="-149062" custLinFactNeighborY="-593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A7F66C9-00EC-4BF1-B60B-FEAD9E896F66}" type="pres">
      <dgm:prSet presAssocID="{99A8DBFA-026A-48FA-A60E-67A9FD5766D7}" presName="txShp" presStyleLbl="node1" presStyleIdx="1" presStyleCnt="11" custScaleX="137626" custLinFactNeighborX="1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0212D-2A66-4F77-BFB3-982CE3294E3D}" type="pres">
      <dgm:prSet presAssocID="{4CFCE396-AD9B-4AFF-9EBF-CEFEF568C805}" presName="spacing" presStyleCnt="0"/>
      <dgm:spPr/>
    </dgm:pt>
    <dgm:pt modelId="{ABBEC518-DE1A-4857-B2CE-FB5D0E81B95A}" type="pres">
      <dgm:prSet presAssocID="{B3DB6B51-D3F5-4CA8-9D16-6BF05443E322}" presName="composite" presStyleCnt="0"/>
      <dgm:spPr/>
    </dgm:pt>
    <dgm:pt modelId="{B446C5A6-AB78-426A-B999-40AB3E6FC8CD}" type="pres">
      <dgm:prSet presAssocID="{B3DB6B51-D3F5-4CA8-9D16-6BF05443E322}" presName="imgShp" presStyleLbl="fgImgPlace1" presStyleIdx="2" presStyleCnt="11" custLinFactX="-100000" custLinFactNeighborX="-160923" custLinFactNeighborY="29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96FDABD-F98C-4573-AD36-1C8F31E6431C}" type="pres">
      <dgm:prSet presAssocID="{B3DB6B51-D3F5-4CA8-9D16-6BF05443E322}" presName="txShp" presStyleLbl="node1" presStyleIdx="2" presStyleCnt="11" custScaleX="138189" custLinFactNeighborX="161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5A85F-3E02-4457-B380-FA3029A22F81}" type="pres">
      <dgm:prSet presAssocID="{D09F8EFD-2C1C-4D35-BEBF-49A86C420099}" presName="spacing" presStyleCnt="0"/>
      <dgm:spPr/>
    </dgm:pt>
    <dgm:pt modelId="{7DC0BD44-8E04-4ACD-89AF-A1AB8F78AFA4}" type="pres">
      <dgm:prSet presAssocID="{2FACD514-49BB-4788-9D40-8C75D0679A30}" presName="composite" presStyleCnt="0"/>
      <dgm:spPr/>
    </dgm:pt>
    <dgm:pt modelId="{7C8BA2B0-1F0A-48B5-8B53-E91C9C792881}" type="pres">
      <dgm:prSet presAssocID="{2FACD514-49BB-4788-9D40-8C75D0679A30}" presName="imgShp" presStyleLbl="fgImgPlace1" presStyleIdx="3" presStyleCnt="11" custLinFactX="-100000" custLinFactNeighborX="-183663" custLinFactNeighborY="-593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01280533-54CA-4A04-82A3-2D593FF035A8}" type="pres">
      <dgm:prSet presAssocID="{2FACD514-49BB-4788-9D40-8C75D0679A30}" presName="txShp" presStyleLbl="node1" presStyleIdx="3" presStyleCnt="11" custScaleX="139981" custLinFactNeighborX="1075" custLinFactNeighborY="-2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EB9ED-D91F-4ED4-8C47-D0739E8C734B}" type="pres">
      <dgm:prSet presAssocID="{886285A8-B563-40CE-B7A6-19DAEB4EC6C8}" presName="spacing" presStyleCnt="0"/>
      <dgm:spPr/>
    </dgm:pt>
    <dgm:pt modelId="{4C80DF40-4784-4750-A21A-D9B05946AD48}" type="pres">
      <dgm:prSet presAssocID="{B2A82537-B116-45D4-B016-8C3B7DA78ED3}" presName="composite" presStyleCnt="0"/>
      <dgm:spPr/>
    </dgm:pt>
    <dgm:pt modelId="{A1F0AF91-FF95-4775-A874-51B475B70540}" type="pres">
      <dgm:prSet presAssocID="{B2A82537-B116-45D4-B016-8C3B7DA78ED3}" presName="imgShp" presStyleLbl="fgImgPlace1" presStyleIdx="4" presStyleCnt="11" custLinFactX="-100000" custLinFactNeighborX="-174767" custLinFactNeighborY="-29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DD5D2FB-A27F-4D70-B665-FA74586A736A}" type="pres">
      <dgm:prSet presAssocID="{B2A82537-B116-45D4-B016-8C3B7DA78ED3}" presName="txShp" presStyleLbl="node1" presStyleIdx="4" presStyleCnt="11" custScaleX="139263" custLinFactNeighborX="143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8BE89-8263-4803-9C8E-12F929B14FED}" type="pres">
      <dgm:prSet presAssocID="{4820A238-4C1C-4980-99FE-8710898370EE}" presName="spacing" presStyleCnt="0"/>
      <dgm:spPr/>
    </dgm:pt>
    <dgm:pt modelId="{1D4A3F03-B98F-484F-9026-F4C814DCDA33}" type="pres">
      <dgm:prSet presAssocID="{D00E722C-432F-4C83-9601-7F6E4E0773B0}" presName="composite" presStyleCnt="0"/>
      <dgm:spPr/>
    </dgm:pt>
    <dgm:pt modelId="{DEEB0A80-2810-4820-A747-E0C573806494}" type="pres">
      <dgm:prSet presAssocID="{D00E722C-432F-4C83-9601-7F6E4E0773B0}" presName="imgShp" presStyleLbl="fgImgPlace1" presStyleIdx="5" presStyleCnt="11" custLinFactX="-148893" custLinFactY="239636" custLinFactNeighborX="-200000" custLinFactNeighborY="300000"/>
      <dgm:spPr/>
    </dgm:pt>
    <dgm:pt modelId="{F8557EC0-9152-4EFF-A76B-41CB2EA2F591}" type="pres">
      <dgm:prSet presAssocID="{D00E722C-432F-4C83-9601-7F6E4E0773B0}" presName="txShp" presStyleLbl="node1" presStyleIdx="5" presStyleCnt="11" custScaleX="138701" custLinFactNeighborX="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34BDB-85A9-4D20-97E0-663F0F32BA96}" type="pres">
      <dgm:prSet presAssocID="{38C86EF1-DD07-415C-B5FD-722F31A2F7D0}" presName="spacing" presStyleCnt="0"/>
      <dgm:spPr/>
    </dgm:pt>
    <dgm:pt modelId="{DDE6CEF6-27CF-4F36-B103-3AE6A4CEF889}" type="pres">
      <dgm:prSet presAssocID="{29C730E8-CCC4-4607-899D-0556462BE425}" presName="composite" presStyleCnt="0"/>
      <dgm:spPr/>
    </dgm:pt>
    <dgm:pt modelId="{FEA21E98-6B77-4644-A783-686EFE1876A4}" type="pres">
      <dgm:prSet presAssocID="{29C730E8-CCC4-4607-899D-0556462BE425}" presName="imgShp" presStyleLbl="fgImgPlace1" presStyleIdx="6" presStyleCnt="11" custLinFactX="-100000" custLinFactY="-36392" custLinFactNeighborX="-1668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16CDD3A-DDB4-414B-84E5-767C75DC2B9D}" type="pres">
      <dgm:prSet presAssocID="{29C730E8-CCC4-4607-899D-0556462BE425}" presName="txShp" presStyleLbl="node1" presStyleIdx="6" presStyleCnt="11" custScaleX="141569" custLinFactY="12671" custLinFactNeighborX="-61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3CBAA-91FF-4120-A0D9-0B565F10BBF0}" type="pres">
      <dgm:prSet presAssocID="{D376FC26-F52F-4C65-894D-A6FE5597A5DF}" presName="spacing" presStyleCnt="0"/>
      <dgm:spPr/>
    </dgm:pt>
    <dgm:pt modelId="{1D9188E9-A054-4E46-B817-A197174C6743}" type="pres">
      <dgm:prSet presAssocID="{59CCAB1D-6AC0-4BCE-A89D-DE90C9CE586E}" presName="composite" presStyleCnt="0"/>
      <dgm:spPr/>
    </dgm:pt>
    <dgm:pt modelId="{4A6B40F3-6722-440B-B15F-D2E6EDE168BC}" type="pres">
      <dgm:prSet presAssocID="{59CCAB1D-6AC0-4BCE-A89D-DE90C9CE586E}" presName="imgShp" presStyleLbl="fgImgPlace1" presStyleIdx="7" presStyleCnt="11" custLinFactX="-100000" custLinFactNeighborX="-151047" custLinFactNeighborY="-177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0FFEDC3-F7BF-4F5F-A90C-4C30E9C543F4}" type="pres">
      <dgm:prSet presAssocID="{59CCAB1D-6AC0-4BCE-A89D-DE90C9CE586E}" presName="txShp" presStyleLbl="node1" presStyleIdx="7" presStyleCnt="11" custScaleX="136551" custLinFactY="-45287" custLinFactNeighborX="215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3F30A-08FC-4115-9E95-7F88F6CA892A}" type="pres">
      <dgm:prSet presAssocID="{7B0DBD65-D70B-4B5C-A99A-E2217507D540}" presName="spacing" presStyleCnt="0"/>
      <dgm:spPr/>
    </dgm:pt>
    <dgm:pt modelId="{EB518B75-428F-43EB-9C2F-A7A364E821C7}" type="pres">
      <dgm:prSet presAssocID="{6DB647B5-1D03-4D27-92BA-3F6E60EB58F5}" presName="composite" presStyleCnt="0"/>
      <dgm:spPr/>
    </dgm:pt>
    <dgm:pt modelId="{D41B7B1A-BCE5-4FB3-B959-438CBB2949EE}" type="pres">
      <dgm:prSet presAssocID="{6DB647B5-1D03-4D27-92BA-3F6E60EB58F5}" presName="imgShp" presStyleLbl="fgImgPlace1" presStyleIdx="8" presStyleCnt="11" custLinFactX="-100000" custLinFactNeighborX="-165872" custLinFactNeighborY="-1186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D38FFE4F-BBBD-4203-9A9D-F90D0D2150DE}" type="pres">
      <dgm:prSet presAssocID="{6DB647B5-1D03-4D27-92BA-3F6E60EB58F5}" presName="txShp" presStyleLbl="node1" presStyleIdx="8" presStyleCnt="11" custScaleX="139777" custLinFactNeighborX="1613" custLinFactNeighborY="-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28B65-B184-493C-BBD0-C6BD8CAB3682}" type="pres">
      <dgm:prSet presAssocID="{06AB4FA9-E77E-4841-AF2B-2AB985F2918E}" presName="spacing" presStyleCnt="0"/>
      <dgm:spPr/>
    </dgm:pt>
    <dgm:pt modelId="{65D51820-9546-4043-93E9-FCC38E4A57FC}" type="pres">
      <dgm:prSet presAssocID="{81CD8371-D5E5-4877-9708-35EE6367C5BE}" presName="composite" presStyleCnt="0"/>
      <dgm:spPr/>
    </dgm:pt>
    <dgm:pt modelId="{CCB8BB6E-DA28-472D-AF17-BCF526AF5224}" type="pres">
      <dgm:prSet presAssocID="{81CD8371-D5E5-4877-9708-35EE6367C5BE}" presName="imgShp" presStyleLbl="fgImgPlace1" presStyleIdx="9" presStyleCnt="11" custLinFactX="-100000" custLinFactNeighborX="-113483" custLinFactNeighborY="-1494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EFD29FE-2A8C-4C1B-A3D6-BF033D1F3A10}" type="pres">
      <dgm:prSet presAssocID="{81CD8371-D5E5-4877-9708-35EE6367C5BE}" presName="txShp" presStyleLbl="node1" presStyleIdx="9" presStyleCnt="11" custScaleX="136551" custLinFactNeighborX="3226" custLinFactNeighborY="-17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09868-7FD5-42BF-92C0-C3F68EC9092F}" type="pres">
      <dgm:prSet presAssocID="{A63D95C2-0ED8-4B8C-B7DF-891EACDC1FBD}" presName="spacing" presStyleCnt="0"/>
      <dgm:spPr/>
    </dgm:pt>
    <dgm:pt modelId="{E2A67C0C-B9E7-4E7B-8EB5-22AFF1A53881}" type="pres">
      <dgm:prSet presAssocID="{AA41AAA3-4096-435B-BCC2-03CF1E24E5D5}" presName="composite" presStyleCnt="0"/>
      <dgm:spPr/>
    </dgm:pt>
    <dgm:pt modelId="{2BC28856-D93E-4A69-98D8-69BC23BC20CE}" type="pres">
      <dgm:prSet presAssocID="{AA41AAA3-4096-435B-BCC2-03CF1E24E5D5}" presName="imgShp" presStyleLbl="fgImgPlace1" presStyleIdx="10" presStyleCnt="11" custLinFactX="-100000" custLinFactY="-230742" custLinFactNeighborX="-146397" custLinFactNeighborY="-3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8E6A02E-5D7D-48F6-9421-31B2A7394B3F}" type="pres">
      <dgm:prSet presAssocID="{AA41AAA3-4096-435B-BCC2-03CF1E24E5D5}" presName="txShp" presStyleLbl="node1" presStyleIdx="10" presStyleCnt="11" custScaleX="141211" custLinFactNeighborX="896" custLinFactNeighborY="-2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D5E30-4487-40A6-B167-6D74B677EFAC}" srcId="{71D2B0E3-E54F-47BF-8FB0-413FA6D699E9}" destId="{C53F2333-C25E-4DF4-95DE-9570C04F515F}" srcOrd="0" destOrd="0" parTransId="{981E2446-4B55-4B27-B269-70CE6947C79F}" sibTransId="{14EC1FB7-ADC4-47DE-8B8E-EC5DC0CB690A}"/>
    <dgm:cxn modelId="{9DAAF2D7-8717-4729-903B-329B9B70EE77}" type="presOf" srcId="{99A8DBFA-026A-48FA-A60E-67A9FD5766D7}" destId="{CA7F66C9-00EC-4BF1-B60B-FEAD9E896F66}" srcOrd="0" destOrd="0" presId="urn:microsoft.com/office/officeart/2005/8/layout/vList3"/>
    <dgm:cxn modelId="{BDE6E369-22BB-49EB-9116-7A5F93BCE756}" type="presOf" srcId="{71D2B0E3-E54F-47BF-8FB0-413FA6D699E9}" destId="{BC2EECFA-35C8-4914-AFBD-34E5ED34746D}" srcOrd="0" destOrd="0" presId="urn:microsoft.com/office/officeart/2005/8/layout/vList3"/>
    <dgm:cxn modelId="{364AD1EA-BBC1-4920-B107-6DA56EDC61D2}" srcId="{71D2B0E3-E54F-47BF-8FB0-413FA6D699E9}" destId="{B2A82537-B116-45D4-B016-8C3B7DA78ED3}" srcOrd="4" destOrd="0" parTransId="{D9DB776C-4EA7-4AE0-BCCA-68DE331954DF}" sibTransId="{4820A238-4C1C-4980-99FE-8710898370EE}"/>
    <dgm:cxn modelId="{16C42AB5-70FC-4BF4-A526-8F49BD44A932}" type="presOf" srcId="{59CCAB1D-6AC0-4BCE-A89D-DE90C9CE586E}" destId="{90FFEDC3-F7BF-4F5F-A90C-4C30E9C543F4}" srcOrd="0" destOrd="0" presId="urn:microsoft.com/office/officeart/2005/8/layout/vList3"/>
    <dgm:cxn modelId="{93E8FEFD-7CD7-469D-BC59-4F9AB222CED7}" type="presOf" srcId="{C53F2333-C25E-4DF4-95DE-9570C04F515F}" destId="{B5B817D5-657A-438A-AA37-14C57BA4E2C8}" srcOrd="0" destOrd="0" presId="urn:microsoft.com/office/officeart/2005/8/layout/vList3"/>
    <dgm:cxn modelId="{09106740-E794-4356-ABCC-43CEE89BF83D}" srcId="{71D2B0E3-E54F-47BF-8FB0-413FA6D699E9}" destId="{AA41AAA3-4096-435B-BCC2-03CF1E24E5D5}" srcOrd="10" destOrd="0" parTransId="{51FD492D-EFDB-4231-A79A-A1109D913B92}" sibTransId="{5381D44E-643D-44C8-8295-1A6BC97BA560}"/>
    <dgm:cxn modelId="{7FE79264-0D33-4953-B2C5-411DF280E76E}" srcId="{71D2B0E3-E54F-47BF-8FB0-413FA6D699E9}" destId="{29C730E8-CCC4-4607-899D-0556462BE425}" srcOrd="6" destOrd="0" parTransId="{8D6196F1-A2C1-46DD-B8AF-8ED281389BE9}" sibTransId="{D376FC26-F52F-4C65-894D-A6FE5597A5DF}"/>
    <dgm:cxn modelId="{8D1F3B0C-7A50-4EB7-844B-71B1360A4209}" type="presOf" srcId="{6DB647B5-1D03-4D27-92BA-3F6E60EB58F5}" destId="{D38FFE4F-BBBD-4203-9A9D-F90D0D2150DE}" srcOrd="0" destOrd="0" presId="urn:microsoft.com/office/officeart/2005/8/layout/vList3"/>
    <dgm:cxn modelId="{066C94AA-0FBC-43A2-B5CA-74946FD32310}" srcId="{71D2B0E3-E54F-47BF-8FB0-413FA6D699E9}" destId="{81CD8371-D5E5-4877-9708-35EE6367C5BE}" srcOrd="9" destOrd="0" parTransId="{624F6AF4-ECA2-477E-90BA-D821F00D75E8}" sibTransId="{A63D95C2-0ED8-4B8C-B7DF-891EACDC1FBD}"/>
    <dgm:cxn modelId="{BCD704AE-8BF9-4657-A0EE-C9120123050D}" type="presOf" srcId="{2FACD514-49BB-4788-9D40-8C75D0679A30}" destId="{01280533-54CA-4A04-82A3-2D593FF035A8}" srcOrd="0" destOrd="0" presId="urn:microsoft.com/office/officeart/2005/8/layout/vList3"/>
    <dgm:cxn modelId="{E5BC74E9-D56B-4F88-A619-D8F629689676}" srcId="{71D2B0E3-E54F-47BF-8FB0-413FA6D699E9}" destId="{B3DB6B51-D3F5-4CA8-9D16-6BF05443E322}" srcOrd="2" destOrd="0" parTransId="{A4E86525-F19B-4880-AB95-40BD11EAB5A0}" sibTransId="{D09F8EFD-2C1C-4D35-BEBF-49A86C420099}"/>
    <dgm:cxn modelId="{EA6539BB-9A9E-4AEB-81EE-995FC88C76E5}" type="presOf" srcId="{B2A82537-B116-45D4-B016-8C3B7DA78ED3}" destId="{BDD5D2FB-A27F-4D70-B665-FA74586A736A}" srcOrd="0" destOrd="0" presId="urn:microsoft.com/office/officeart/2005/8/layout/vList3"/>
    <dgm:cxn modelId="{3C9F9223-685E-47D0-A41D-1BB53D507877}" type="presOf" srcId="{81CD8371-D5E5-4877-9708-35EE6367C5BE}" destId="{2EFD29FE-2A8C-4C1B-A3D6-BF033D1F3A10}" srcOrd="0" destOrd="0" presId="urn:microsoft.com/office/officeart/2005/8/layout/vList3"/>
    <dgm:cxn modelId="{8BA22396-1A1B-45A5-925D-98CE1226AF25}" srcId="{71D2B0E3-E54F-47BF-8FB0-413FA6D699E9}" destId="{2FACD514-49BB-4788-9D40-8C75D0679A30}" srcOrd="3" destOrd="0" parTransId="{39716DAC-F6EA-471B-8631-7BDDA6951EFD}" sibTransId="{886285A8-B563-40CE-B7A6-19DAEB4EC6C8}"/>
    <dgm:cxn modelId="{06B6C4F3-A997-4AD3-B17A-885635B4E258}" srcId="{71D2B0E3-E54F-47BF-8FB0-413FA6D699E9}" destId="{D00E722C-432F-4C83-9601-7F6E4E0773B0}" srcOrd="5" destOrd="0" parTransId="{5C716CF0-CF33-4686-A4C9-A038A05E2946}" sibTransId="{38C86EF1-DD07-415C-B5FD-722F31A2F7D0}"/>
    <dgm:cxn modelId="{40903321-F137-4FD4-907B-C43AF43E5405}" type="presOf" srcId="{29C730E8-CCC4-4607-899D-0556462BE425}" destId="{B16CDD3A-DDB4-414B-84E5-767C75DC2B9D}" srcOrd="0" destOrd="0" presId="urn:microsoft.com/office/officeart/2005/8/layout/vList3"/>
    <dgm:cxn modelId="{70624445-87FE-452A-8246-4FAB6C8BA371}" srcId="{71D2B0E3-E54F-47BF-8FB0-413FA6D699E9}" destId="{6DB647B5-1D03-4D27-92BA-3F6E60EB58F5}" srcOrd="8" destOrd="0" parTransId="{F58004EA-5799-45FD-8F72-EC798B3845DF}" sibTransId="{06AB4FA9-E77E-4841-AF2B-2AB985F2918E}"/>
    <dgm:cxn modelId="{EDC6D610-3FDB-44A8-874F-4D41FF85A5E1}" srcId="{71D2B0E3-E54F-47BF-8FB0-413FA6D699E9}" destId="{59CCAB1D-6AC0-4BCE-A89D-DE90C9CE586E}" srcOrd="7" destOrd="0" parTransId="{BFA9F8FB-F883-49B8-96C2-831CB8C782D6}" sibTransId="{7B0DBD65-D70B-4B5C-A99A-E2217507D540}"/>
    <dgm:cxn modelId="{46D01128-AB2A-4756-BFA3-A8C630D6D73A}" type="presOf" srcId="{AA41AAA3-4096-435B-BCC2-03CF1E24E5D5}" destId="{28E6A02E-5D7D-48F6-9421-31B2A7394B3F}" srcOrd="0" destOrd="0" presId="urn:microsoft.com/office/officeart/2005/8/layout/vList3"/>
    <dgm:cxn modelId="{9ED986F5-17E3-420D-9F84-6B216780ADF3}" srcId="{71D2B0E3-E54F-47BF-8FB0-413FA6D699E9}" destId="{99A8DBFA-026A-48FA-A60E-67A9FD5766D7}" srcOrd="1" destOrd="0" parTransId="{92C06879-D772-4C09-AB02-549B8F647849}" sibTransId="{4CFCE396-AD9B-4AFF-9EBF-CEFEF568C805}"/>
    <dgm:cxn modelId="{581449D0-9F57-4EEF-AE11-6269C3E4AE14}" type="presOf" srcId="{D00E722C-432F-4C83-9601-7F6E4E0773B0}" destId="{F8557EC0-9152-4EFF-A76B-41CB2EA2F591}" srcOrd="0" destOrd="0" presId="urn:microsoft.com/office/officeart/2005/8/layout/vList3"/>
    <dgm:cxn modelId="{954AC962-75E0-438F-BC0F-0704A36EE0F4}" type="presOf" srcId="{B3DB6B51-D3F5-4CA8-9D16-6BF05443E322}" destId="{496FDABD-F98C-4573-AD36-1C8F31E6431C}" srcOrd="0" destOrd="0" presId="urn:microsoft.com/office/officeart/2005/8/layout/vList3"/>
    <dgm:cxn modelId="{4C0214C4-4B81-4688-BD8A-85201EBBAB74}" type="presParOf" srcId="{BC2EECFA-35C8-4914-AFBD-34E5ED34746D}" destId="{AF68F9DE-E4E9-4246-9B95-453B19ABDB6D}" srcOrd="0" destOrd="0" presId="urn:microsoft.com/office/officeart/2005/8/layout/vList3"/>
    <dgm:cxn modelId="{E83D5EA8-3B50-4A3A-8035-9978DD8006BD}" type="presParOf" srcId="{AF68F9DE-E4E9-4246-9B95-453B19ABDB6D}" destId="{9A652B7D-5DBE-4AB1-85AE-4B0F00649DDF}" srcOrd="0" destOrd="0" presId="urn:microsoft.com/office/officeart/2005/8/layout/vList3"/>
    <dgm:cxn modelId="{DE1A9E24-5C9B-4D3B-87BD-2ADDE305351C}" type="presParOf" srcId="{AF68F9DE-E4E9-4246-9B95-453B19ABDB6D}" destId="{B5B817D5-657A-438A-AA37-14C57BA4E2C8}" srcOrd="1" destOrd="0" presId="urn:microsoft.com/office/officeart/2005/8/layout/vList3"/>
    <dgm:cxn modelId="{20672610-4BED-4CB7-A9CE-C4989BE9B2A9}" type="presParOf" srcId="{BC2EECFA-35C8-4914-AFBD-34E5ED34746D}" destId="{DF3C14A7-4C9C-44E3-BC55-C5DF3EEB8186}" srcOrd="1" destOrd="0" presId="urn:microsoft.com/office/officeart/2005/8/layout/vList3"/>
    <dgm:cxn modelId="{401B6B87-AADE-43AF-8A1A-227C0C1D1784}" type="presParOf" srcId="{BC2EECFA-35C8-4914-AFBD-34E5ED34746D}" destId="{6E30F307-137C-4390-8D8F-A49388A36A42}" srcOrd="2" destOrd="0" presId="urn:microsoft.com/office/officeart/2005/8/layout/vList3"/>
    <dgm:cxn modelId="{BCDCC962-52AE-42D8-9459-E65D612EF4C0}" type="presParOf" srcId="{6E30F307-137C-4390-8D8F-A49388A36A42}" destId="{F4B0E280-4857-4A5F-82EB-9BDFCEEEFDA1}" srcOrd="0" destOrd="0" presId="urn:microsoft.com/office/officeart/2005/8/layout/vList3"/>
    <dgm:cxn modelId="{3A6EE45C-61D9-4BE5-A4AD-5DD2B71422F7}" type="presParOf" srcId="{6E30F307-137C-4390-8D8F-A49388A36A42}" destId="{CA7F66C9-00EC-4BF1-B60B-FEAD9E896F66}" srcOrd="1" destOrd="0" presId="urn:microsoft.com/office/officeart/2005/8/layout/vList3"/>
    <dgm:cxn modelId="{BB5D39BF-C932-48C2-9319-6B8E4B1033D9}" type="presParOf" srcId="{BC2EECFA-35C8-4914-AFBD-34E5ED34746D}" destId="{E280212D-2A66-4F77-BFB3-982CE3294E3D}" srcOrd="3" destOrd="0" presId="urn:microsoft.com/office/officeart/2005/8/layout/vList3"/>
    <dgm:cxn modelId="{07177AE5-36DD-4112-B4AA-12F6754BDAAE}" type="presParOf" srcId="{BC2EECFA-35C8-4914-AFBD-34E5ED34746D}" destId="{ABBEC518-DE1A-4857-B2CE-FB5D0E81B95A}" srcOrd="4" destOrd="0" presId="urn:microsoft.com/office/officeart/2005/8/layout/vList3"/>
    <dgm:cxn modelId="{A7201521-8353-4D5A-8F52-35F40F76E908}" type="presParOf" srcId="{ABBEC518-DE1A-4857-B2CE-FB5D0E81B95A}" destId="{B446C5A6-AB78-426A-B999-40AB3E6FC8CD}" srcOrd="0" destOrd="0" presId="urn:microsoft.com/office/officeart/2005/8/layout/vList3"/>
    <dgm:cxn modelId="{6E744845-D04B-43EE-B7EB-182CDE6257B3}" type="presParOf" srcId="{ABBEC518-DE1A-4857-B2CE-FB5D0E81B95A}" destId="{496FDABD-F98C-4573-AD36-1C8F31E6431C}" srcOrd="1" destOrd="0" presId="urn:microsoft.com/office/officeart/2005/8/layout/vList3"/>
    <dgm:cxn modelId="{A5238178-7738-4C4E-A801-6619D2B5F3A8}" type="presParOf" srcId="{BC2EECFA-35C8-4914-AFBD-34E5ED34746D}" destId="{BB15A85F-3E02-4457-B380-FA3029A22F81}" srcOrd="5" destOrd="0" presId="urn:microsoft.com/office/officeart/2005/8/layout/vList3"/>
    <dgm:cxn modelId="{E4805054-E9C0-41B1-B16B-EB79EA66A82E}" type="presParOf" srcId="{BC2EECFA-35C8-4914-AFBD-34E5ED34746D}" destId="{7DC0BD44-8E04-4ACD-89AF-A1AB8F78AFA4}" srcOrd="6" destOrd="0" presId="urn:microsoft.com/office/officeart/2005/8/layout/vList3"/>
    <dgm:cxn modelId="{746C4B8E-389F-4FE0-8196-9D53A6D9A1F8}" type="presParOf" srcId="{7DC0BD44-8E04-4ACD-89AF-A1AB8F78AFA4}" destId="{7C8BA2B0-1F0A-48B5-8B53-E91C9C792881}" srcOrd="0" destOrd="0" presId="urn:microsoft.com/office/officeart/2005/8/layout/vList3"/>
    <dgm:cxn modelId="{D3D14C36-C5A8-4DC8-9BBE-9FE4DC5C1991}" type="presParOf" srcId="{7DC0BD44-8E04-4ACD-89AF-A1AB8F78AFA4}" destId="{01280533-54CA-4A04-82A3-2D593FF035A8}" srcOrd="1" destOrd="0" presId="urn:microsoft.com/office/officeart/2005/8/layout/vList3"/>
    <dgm:cxn modelId="{2F652DA6-1C48-4CCF-94B6-E6B396114F4B}" type="presParOf" srcId="{BC2EECFA-35C8-4914-AFBD-34E5ED34746D}" destId="{DCFEB9ED-D91F-4ED4-8C47-D0739E8C734B}" srcOrd="7" destOrd="0" presId="urn:microsoft.com/office/officeart/2005/8/layout/vList3"/>
    <dgm:cxn modelId="{856EEECF-3167-4C23-8E55-A29E249E1BBF}" type="presParOf" srcId="{BC2EECFA-35C8-4914-AFBD-34E5ED34746D}" destId="{4C80DF40-4784-4750-A21A-D9B05946AD48}" srcOrd="8" destOrd="0" presId="urn:microsoft.com/office/officeart/2005/8/layout/vList3"/>
    <dgm:cxn modelId="{0DAC1A5A-658C-422A-81C2-DBFECE9BF79D}" type="presParOf" srcId="{4C80DF40-4784-4750-A21A-D9B05946AD48}" destId="{A1F0AF91-FF95-4775-A874-51B475B70540}" srcOrd="0" destOrd="0" presId="urn:microsoft.com/office/officeart/2005/8/layout/vList3"/>
    <dgm:cxn modelId="{C592B4B0-C9E6-4BEB-AD7F-56A72E295B5B}" type="presParOf" srcId="{4C80DF40-4784-4750-A21A-D9B05946AD48}" destId="{BDD5D2FB-A27F-4D70-B665-FA74586A736A}" srcOrd="1" destOrd="0" presId="urn:microsoft.com/office/officeart/2005/8/layout/vList3"/>
    <dgm:cxn modelId="{B0D81BE6-EEC3-4FCD-8FF9-E6E7E8A367D3}" type="presParOf" srcId="{BC2EECFA-35C8-4914-AFBD-34E5ED34746D}" destId="{1C78BE89-8263-4803-9C8E-12F929B14FED}" srcOrd="9" destOrd="0" presId="urn:microsoft.com/office/officeart/2005/8/layout/vList3"/>
    <dgm:cxn modelId="{2A825949-EC85-4DF0-BCF4-919AA48872CF}" type="presParOf" srcId="{BC2EECFA-35C8-4914-AFBD-34E5ED34746D}" destId="{1D4A3F03-B98F-484F-9026-F4C814DCDA33}" srcOrd="10" destOrd="0" presId="urn:microsoft.com/office/officeart/2005/8/layout/vList3"/>
    <dgm:cxn modelId="{3113049D-C119-4F58-95AE-AFF31670D7EC}" type="presParOf" srcId="{1D4A3F03-B98F-484F-9026-F4C814DCDA33}" destId="{DEEB0A80-2810-4820-A747-E0C573806494}" srcOrd="0" destOrd="0" presId="urn:microsoft.com/office/officeart/2005/8/layout/vList3"/>
    <dgm:cxn modelId="{B6D1E922-E592-42B0-AD7C-E73EE337693B}" type="presParOf" srcId="{1D4A3F03-B98F-484F-9026-F4C814DCDA33}" destId="{F8557EC0-9152-4EFF-A76B-41CB2EA2F591}" srcOrd="1" destOrd="0" presId="urn:microsoft.com/office/officeart/2005/8/layout/vList3"/>
    <dgm:cxn modelId="{D3A67E16-67F1-4B55-9354-A0BF9CDE435A}" type="presParOf" srcId="{BC2EECFA-35C8-4914-AFBD-34E5ED34746D}" destId="{A0634BDB-85A9-4D20-97E0-663F0F32BA96}" srcOrd="11" destOrd="0" presId="urn:microsoft.com/office/officeart/2005/8/layout/vList3"/>
    <dgm:cxn modelId="{08D84523-D0FA-41A3-9ACA-2859EADE5E28}" type="presParOf" srcId="{BC2EECFA-35C8-4914-AFBD-34E5ED34746D}" destId="{DDE6CEF6-27CF-4F36-B103-3AE6A4CEF889}" srcOrd="12" destOrd="0" presId="urn:microsoft.com/office/officeart/2005/8/layout/vList3"/>
    <dgm:cxn modelId="{9A70B363-70B3-4DC6-9A7E-4E3D2CFD5B7D}" type="presParOf" srcId="{DDE6CEF6-27CF-4F36-B103-3AE6A4CEF889}" destId="{FEA21E98-6B77-4644-A783-686EFE1876A4}" srcOrd="0" destOrd="0" presId="urn:microsoft.com/office/officeart/2005/8/layout/vList3"/>
    <dgm:cxn modelId="{2C870125-E7E6-40E9-AD2A-AADBF0359A22}" type="presParOf" srcId="{DDE6CEF6-27CF-4F36-B103-3AE6A4CEF889}" destId="{B16CDD3A-DDB4-414B-84E5-767C75DC2B9D}" srcOrd="1" destOrd="0" presId="urn:microsoft.com/office/officeart/2005/8/layout/vList3"/>
    <dgm:cxn modelId="{51A07004-A7BE-4C54-9862-AE70D3387E35}" type="presParOf" srcId="{BC2EECFA-35C8-4914-AFBD-34E5ED34746D}" destId="{6D13CBAA-91FF-4120-A0D9-0B565F10BBF0}" srcOrd="13" destOrd="0" presId="urn:microsoft.com/office/officeart/2005/8/layout/vList3"/>
    <dgm:cxn modelId="{6E909B25-094A-46E6-A062-435627C1DB73}" type="presParOf" srcId="{BC2EECFA-35C8-4914-AFBD-34E5ED34746D}" destId="{1D9188E9-A054-4E46-B817-A197174C6743}" srcOrd="14" destOrd="0" presId="urn:microsoft.com/office/officeart/2005/8/layout/vList3"/>
    <dgm:cxn modelId="{7893E083-1776-46EA-A08A-38595ACFE844}" type="presParOf" srcId="{1D9188E9-A054-4E46-B817-A197174C6743}" destId="{4A6B40F3-6722-440B-B15F-D2E6EDE168BC}" srcOrd="0" destOrd="0" presId="urn:microsoft.com/office/officeart/2005/8/layout/vList3"/>
    <dgm:cxn modelId="{880FE696-5668-40E0-8D1F-F69B606BF105}" type="presParOf" srcId="{1D9188E9-A054-4E46-B817-A197174C6743}" destId="{90FFEDC3-F7BF-4F5F-A90C-4C30E9C543F4}" srcOrd="1" destOrd="0" presId="urn:microsoft.com/office/officeart/2005/8/layout/vList3"/>
    <dgm:cxn modelId="{F210F022-33BA-4A6D-88C5-6E7762C714B6}" type="presParOf" srcId="{BC2EECFA-35C8-4914-AFBD-34E5ED34746D}" destId="{31A3F30A-08FC-4115-9E95-7F88F6CA892A}" srcOrd="15" destOrd="0" presId="urn:microsoft.com/office/officeart/2005/8/layout/vList3"/>
    <dgm:cxn modelId="{D1260C5D-76D6-4A70-BB7B-A318BA637EAA}" type="presParOf" srcId="{BC2EECFA-35C8-4914-AFBD-34E5ED34746D}" destId="{EB518B75-428F-43EB-9C2F-A7A364E821C7}" srcOrd="16" destOrd="0" presId="urn:microsoft.com/office/officeart/2005/8/layout/vList3"/>
    <dgm:cxn modelId="{0B0627A4-C170-4073-A522-96FFA3C7BB09}" type="presParOf" srcId="{EB518B75-428F-43EB-9C2F-A7A364E821C7}" destId="{D41B7B1A-BCE5-4FB3-B959-438CBB2949EE}" srcOrd="0" destOrd="0" presId="urn:microsoft.com/office/officeart/2005/8/layout/vList3"/>
    <dgm:cxn modelId="{8520996B-B13A-4FF2-B0A4-87A32AB5B34A}" type="presParOf" srcId="{EB518B75-428F-43EB-9C2F-A7A364E821C7}" destId="{D38FFE4F-BBBD-4203-9A9D-F90D0D2150DE}" srcOrd="1" destOrd="0" presId="urn:microsoft.com/office/officeart/2005/8/layout/vList3"/>
    <dgm:cxn modelId="{350523F4-3EE2-46F4-90B8-8DC708D9F10D}" type="presParOf" srcId="{BC2EECFA-35C8-4914-AFBD-34E5ED34746D}" destId="{75228B65-B184-493C-BBD0-C6BD8CAB3682}" srcOrd="17" destOrd="0" presId="urn:microsoft.com/office/officeart/2005/8/layout/vList3"/>
    <dgm:cxn modelId="{1BEC8FFF-563B-45D0-B086-046DB6B63A45}" type="presParOf" srcId="{BC2EECFA-35C8-4914-AFBD-34E5ED34746D}" destId="{65D51820-9546-4043-93E9-FCC38E4A57FC}" srcOrd="18" destOrd="0" presId="urn:microsoft.com/office/officeart/2005/8/layout/vList3"/>
    <dgm:cxn modelId="{F45E6B80-4CDF-4C71-8CD4-FF98FB07CE3A}" type="presParOf" srcId="{65D51820-9546-4043-93E9-FCC38E4A57FC}" destId="{CCB8BB6E-DA28-472D-AF17-BCF526AF5224}" srcOrd="0" destOrd="0" presId="urn:microsoft.com/office/officeart/2005/8/layout/vList3"/>
    <dgm:cxn modelId="{16241813-283E-441E-91D0-E5CFB6188133}" type="presParOf" srcId="{65D51820-9546-4043-93E9-FCC38E4A57FC}" destId="{2EFD29FE-2A8C-4C1B-A3D6-BF033D1F3A10}" srcOrd="1" destOrd="0" presId="urn:microsoft.com/office/officeart/2005/8/layout/vList3"/>
    <dgm:cxn modelId="{3462A503-9053-4A95-955C-8028162DF49D}" type="presParOf" srcId="{BC2EECFA-35C8-4914-AFBD-34E5ED34746D}" destId="{50609868-7FD5-42BF-92C0-C3F68EC9092F}" srcOrd="19" destOrd="0" presId="urn:microsoft.com/office/officeart/2005/8/layout/vList3"/>
    <dgm:cxn modelId="{34088E3B-0E73-40C8-BF85-B93FAD589192}" type="presParOf" srcId="{BC2EECFA-35C8-4914-AFBD-34E5ED34746D}" destId="{E2A67C0C-B9E7-4E7B-8EB5-22AFF1A53881}" srcOrd="20" destOrd="0" presId="urn:microsoft.com/office/officeart/2005/8/layout/vList3"/>
    <dgm:cxn modelId="{3E57D92A-C67F-48BC-8F96-F278FF2976A9}" type="presParOf" srcId="{E2A67C0C-B9E7-4E7B-8EB5-22AFF1A53881}" destId="{2BC28856-D93E-4A69-98D8-69BC23BC20CE}" srcOrd="0" destOrd="0" presId="urn:microsoft.com/office/officeart/2005/8/layout/vList3"/>
    <dgm:cxn modelId="{FA5C6731-A29D-4B6C-AB80-432F2CE9C8C5}" type="presParOf" srcId="{E2A67C0C-B9E7-4E7B-8EB5-22AFF1A53881}" destId="{28E6A02E-5D7D-48F6-9421-31B2A7394B3F}" srcOrd="1" destOrd="0" presId="urn:microsoft.com/office/officeart/2005/8/layout/vList3"/>
  </dgm:cxnLst>
  <dgm:bg/>
  <dgm:whole>
    <a:ln w="5715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93D0E-2E2E-44E2-BDE1-630B9B79773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30D40D43-9805-4EB0-B602-D6B6846119EC}">
      <dgm:prSet phldrT="[Text]" custT="1"/>
      <dgm:spPr>
        <a:solidFill>
          <a:srgbClr val="92D050"/>
        </a:solidFill>
        <a:ln w="57150">
          <a:solidFill>
            <a:srgbClr val="7030A0"/>
          </a:solidFill>
        </a:ln>
      </dgm:spPr>
      <dgm:t>
        <a:bodyPr/>
        <a:lstStyle/>
        <a:p>
          <a:pPr algn="l"/>
          <a:r>
            <a:rPr lang="en-US" sz="3600" dirty="0" smtClean="0">
              <a:solidFill>
                <a:schemeClr val="tx1"/>
              </a:solidFill>
              <a:latin typeface="Algerian" panose="04020705040A02060702" pitchFamily="82" charset="0"/>
            </a:rPr>
            <a:t>That you see in the picture. Everything is happened by the leadership of Sheikh </a:t>
          </a:r>
          <a:r>
            <a:rPr lang="en-US" sz="3600" dirty="0" err="1" smtClean="0">
              <a:solidFill>
                <a:schemeClr val="tx1"/>
              </a:solidFill>
              <a:latin typeface="Algerian" panose="04020705040A02060702" pitchFamily="82" charset="0"/>
            </a:rPr>
            <a:t>Mujibur</a:t>
          </a:r>
          <a:r>
            <a:rPr lang="en-US" sz="3600" dirty="0" smtClean="0">
              <a:solidFill>
                <a:schemeClr val="tx1"/>
              </a:solidFill>
              <a:latin typeface="Algerian" panose="04020705040A02060702" pitchFamily="82" charset="0"/>
            </a:rPr>
            <a:t> Rahman</a:t>
          </a:r>
          <a:r>
            <a:rPr lang="en-US" sz="4400" dirty="0" smtClean="0">
              <a:solidFill>
                <a:schemeClr val="tx1"/>
              </a:solidFill>
            </a:rPr>
            <a:t>.</a:t>
          </a:r>
          <a:endParaRPr lang="en-US" sz="4400" dirty="0">
            <a:solidFill>
              <a:schemeClr val="tx1"/>
            </a:solidFill>
          </a:endParaRPr>
        </a:p>
      </dgm:t>
    </dgm:pt>
    <dgm:pt modelId="{EA30B7C6-33F7-4644-9454-18D6CE62FD47}" type="parTrans" cxnId="{67BCADA3-6615-4FB1-8562-FD85E8EEF6E4}">
      <dgm:prSet/>
      <dgm:spPr/>
      <dgm:t>
        <a:bodyPr/>
        <a:lstStyle/>
        <a:p>
          <a:endParaRPr lang="en-US"/>
        </a:p>
      </dgm:t>
    </dgm:pt>
    <dgm:pt modelId="{6F9D6B6B-C937-45DD-ABF7-6D8184696435}" type="sibTrans" cxnId="{67BCADA3-6615-4FB1-8562-FD85E8EEF6E4}">
      <dgm:prSet/>
      <dgm:spPr/>
      <dgm:t>
        <a:bodyPr/>
        <a:lstStyle/>
        <a:p>
          <a:endParaRPr lang="en-US"/>
        </a:p>
      </dgm:t>
    </dgm:pt>
    <dgm:pt modelId="{A2F025C8-6325-4494-81AA-309722A4E4C9}" type="pres">
      <dgm:prSet presAssocID="{98A93D0E-2E2E-44E2-BDE1-630B9B797733}" presName="linearFlow" presStyleCnt="0">
        <dgm:presLayoutVars>
          <dgm:dir/>
          <dgm:resizeHandles val="exact"/>
        </dgm:presLayoutVars>
      </dgm:prSet>
      <dgm:spPr/>
    </dgm:pt>
    <dgm:pt modelId="{F74DFA17-8EF4-4E4E-8674-1EED5225F5CE}" type="pres">
      <dgm:prSet presAssocID="{30D40D43-9805-4EB0-B602-D6B6846119EC}" presName="composite" presStyleCnt="0"/>
      <dgm:spPr/>
    </dgm:pt>
    <dgm:pt modelId="{5DB53EE5-D7E4-4C6A-92C5-9581BF19A714}" type="pres">
      <dgm:prSet presAssocID="{30D40D43-9805-4EB0-B602-D6B6846119EC}" presName="imgShp" presStyleLbl="fgImgPlace1" presStyleIdx="0" presStyleCnt="1" custScaleX="150000" custScaleY="174625" custLinFactNeighborX="-37794" custLinFactNeighborY="-45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57150">
          <a:solidFill>
            <a:srgbClr val="7030A0"/>
          </a:solidFill>
        </a:ln>
      </dgm:spPr>
    </dgm:pt>
    <dgm:pt modelId="{4D5D253E-8B55-4557-A2C6-A31B7CEDBBA3}" type="pres">
      <dgm:prSet presAssocID="{30D40D43-9805-4EB0-B602-D6B6846119EC}" presName="txShp" presStyleLbl="node1" presStyleIdx="0" presStyleCnt="1" custScaleX="75099" custScaleY="174625" custLinFactNeighborX="12522" custLinFactNeighborY="51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CC3DA-F3B3-4EF0-AF6A-71E087F6363F}" type="presOf" srcId="{98A93D0E-2E2E-44E2-BDE1-630B9B797733}" destId="{A2F025C8-6325-4494-81AA-309722A4E4C9}" srcOrd="0" destOrd="0" presId="urn:microsoft.com/office/officeart/2005/8/layout/vList3"/>
    <dgm:cxn modelId="{67BCADA3-6615-4FB1-8562-FD85E8EEF6E4}" srcId="{98A93D0E-2E2E-44E2-BDE1-630B9B797733}" destId="{30D40D43-9805-4EB0-B602-D6B6846119EC}" srcOrd="0" destOrd="0" parTransId="{EA30B7C6-33F7-4644-9454-18D6CE62FD47}" sibTransId="{6F9D6B6B-C937-45DD-ABF7-6D8184696435}"/>
    <dgm:cxn modelId="{92358545-AED5-47FF-9692-08F8E418788D}" type="presOf" srcId="{30D40D43-9805-4EB0-B602-D6B6846119EC}" destId="{4D5D253E-8B55-4557-A2C6-A31B7CEDBBA3}" srcOrd="0" destOrd="0" presId="urn:microsoft.com/office/officeart/2005/8/layout/vList3"/>
    <dgm:cxn modelId="{036181D1-252F-4537-AE9E-E5C229EE0A06}" type="presParOf" srcId="{A2F025C8-6325-4494-81AA-309722A4E4C9}" destId="{F74DFA17-8EF4-4E4E-8674-1EED5225F5CE}" srcOrd="0" destOrd="0" presId="urn:microsoft.com/office/officeart/2005/8/layout/vList3"/>
    <dgm:cxn modelId="{5353D20E-311B-4252-969F-CF6112D77517}" type="presParOf" srcId="{F74DFA17-8EF4-4E4E-8674-1EED5225F5CE}" destId="{5DB53EE5-D7E4-4C6A-92C5-9581BF19A714}" srcOrd="0" destOrd="0" presId="urn:microsoft.com/office/officeart/2005/8/layout/vList3"/>
    <dgm:cxn modelId="{740523BD-3B58-42FD-814A-3796F7C1AED3}" type="presParOf" srcId="{F74DFA17-8EF4-4E4E-8674-1EED5225F5CE}" destId="{4D5D253E-8B55-4557-A2C6-A31B7CEDBBA3}" srcOrd="1" destOrd="0" presId="urn:microsoft.com/office/officeart/2005/8/layout/vList3"/>
  </dgm:cxnLst>
  <dgm:bg/>
  <dgm:whole>
    <a:ln w="76200"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A220C-2537-44B0-9774-AF019126350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71EB368-D192-4117-91DF-58BE16077FF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1966</a:t>
          </a:r>
          <a:endParaRPr lang="en-US" dirty="0">
            <a:solidFill>
              <a:schemeClr val="tx1"/>
            </a:solidFill>
          </a:endParaRPr>
        </a:p>
      </dgm:t>
    </dgm:pt>
    <dgm:pt modelId="{98A751EE-A343-4940-9256-354486BC812E}" type="parTrans" cxnId="{174CC5DB-0556-4BDD-8E2C-F2F66DAC1B48}">
      <dgm:prSet/>
      <dgm:spPr/>
      <dgm:t>
        <a:bodyPr/>
        <a:lstStyle/>
        <a:p>
          <a:endParaRPr lang="en-US"/>
        </a:p>
      </dgm:t>
    </dgm:pt>
    <dgm:pt modelId="{BE17F3E2-67BD-4FBE-A7D9-9B5DA683C872}" type="sibTrans" cxnId="{174CC5DB-0556-4BDD-8E2C-F2F66DAC1B48}">
      <dgm:prSet/>
      <dgm:spPr/>
      <dgm:t>
        <a:bodyPr/>
        <a:lstStyle/>
        <a:p>
          <a:endParaRPr lang="en-US"/>
        </a:p>
      </dgm:t>
    </dgm:pt>
    <dgm:pt modelId="{E38563ED-D3BE-4EBA-864B-AE004696751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23February 1969</a:t>
          </a:r>
          <a:endParaRPr lang="en-US" dirty="0">
            <a:solidFill>
              <a:schemeClr val="tx1"/>
            </a:solidFill>
          </a:endParaRPr>
        </a:p>
      </dgm:t>
    </dgm:pt>
    <dgm:pt modelId="{986DAC5B-49FE-4A85-AF78-44C6E3B8271A}" type="parTrans" cxnId="{7DE48036-67F4-414D-8C49-53AAD161B064}">
      <dgm:prSet/>
      <dgm:spPr/>
      <dgm:t>
        <a:bodyPr/>
        <a:lstStyle/>
        <a:p>
          <a:endParaRPr lang="en-US"/>
        </a:p>
      </dgm:t>
    </dgm:pt>
    <dgm:pt modelId="{F200C559-96AF-46D9-8B7B-7B9DAA27E218}" type="sibTrans" cxnId="{7DE48036-67F4-414D-8C49-53AAD161B064}">
      <dgm:prSet/>
      <dgm:spPr/>
      <dgm:t>
        <a:bodyPr/>
        <a:lstStyle/>
        <a:p>
          <a:endParaRPr lang="en-US"/>
        </a:p>
      </dgm:t>
    </dgm:pt>
    <dgm:pt modelId="{455EB003-1653-4358-8C41-27EEADDF51F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7December 1970</a:t>
          </a:r>
          <a:endParaRPr lang="en-US" dirty="0">
            <a:solidFill>
              <a:schemeClr val="tx1"/>
            </a:solidFill>
          </a:endParaRPr>
        </a:p>
      </dgm:t>
    </dgm:pt>
    <dgm:pt modelId="{02A2E0CD-C8CB-4199-9C8F-EE8AC016B188}" type="parTrans" cxnId="{0B846886-E0E2-47DF-B8B5-BBBC5541D6C8}">
      <dgm:prSet/>
      <dgm:spPr/>
      <dgm:t>
        <a:bodyPr/>
        <a:lstStyle/>
        <a:p>
          <a:endParaRPr lang="en-US"/>
        </a:p>
      </dgm:t>
    </dgm:pt>
    <dgm:pt modelId="{153EA2D8-E3C3-495B-A374-6A41A6F5E8CE}" type="sibTrans" cxnId="{0B846886-E0E2-47DF-B8B5-BBBC5541D6C8}">
      <dgm:prSet/>
      <dgm:spPr/>
      <dgm:t>
        <a:bodyPr/>
        <a:lstStyle/>
        <a:p>
          <a:endParaRPr lang="en-US"/>
        </a:p>
      </dgm:t>
    </dgm:pt>
    <dgm:pt modelId="{A1E33483-4CD1-4954-93E7-1DE4F8B8D60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25 March 1971</a:t>
          </a:r>
          <a:endParaRPr lang="en-US" dirty="0">
            <a:solidFill>
              <a:schemeClr val="tx1"/>
            </a:solidFill>
          </a:endParaRPr>
        </a:p>
      </dgm:t>
    </dgm:pt>
    <dgm:pt modelId="{16130E40-2735-4DE7-BB8D-DB916BDE4EB3}" type="parTrans" cxnId="{22CA6D28-AF40-4F5F-8E23-53B0AB27F65E}">
      <dgm:prSet/>
      <dgm:spPr/>
      <dgm:t>
        <a:bodyPr/>
        <a:lstStyle/>
        <a:p>
          <a:endParaRPr lang="en-US"/>
        </a:p>
      </dgm:t>
    </dgm:pt>
    <dgm:pt modelId="{9672D2E7-28A1-4E13-BE90-CC0D950C962D}" type="sibTrans" cxnId="{22CA6D28-AF40-4F5F-8E23-53B0AB27F65E}">
      <dgm:prSet/>
      <dgm:spPr/>
      <dgm:t>
        <a:bodyPr/>
        <a:lstStyle/>
        <a:p>
          <a:endParaRPr lang="en-US"/>
        </a:p>
      </dgm:t>
    </dgm:pt>
    <dgm:pt modelId="{C2EEA923-96FB-4466-8119-7A5528CDE8A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1958</a:t>
          </a:r>
          <a:endParaRPr lang="en-US" dirty="0">
            <a:solidFill>
              <a:schemeClr val="tx1"/>
            </a:solidFill>
          </a:endParaRPr>
        </a:p>
      </dgm:t>
    </dgm:pt>
    <dgm:pt modelId="{A0A019E8-4C80-45E5-B2E7-98F6F64A959F}" type="sibTrans" cxnId="{8859FA81-E120-4800-99AB-301AA5B97BBC}">
      <dgm:prSet/>
      <dgm:spPr/>
      <dgm:t>
        <a:bodyPr/>
        <a:lstStyle/>
        <a:p>
          <a:endParaRPr lang="en-US"/>
        </a:p>
      </dgm:t>
    </dgm:pt>
    <dgm:pt modelId="{91CCACA8-911F-4CC8-A0DD-0870CDAF35A4}" type="parTrans" cxnId="{8859FA81-E120-4800-99AB-301AA5B97BBC}">
      <dgm:prSet/>
      <dgm:spPr/>
      <dgm:t>
        <a:bodyPr/>
        <a:lstStyle/>
        <a:p>
          <a:endParaRPr lang="en-US"/>
        </a:p>
      </dgm:t>
    </dgm:pt>
    <dgm:pt modelId="{528D470D-3CAA-421F-B116-01CE6F9F0ACE}" type="pres">
      <dgm:prSet presAssocID="{E97A220C-2537-44B0-9774-AF019126350B}" presName="Name0" presStyleCnt="0">
        <dgm:presLayoutVars>
          <dgm:dir/>
          <dgm:animLvl val="lvl"/>
          <dgm:resizeHandles val="exact"/>
        </dgm:presLayoutVars>
      </dgm:prSet>
      <dgm:spPr/>
    </dgm:pt>
    <dgm:pt modelId="{E46DF118-35FD-4FC0-BC26-47DA72EF1999}" type="pres">
      <dgm:prSet presAssocID="{C2EEA923-96FB-4466-8119-7A5528CDE8A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DA196-16AB-4890-A0CC-9081E6F5661D}" type="pres">
      <dgm:prSet presAssocID="{A0A019E8-4C80-45E5-B2E7-98F6F64A959F}" presName="parTxOnlySpace" presStyleCnt="0"/>
      <dgm:spPr/>
    </dgm:pt>
    <dgm:pt modelId="{9FCB574C-0E78-414F-9EA7-B24274156071}" type="pres">
      <dgm:prSet presAssocID="{E71EB368-D192-4117-91DF-58BE16077FF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14AC4-C3FF-46B8-A372-70E1D4F3D921}" type="pres">
      <dgm:prSet presAssocID="{BE17F3E2-67BD-4FBE-A7D9-9B5DA683C872}" presName="parTxOnlySpace" presStyleCnt="0"/>
      <dgm:spPr/>
    </dgm:pt>
    <dgm:pt modelId="{314F3FDC-F43B-4770-821D-5D8E9DBE8EB7}" type="pres">
      <dgm:prSet presAssocID="{E38563ED-D3BE-4EBA-864B-AE004696751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C311F-6B94-4522-B004-B0E58F576CFF}" type="pres">
      <dgm:prSet presAssocID="{F200C559-96AF-46D9-8B7B-7B9DAA27E218}" presName="parTxOnlySpace" presStyleCnt="0"/>
      <dgm:spPr/>
    </dgm:pt>
    <dgm:pt modelId="{2784062C-03DD-4DDA-9F37-79517D9DF53A}" type="pres">
      <dgm:prSet presAssocID="{455EB003-1653-4358-8C41-27EEADDF51F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CA0D-2C77-4AAE-8941-EED90CFCE06E}" type="pres">
      <dgm:prSet presAssocID="{153EA2D8-E3C3-495B-A374-6A41A6F5E8CE}" presName="parTxOnlySpace" presStyleCnt="0"/>
      <dgm:spPr/>
    </dgm:pt>
    <dgm:pt modelId="{458CD2C0-5BDD-493F-9E06-7B880AB4C75A}" type="pres">
      <dgm:prSet presAssocID="{A1E33483-4CD1-4954-93E7-1DE4F8B8D60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48036-67F4-414D-8C49-53AAD161B064}" srcId="{E97A220C-2537-44B0-9774-AF019126350B}" destId="{E38563ED-D3BE-4EBA-864B-AE0046967519}" srcOrd="2" destOrd="0" parTransId="{986DAC5B-49FE-4A85-AF78-44C6E3B8271A}" sibTransId="{F200C559-96AF-46D9-8B7B-7B9DAA27E218}"/>
    <dgm:cxn modelId="{22CA6D28-AF40-4F5F-8E23-53B0AB27F65E}" srcId="{E97A220C-2537-44B0-9774-AF019126350B}" destId="{A1E33483-4CD1-4954-93E7-1DE4F8B8D60D}" srcOrd="4" destOrd="0" parTransId="{16130E40-2735-4DE7-BB8D-DB916BDE4EB3}" sibTransId="{9672D2E7-28A1-4E13-BE90-CC0D950C962D}"/>
    <dgm:cxn modelId="{8859FA81-E120-4800-99AB-301AA5B97BBC}" srcId="{E97A220C-2537-44B0-9774-AF019126350B}" destId="{C2EEA923-96FB-4466-8119-7A5528CDE8AB}" srcOrd="0" destOrd="0" parTransId="{91CCACA8-911F-4CC8-A0DD-0870CDAF35A4}" sibTransId="{A0A019E8-4C80-45E5-B2E7-98F6F64A959F}"/>
    <dgm:cxn modelId="{0B846886-E0E2-47DF-B8B5-BBBC5541D6C8}" srcId="{E97A220C-2537-44B0-9774-AF019126350B}" destId="{455EB003-1653-4358-8C41-27EEADDF51F1}" srcOrd="3" destOrd="0" parTransId="{02A2E0CD-C8CB-4199-9C8F-EE8AC016B188}" sibTransId="{153EA2D8-E3C3-495B-A374-6A41A6F5E8CE}"/>
    <dgm:cxn modelId="{0A62F2F5-3F8F-4C7B-8C03-FDEB1A39DB3E}" type="presOf" srcId="{C2EEA923-96FB-4466-8119-7A5528CDE8AB}" destId="{E46DF118-35FD-4FC0-BC26-47DA72EF1999}" srcOrd="0" destOrd="0" presId="urn:microsoft.com/office/officeart/2005/8/layout/chevron1"/>
    <dgm:cxn modelId="{C462EC82-CBB6-424B-9E61-089E93FE413A}" type="presOf" srcId="{E38563ED-D3BE-4EBA-864B-AE0046967519}" destId="{314F3FDC-F43B-4770-821D-5D8E9DBE8EB7}" srcOrd="0" destOrd="0" presId="urn:microsoft.com/office/officeart/2005/8/layout/chevron1"/>
    <dgm:cxn modelId="{174CC5DB-0556-4BDD-8E2C-F2F66DAC1B48}" srcId="{E97A220C-2537-44B0-9774-AF019126350B}" destId="{E71EB368-D192-4117-91DF-58BE16077FF9}" srcOrd="1" destOrd="0" parTransId="{98A751EE-A343-4940-9256-354486BC812E}" sibTransId="{BE17F3E2-67BD-4FBE-A7D9-9B5DA683C872}"/>
    <dgm:cxn modelId="{CA6F93FE-3502-48A8-ABD5-7F0433308E25}" type="presOf" srcId="{455EB003-1653-4358-8C41-27EEADDF51F1}" destId="{2784062C-03DD-4DDA-9F37-79517D9DF53A}" srcOrd="0" destOrd="0" presId="urn:microsoft.com/office/officeart/2005/8/layout/chevron1"/>
    <dgm:cxn modelId="{2E881B83-A8B3-4B46-9EA0-D277566FE525}" type="presOf" srcId="{E97A220C-2537-44B0-9774-AF019126350B}" destId="{528D470D-3CAA-421F-B116-01CE6F9F0ACE}" srcOrd="0" destOrd="0" presId="urn:microsoft.com/office/officeart/2005/8/layout/chevron1"/>
    <dgm:cxn modelId="{9BFF1C3A-AB3A-44BA-9EE2-3ED4B38AF774}" type="presOf" srcId="{A1E33483-4CD1-4954-93E7-1DE4F8B8D60D}" destId="{458CD2C0-5BDD-493F-9E06-7B880AB4C75A}" srcOrd="0" destOrd="0" presId="urn:microsoft.com/office/officeart/2005/8/layout/chevron1"/>
    <dgm:cxn modelId="{ACF35A42-C54F-4EC3-836E-DF266FD8B81B}" type="presOf" srcId="{E71EB368-D192-4117-91DF-58BE16077FF9}" destId="{9FCB574C-0E78-414F-9EA7-B24274156071}" srcOrd="0" destOrd="0" presId="urn:microsoft.com/office/officeart/2005/8/layout/chevron1"/>
    <dgm:cxn modelId="{F4622928-7421-4BD1-940A-E054D26A9175}" type="presParOf" srcId="{528D470D-3CAA-421F-B116-01CE6F9F0ACE}" destId="{E46DF118-35FD-4FC0-BC26-47DA72EF1999}" srcOrd="0" destOrd="0" presId="urn:microsoft.com/office/officeart/2005/8/layout/chevron1"/>
    <dgm:cxn modelId="{3EC72FA5-0C55-439D-AB58-4D7C567DBCAD}" type="presParOf" srcId="{528D470D-3CAA-421F-B116-01CE6F9F0ACE}" destId="{376DA196-16AB-4890-A0CC-9081E6F5661D}" srcOrd="1" destOrd="0" presId="urn:microsoft.com/office/officeart/2005/8/layout/chevron1"/>
    <dgm:cxn modelId="{58982404-214D-41E3-AA20-E6440AD9CE48}" type="presParOf" srcId="{528D470D-3CAA-421F-B116-01CE6F9F0ACE}" destId="{9FCB574C-0E78-414F-9EA7-B24274156071}" srcOrd="2" destOrd="0" presId="urn:microsoft.com/office/officeart/2005/8/layout/chevron1"/>
    <dgm:cxn modelId="{A2818896-BBC4-4211-A239-0EABE9E7C041}" type="presParOf" srcId="{528D470D-3CAA-421F-B116-01CE6F9F0ACE}" destId="{CC614AC4-C3FF-46B8-A372-70E1D4F3D921}" srcOrd="3" destOrd="0" presId="urn:microsoft.com/office/officeart/2005/8/layout/chevron1"/>
    <dgm:cxn modelId="{5E7ADB8F-D768-4E69-B72A-7DFD3C6942F7}" type="presParOf" srcId="{528D470D-3CAA-421F-B116-01CE6F9F0ACE}" destId="{314F3FDC-F43B-4770-821D-5D8E9DBE8EB7}" srcOrd="4" destOrd="0" presId="urn:microsoft.com/office/officeart/2005/8/layout/chevron1"/>
    <dgm:cxn modelId="{60BB3E78-EF83-4F99-B127-33096E0C7B89}" type="presParOf" srcId="{528D470D-3CAA-421F-B116-01CE6F9F0ACE}" destId="{528C311F-6B94-4522-B004-B0E58F576CFF}" srcOrd="5" destOrd="0" presId="urn:microsoft.com/office/officeart/2005/8/layout/chevron1"/>
    <dgm:cxn modelId="{F9814570-B5A5-49D0-ADD7-98D65F072B91}" type="presParOf" srcId="{528D470D-3CAA-421F-B116-01CE6F9F0ACE}" destId="{2784062C-03DD-4DDA-9F37-79517D9DF53A}" srcOrd="6" destOrd="0" presId="urn:microsoft.com/office/officeart/2005/8/layout/chevron1"/>
    <dgm:cxn modelId="{8FC90378-EB50-4394-87F3-683D78302C9F}" type="presParOf" srcId="{528D470D-3CAA-421F-B116-01CE6F9F0ACE}" destId="{1268CA0D-2C77-4AAE-8941-EED90CFCE06E}" srcOrd="7" destOrd="0" presId="urn:microsoft.com/office/officeart/2005/8/layout/chevron1"/>
    <dgm:cxn modelId="{8F7C1B95-03C5-4D1D-BB1F-C51F571EFE6A}" type="presParOf" srcId="{528D470D-3CAA-421F-B116-01CE6F9F0ACE}" destId="{458CD2C0-5BDD-493F-9E06-7B880AB4C75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817D5-657A-438A-AA37-14C57BA4E2C8}">
      <dsp:nvSpPr>
        <dsp:cNvPr id="0" name=""/>
        <dsp:cNvSpPr/>
      </dsp:nvSpPr>
      <dsp:spPr>
        <a:xfrm rot="10800000">
          <a:off x="365754" y="2344"/>
          <a:ext cx="11071284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1920: He was born.</a:t>
          </a:r>
          <a:endParaRPr lang="en-US" sz="2000" kern="1200" dirty="0"/>
        </a:p>
      </dsp:txBody>
      <dsp:txXfrm rot="10800000">
        <a:off x="484367" y="2344"/>
        <a:ext cx="10952671" cy="474452"/>
      </dsp:txXfrm>
    </dsp:sp>
    <dsp:sp modelId="{9A652B7D-5DBE-4AB1-85AE-4B0F00649DDF}">
      <dsp:nvSpPr>
        <dsp:cNvPr id="0" name=""/>
        <dsp:cNvSpPr/>
      </dsp:nvSpPr>
      <dsp:spPr>
        <a:xfrm>
          <a:off x="84408" y="13347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F66C9-00EC-4BF1-B60B-FEAD9E896F66}">
      <dsp:nvSpPr>
        <dsp:cNvPr id="0" name=""/>
        <dsp:cNvSpPr/>
      </dsp:nvSpPr>
      <dsp:spPr>
        <a:xfrm rot="10800000">
          <a:off x="641013" y="618425"/>
          <a:ext cx="10802068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1929:He was admitted into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Gopalgonj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Public school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59626" y="618425"/>
        <a:ext cx="10683455" cy="474452"/>
      </dsp:txXfrm>
    </dsp:sp>
    <dsp:sp modelId="{F4B0E280-4857-4A5F-82EB-9BDFCEEEFDA1}">
      <dsp:nvSpPr>
        <dsp:cNvPr id="0" name=""/>
        <dsp:cNvSpPr/>
      </dsp:nvSpPr>
      <dsp:spPr>
        <a:xfrm>
          <a:off x="558059" y="590290"/>
          <a:ext cx="474452" cy="4744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FDABD-F98C-4573-AD36-1C8F31E6431C}">
      <dsp:nvSpPr>
        <dsp:cNvPr id="0" name=""/>
        <dsp:cNvSpPr/>
      </dsp:nvSpPr>
      <dsp:spPr>
        <a:xfrm rot="10800000">
          <a:off x="604948" y="1234506"/>
          <a:ext cx="10846257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1934:He under went eye surgery.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3561" y="1234506"/>
        <a:ext cx="10727644" cy="474452"/>
      </dsp:txXfrm>
    </dsp:sp>
    <dsp:sp modelId="{B446C5A6-AB78-426A-B999-40AB3E6FC8CD}">
      <dsp:nvSpPr>
        <dsp:cNvPr id="0" name=""/>
        <dsp:cNvSpPr/>
      </dsp:nvSpPr>
      <dsp:spPr>
        <a:xfrm>
          <a:off x="501784" y="1248573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80533-54CA-4A04-82A3-2D593FF035A8}">
      <dsp:nvSpPr>
        <dsp:cNvPr id="0" name=""/>
        <dsp:cNvSpPr/>
      </dsp:nvSpPr>
      <dsp:spPr>
        <a:xfrm rot="10800000">
          <a:off x="492317" y="1836519"/>
          <a:ext cx="10986909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1932: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married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Fazilatunnesa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10930" y="1836519"/>
        <a:ext cx="10868296" cy="474452"/>
      </dsp:txXfrm>
    </dsp:sp>
    <dsp:sp modelId="{7C8BA2B0-1F0A-48B5-8B53-E91C9C792881}">
      <dsp:nvSpPr>
        <dsp:cNvPr id="0" name=""/>
        <dsp:cNvSpPr/>
      </dsp:nvSpPr>
      <dsp:spPr>
        <a:xfrm>
          <a:off x="393893" y="1822452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5D2FB-A27F-4D70-B665-FA74586A736A}">
      <dsp:nvSpPr>
        <dsp:cNvPr id="0" name=""/>
        <dsp:cNvSpPr/>
      </dsp:nvSpPr>
      <dsp:spPr>
        <a:xfrm rot="10800000">
          <a:off x="548593" y="2466667"/>
          <a:ext cx="10930554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1940:He was enrolled at the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Islamia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college.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67206" y="2466667"/>
        <a:ext cx="10811941" cy="474452"/>
      </dsp:txXfrm>
    </dsp:sp>
    <dsp:sp modelId="{A1F0AF91-FF95-4775-A874-51B475B70540}">
      <dsp:nvSpPr>
        <dsp:cNvPr id="0" name=""/>
        <dsp:cNvSpPr/>
      </dsp:nvSpPr>
      <dsp:spPr>
        <a:xfrm>
          <a:off x="436101" y="2452595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57EC0-9152-4EFF-A76B-41CB2EA2F591}">
      <dsp:nvSpPr>
        <dsp:cNvPr id="0" name=""/>
        <dsp:cNvSpPr/>
      </dsp:nvSpPr>
      <dsp:spPr>
        <a:xfrm rot="10800000">
          <a:off x="584776" y="3082748"/>
          <a:ext cx="10886443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1949: He was elected joint Secretary of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Muslim league.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03389" y="3082748"/>
        <a:ext cx="10767830" cy="474452"/>
      </dsp:txXfrm>
    </dsp:sp>
    <dsp:sp modelId="{DEEB0A80-2810-4820-A747-E0C573806494}">
      <dsp:nvSpPr>
        <dsp:cNvPr id="0" name=""/>
        <dsp:cNvSpPr/>
      </dsp:nvSpPr>
      <dsp:spPr>
        <a:xfrm>
          <a:off x="84408" y="5643067"/>
          <a:ext cx="474452" cy="474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CDD3A-DDB4-414B-84E5-767C75DC2B9D}">
      <dsp:nvSpPr>
        <dsp:cNvPr id="0" name=""/>
        <dsp:cNvSpPr/>
      </dsp:nvSpPr>
      <dsp:spPr>
        <a:xfrm rot="10800000">
          <a:off x="297351" y="4233400"/>
          <a:ext cx="11111548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1953:He was made the party’s general secretary.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15964" y="4233400"/>
        <a:ext cx="10992935" cy="474452"/>
      </dsp:txXfrm>
    </dsp:sp>
    <dsp:sp modelId="{FEA21E98-6B77-4644-A783-686EFE1876A4}">
      <dsp:nvSpPr>
        <dsp:cNvPr id="0" name=""/>
        <dsp:cNvSpPr/>
      </dsp:nvSpPr>
      <dsp:spPr>
        <a:xfrm>
          <a:off x="473649" y="3051713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FEDC3-F7BF-4F5F-A90C-4C30E9C543F4}">
      <dsp:nvSpPr>
        <dsp:cNvPr id="0" name=""/>
        <dsp:cNvSpPr/>
      </dsp:nvSpPr>
      <dsp:spPr>
        <a:xfrm rot="10800000">
          <a:off x="711378" y="3625591"/>
          <a:ext cx="10717693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proclaimed 6 Point.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29991" y="3625591"/>
        <a:ext cx="10599080" cy="474452"/>
      </dsp:txXfrm>
    </dsp:sp>
    <dsp:sp modelId="{4A6B40F3-6722-440B-B15F-D2E6EDE168BC}">
      <dsp:nvSpPr>
        <dsp:cNvPr id="0" name=""/>
        <dsp:cNvSpPr/>
      </dsp:nvSpPr>
      <dsp:spPr>
        <a:xfrm>
          <a:off x="548641" y="4230504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FFE4F-BBBD-4203-9A9D-F90D0D2150DE}">
      <dsp:nvSpPr>
        <dsp:cNvPr id="0" name=""/>
        <dsp:cNvSpPr/>
      </dsp:nvSpPr>
      <dsp:spPr>
        <a:xfrm rot="10800000">
          <a:off x="542549" y="4888788"/>
          <a:ext cx="10970897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He became President of AL.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61162" y="4888788"/>
        <a:ext cx="10852284" cy="474452"/>
      </dsp:txXfrm>
    </dsp:sp>
    <dsp:sp modelId="{D41B7B1A-BCE5-4FB3-B959-438CBB2949EE}">
      <dsp:nvSpPr>
        <dsp:cNvPr id="0" name=""/>
        <dsp:cNvSpPr/>
      </dsp:nvSpPr>
      <dsp:spPr>
        <a:xfrm>
          <a:off x="478303" y="4874720"/>
          <a:ext cx="474452" cy="4744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D29FE-2A8C-4C1B-A3D6-BF033D1F3A10}">
      <dsp:nvSpPr>
        <dsp:cNvPr id="0" name=""/>
        <dsp:cNvSpPr/>
      </dsp:nvSpPr>
      <dsp:spPr>
        <a:xfrm rot="10800000">
          <a:off x="795754" y="5462666"/>
          <a:ext cx="10717693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1970: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league won the general election because of his leading.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14367" y="5462666"/>
        <a:ext cx="10599080" cy="474452"/>
      </dsp:txXfrm>
    </dsp:sp>
    <dsp:sp modelId="{CCB8BB6E-DA28-472D-AF17-BCF526AF5224}">
      <dsp:nvSpPr>
        <dsp:cNvPr id="0" name=""/>
        <dsp:cNvSpPr/>
      </dsp:nvSpPr>
      <dsp:spPr>
        <a:xfrm>
          <a:off x="726864" y="5476178"/>
          <a:ext cx="474452" cy="4744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6A02E-5D7D-48F6-9421-31B2A7394B3F}">
      <dsp:nvSpPr>
        <dsp:cNvPr id="0" name=""/>
        <dsp:cNvSpPr/>
      </dsp:nvSpPr>
      <dsp:spPr>
        <a:xfrm rot="10800000">
          <a:off x="429997" y="6149084"/>
          <a:ext cx="11083449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1971: he brought political emancipation for Bengali Nation.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48610" y="6149084"/>
        <a:ext cx="10964836" cy="474452"/>
      </dsp:txXfrm>
    </dsp:sp>
    <dsp:sp modelId="{2BC28856-D93E-4A69-98D8-69BC23BC20CE}">
      <dsp:nvSpPr>
        <dsp:cNvPr id="0" name=""/>
        <dsp:cNvSpPr/>
      </dsp:nvSpPr>
      <dsp:spPr>
        <a:xfrm>
          <a:off x="570703" y="3645030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D253E-8B55-4557-A2C6-A31B7CEDBBA3}">
      <dsp:nvSpPr>
        <dsp:cNvPr id="0" name=""/>
        <dsp:cNvSpPr/>
      </dsp:nvSpPr>
      <dsp:spPr>
        <a:xfrm rot="10800000">
          <a:off x="6153956" y="3226"/>
          <a:ext cx="6189485" cy="7016551"/>
        </a:xfrm>
        <a:prstGeom prst="homePlate">
          <a:avLst/>
        </a:prstGeom>
        <a:solidFill>
          <a:srgbClr val="92D050"/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6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Algerian" panose="04020705040A02060702" pitchFamily="82" charset="0"/>
            </a:rPr>
            <a:t>That you see in the picture. Everything is happened by the leadership of Sheikh </a:t>
          </a:r>
          <a:r>
            <a:rPr lang="en-US" sz="3600" kern="1200" dirty="0" err="1" smtClean="0">
              <a:solidFill>
                <a:schemeClr val="tx1"/>
              </a:solidFill>
              <a:latin typeface="Algerian" panose="04020705040A02060702" pitchFamily="82" charset="0"/>
            </a:rPr>
            <a:t>Mujibur</a:t>
          </a:r>
          <a:r>
            <a:rPr lang="en-US" sz="3600" kern="1200" dirty="0" smtClean="0">
              <a:solidFill>
                <a:schemeClr val="tx1"/>
              </a:solidFill>
              <a:latin typeface="Algerian" panose="04020705040A02060702" pitchFamily="82" charset="0"/>
            </a:rPr>
            <a:t> Rahman</a:t>
          </a:r>
          <a:r>
            <a:rPr lang="en-US" sz="4400" kern="1200" dirty="0" smtClean="0">
              <a:solidFill>
                <a:schemeClr val="tx1"/>
              </a:solidFill>
            </a:rPr>
            <a:t>.</a:t>
          </a:r>
          <a:endParaRPr lang="en-US" sz="4400" kern="1200" dirty="0">
            <a:solidFill>
              <a:schemeClr val="tx1"/>
            </a:solidFill>
          </a:endParaRPr>
        </a:p>
      </dsp:txBody>
      <dsp:txXfrm rot="10800000">
        <a:off x="7701327" y="3226"/>
        <a:ext cx="4642114" cy="7016551"/>
      </dsp:txXfrm>
    </dsp:sp>
    <dsp:sp modelId="{5DB53EE5-D7E4-4C6A-92C5-9581BF19A714}">
      <dsp:nvSpPr>
        <dsp:cNvPr id="0" name=""/>
        <dsp:cNvSpPr/>
      </dsp:nvSpPr>
      <dsp:spPr>
        <a:xfrm>
          <a:off x="0" y="0"/>
          <a:ext cx="6027101" cy="70165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DF118-35FD-4FC0-BC26-47DA72EF1999}">
      <dsp:nvSpPr>
        <dsp:cNvPr id="0" name=""/>
        <dsp:cNvSpPr/>
      </dsp:nvSpPr>
      <dsp:spPr>
        <a:xfrm>
          <a:off x="2906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1958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20304" y="162851"/>
        <a:ext cx="1552192" cy="1034795"/>
      </dsp:txXfrm>
    </dsp:sp>
    <dsp:sp modelId="{9FCB574C-0E78-414F-9EA7-B24274156071}">
      <dsp:nvSpPr>
        <dsp:cNvPr id="0" name=""/>
        <dsp:cNvSpPr/>
      </dsp:nvSpPr>
      <dsp:spPr>
        <a:xfrm>
          <a:off x="2331195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1966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848593" y="162851"/>
        <a:ext cx="1552192" cy="1034795"/>
      </dsp:txXfrm>
    </dsp:sp>
    <dsp:sp modelId="{314F3FDC-F43B-4770-821D-5D8E9DBE8EB7}">
      <dsp:nvSpPr>
        <dsp:cNvPr id="0" name=""/>
        <dsp:cNvSpPr/>
      </dsp:nvSpPr>
      <dsp:spPr>
        <a:xfrm>
          <a:off x="4659484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23February 1969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176882" y="162851"/>
        <a:ext cx="1552192" cy="1034795"/>
      </dsp:txXfrm>
    </dsp:sp>
    <dsp:sp modelId="{2784062C-03DD-4DDA-9F37-79517D9DF53A}">
      <dsp:nvSpPr>
        <dsp:cNvPr id="0" name=""/>
        <dsp:cNvSpPr/>
      </dsp:nvSpPr>
      <dsp:spPr>
        <a:xfrm>
          <a:off x="6987773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7December 1970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505171" y="162851"/>
        <a:ext cx="1552192" cy="1034795"/>
      </dsp:txXfrm>
    </dsp:sp>
    <dsp:sp modelId="{458CD2C0-5BDD-493F-9E06-7B880AB4C75A}">
      <dsp:nvSpPr>
        <dsp:cNvPr id="0" name=""/>
        <dsp:cNvSpPr/>
      </dsp:nvSpPr>
      <dsp:spPr>
        <a:xfrm>
          <a:off x="9316062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25 March 1971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9833460" y="162851"/>
        <a:ext cx="1552192" cy="1034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27065"/>
            <a:ext cx="9601200" cy="2610332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938062"/>
            <a:ext cx="9601200" cy="1810223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3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99186"/>
            <a:ext cx="2760345" cy="63540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99186"/>
            <a:ext cx="8121015" cy="63540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0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1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869235"/>
            <a:ext cx="11041380" cy="3118861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017601"/>
            <a:ext cx="11041380" cy="1640135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8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95932"/>
            <a:ext cx="5440680" cy="475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95932"/>
            <a:ext cx="5440680" cy="475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4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99187"/>
            <a:ext cx="11041380" cy="1449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837994"/>
            <a:ext cx="5415676" cy="90077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738766"/>
            <a:ext cx="5415676" cy="402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837994"/>
            <a:ext cx="5442347" cy="90077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738766"/>
            <a:ext cx="5442347" cy="402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99851"/>
            <a:ext cx="4128849" cy="1749478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79540"/>
            <a:ext cx="6480810" cy="532827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249329"/>
            <a:ext cx="4128849" cy="416716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1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99851"/>
            <a:ext cx="4128849" cy="1749478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79540"/>
            <a:ext cx="6480810" cy="5328271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249329"/>
            <a:ext cx="4128849" cy="416716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1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99187"/>
            <a:ext cx="11041380" cy="144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995932"/>
            <a:ext cx="11041380" cy="475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949316"/>
            <a:ext cx="288036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7FAE-BB9F-42FA-BC2B-34DB6F9385E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949316"/>
            <a:ext cx="432054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949316"/>
            <a:ext cx="288036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A606-70CD-4337-8877-FB7B4606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9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FG0i1cv2zY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G0i1cv2zY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8936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0"/>
            <a:ext cx="6372664" cy="74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1620832"/>
              </p:ext>
            </p:extLst>
          </p:nvPr>
        </p:nvGraphicFramePr>
        <p:xfrm>
          <a:off x="407962" y="182880"/>
          <a:ext cx="12393637" cy="701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65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02668"/>
              </p:ext>
            </p:extLst>
          </p:nvPr>
        </p:nvGraphicFramePr>
        <p:xfrm>
          <a:off x="6273828" y="3277771"/>
          <a:ext cx="5149138" cy="272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924840" imgH="491040" progId="Package">
                  <p:embed/>
                </p:oleObj>
              </mc:Choice>
              <mc:Fallback>
                <p:oleObj name="Packager Shell Object" showAsIcon="1" r:id="rId3" imgW="9248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3828" y="3277771"/>
                        <a:ext cx="5149138" cy="2729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89317" y="436098"/>
            <a:ext cx="4234375" cy="1448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Single Task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88591" y="436098"/>
            <a:ext cx="4234375" cy="1448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Time-5 minute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2197" y="2644726"/>
            <a:ext cx="4051495" cy="485303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97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13188" y="2808762"/>
            <a:ext cx="5540301" cy="3157467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6000" dirty="0">
                <a:hlinkClick r:id="rId2"/>
              </a:rPr>
              <a:t>https://</a:t>
            </a:r>
            <a:r>
              <a:rPr lang="en-US" sz="6000" dirty="0" smtClean="0">
                <a:hlinkClick r:id="rId2"/>
              </a:rPr>
              <a:t>www.youtube.com/watch?v=XFG0i1cv2zY</a:t>
            </a:r>
            <a:endParaRPr lang="en-US" sz="6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9681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1692" y="0"/>
            <a:ext cx="12168552" cy="23493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6" name="Group 5"/>
          <p:cNvGrpSpPr/>
          <p:nvPr/>
        </p:nvGrpSpPr>
        <p:grpSpPr>
          <a:xfrm>
            <a:off x="351692" y="2727866"/>
            <a:ext cx="11619914" cy="4080798"/>
            <a:chOff x="351692" y="2727866"/>
            <a:chExt cx="11619914" cy="4080798"/>
          </a:xfrm>
        </p:grpSpPr>
        <p:sp>
          <p:nvSpPr>
            <p:cNvPr id="4" name="Rectangle 3">
              <a:hlinkClick r:id="rId3"/>
            </p:cNvPr>
            <p:cNvSpPr/>
            <p:nvPr/>
          </p:nvSpPr>
          <p:spPr>
            <a:xfrm>
              <a:off x="351692" y="2727867"/>
              <a:ext cx="9087730" cy="4080797"/>
            </a:xfrm>
            <a:prstGeom prst="rect">
              <a:avLst/>
            </a:prstGeom>
            <a:solidFill>
              <a:srgbClr val="92D050"/>
            </a:solidFill>
            <a:ln w="76200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Now, open your book at page </a:t>
              </a:r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read the passage silently.</a:t>
              </a:r>
            </a:p>
            <a:p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422" y="2727866"/>
              <a:ext cx="2532184" cy="4080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95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53550" y="211015"/>
            <a:ext cx="5190979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884" y="211015"/>
            <a:ext cx="5036234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8 Minute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388343"/>
              </p:ext>
            </p:extLst>
          </p:nvPr>
        </p:nvGraphicFramePr>
        <p:xfrm>
          <a:off x="3263705" y="3192536"/>
          <a:ext cx="6302325" cy="249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ackager Shell Object" showAsIcon="1" r:id="rId3" imgW="834120" imgH="491040" progId="Package">
                  <p:embed/>
                </p:oleObj>
              </mc:Choice>
              <mc:Fallback>
                <p:oleObj name="Packager Shell Object" showAsIcon="1" r:id="rId3" imgW="8341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3705" y="3192536"/>
                        <a:ext cx="6302325" cy="249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8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350" y="278429"/>
            <a:ext cx="12337369" cy="1153548"/>
            <a:chOff x="1716257" y="604911"/>
            <a:chExt cx="9383152" cy="1659987"/>
          </a:xfrm>
        </p:grpSpPr>
        <p:sp>
          <p:nvSpPr>
            <p:cNvPr id="4" name="Oval 3"/>
            <p:cNvSpPr/>
            <p:nvPr/>
          </p:nvSpPr>
          <p:spPr>
            <a:xfrm>
              <a:off x="1716257" y="604911"/>
              <a:ext cx="1997613" cy="165998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1958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0" y="900332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Ayub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Khan 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Decleared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Martial Law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1350" y="1429897"/>
            <a:ext cx="12337369" cy="1538385"/>
            <a:chOff x="1716257" y="713362"/>
            <a:chExt cx="9383152" cy="1551535"/>
          </a:xfrm>
        </p:grpSpPr>
        <p:sp>
          <p:nvSpPr>
            <p:cNvPr id="8" name="Oval 7"/>
            <p:cNvSpPr/>
            <p:nvPr/>
          </p:nvSpPr>
          <p:spPr>
            <a:xfrm>
              <a:off x="1716257" y="713362"/>
              <a:ext cx="1997613" cy="155153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1966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7600" y="900332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Sheikh 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Mujibur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Rahman launched six point movement.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350" y="2991408"/>
            <a:ext cx="12337368" cy="1495150"/>
            <a:chOff x="1716257" y="741139"/>
            <a:chExt cx="9383152" cy="992157"/>
          </a:xfrm>
        </p:grpSpPr>
        <p:sp>
          <p:nvSpPr>
            <p:cNvPr id="12" name="Oval 11"/>
            <p:cNvSpPr/>
            <p:nvPr/>
          </p:nvSpPr>
          <p:spPr>
            <a:xfrm>
              <a:off x="1716257" y="741139"/>
              <a:ext cx="1997613" cy="99215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23Feb,1969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900332"/>
              <a:ext cx="7441809" cy="76711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Sheikh 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Mujibur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Rahman was given the title ‘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Bangabandu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350" y="4550848"/>
            <a:ext cx="12337368" cy="1659987"/>
            <a:chOff x="1716257" y="556662"/>
            <a:chExt cx="9383152" cy="1659987"/>
          </a:xfrm>
        </p:grpSpPr>
        <p:sp>
          <p:nvSpPr>
            <p:cNvPr id="15" name="Oval 14"/>
            <p:cNvSpPr/>
            <p:nvPr/>
          </p:nvSpPr>
          <p:spPr>
            <a:xfrm>
              <a:off x="1716257" y="556662"/>
              <a:ext cx="1997613" cy="165998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7December,1970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7600" y="697648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Pakistani General election was held.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350" y="6126432"/>
            <a:ext cx="12337368" cy="1659987"/>
            <a:chOff x="1716257" y="556662"/>
            <a:chExt cx="9383152" cy="1659987"/>
          </a:xfrm>
        </p:grpSpPr>
        <p:sp>
          <p:nvSpPr>
            <p:cNvPr id="18" name="Oval 17"/>
            <p:cNvSpPr/>
            <p:nvPr/>
          </p:nvSpPr>
          <p:spPr>
            <a:xfrm>
              <a:off x="1716257" y="556662"/>
              <a:ext cx="1997613" cy="165998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25March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1971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57600" y="697648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Pakistani Military Junta attacked East Bengal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833910" y="0"/>
            <a:ext cx="4875185" cy="4220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events ----------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90670"/>
              </p:ext>
            </p:extLst>
          </p:nvPr>
        </p:nvGraphicFramePr>
        <p:xfrm>
          <a:off x="576776" y="942534"/>
          <a:ext cx="11830929" cy="64823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3643"/>
                <a:gridCol w="3943643"/>
                <a:gridCol w="3943643"/>
              </a:tblGrid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Directives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common people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Directives for office employees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for Pakistani army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Confront the  enemy with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whatever you have.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courts, magistracies, government offices and educational institution will be shut down indefinitely.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 in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your barracks.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one will pay taxes.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orders only from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Bangabandhu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try again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aim your bullets at our chests.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Shut down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shops and make sure that traffic on all roads and ports are brought to a stand still.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28</a:t>
                      </a:r>
                      <a:r>
                        <a:rPr lang="en-US" sz="2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employees will go and collect their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salaries.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Withdraw martial law.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62708" y="42200"/>
            <a:ext cx="11859064" cy="8581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Sheikh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Rahman’s direction of 7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March speech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53550" y="211015"/>
            <a:ext cx="5190979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884" y="211015"/>
            <a:ext cx="5036234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8 Minute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2709630"/>
              </p:ext>
            </p:extLst>
          </p:nvPr>
        </p:nvGraphicFramePr>
        <p:xfrm>
          <a:off x="391550" y="6137264"/>
          <a:ext cx="11905957" cy="136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872197" y="4670473"/>
            <a:ext cx="10508568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complete the flow chart with proper information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10" y="1610751"/>
            <a:ext cx="5629548" cy="29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56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6431" y="4318781"/>
            <a:ext cx="10719582" cy="2194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Write a paragraph on the major events leading to March 7.</a:t>
            </a:r>
            <a:endParaRPr lang="en-US" sz="3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36430" y="464233"/>
            <a:ext cx="3882683" cy="38545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lgerian" panose="04020705040A02060702" pitchFamily="82" charset="0"/>
              </a:rPr>
              <a:t>Home Work</a:t>
            </a:r>
          </a:p>
        </p:txBody>
      </p:sp>
      <p:sp>
        <p:nvSpPr>
          <p:cNvPr id="5" name="Oval 4"/>
          <p:cNvSpPr/>
          <p:nvPr/>
        </p:nvSpPr>
        <p:spPr>
          <a:xfrm>
            <a:off x="6443003" y="464233"/>
            <a:ext cx="5387926" cy="385454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27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6774" y="422032"/>
            <a:ext cx="11957539" cy="6555544"/>
            <a:chOff x="576774" y="422032"/>
            <a:chExt cx="11957539" cy="65555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74" y="422032"/>
              <a:ext cx="11957539" cy="655554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10290" y="6217919"/>
              <a:ext cx="5036233" cy="717453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See you again</a:t>
              </a:r>
              <a:endPara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305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7" y="500025"/>
            <a:ext cx="11996669" cy="662618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56416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819847" y="2057303"/>
            <a:ext cx="1689" cy="4935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938294" y="2351858"/>
            <a:ext cx="0" cy="43813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80561" y="2334521"/>
            <a:ext cx="27047" cy="4381393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xplosion 2 14"/>
          <p:cNvSpPr/>
          <p:nvPr/>
        </p:nvSpPr>
        <p:spPr>
          <a:xfrm>
            <a:off x="4104465" y="-154745"/>
            <a:ext cx="5152191" cy="1737683"/>
          </a:xfrm>
          <a:prstGeom prst="irregularSeal2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39345" y="1582937"/>
            <a:ext cx="5407509" cy="30312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335" y="4614202"/>
            <a:ext cx="5645775" cy="274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MD.ABDUR ROUF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Lecturer(English)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Khalna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(Degree)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Madrasah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Patnitala,Naogaon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Mobile-01767650169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6388" y="4614203"/>
            <a:ext cx="5500467" cy="27431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Class-11-12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1st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One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1582938"/>
            <a:ext cx="3026535" cy="29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89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97484"/>
            <a:ext cx="12084148" cy="56500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6437" y="6147581"/>
            <a:ext cx="5345723" cy="759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person?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24357" y="6147581"/>
            <a:ext cx="5345723" cy="759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Luther king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66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9" y="1282696"/>
            <a:ext cx="11548486" cy="474081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62619" y="239151"/>
            <a:ext cx="9254927" cy="8184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</a:t>
            </a:r>
            <a:r>
              <a:rPr lang="en-US" sz="50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picture?</a:t>
            </a:r>
            <a:endParaRPr lang="en-US" sz="50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619" y="6248591"/>
            <a:ext cx="9254927" cy="8184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going to Warfield.</a:t>
            </a:r>
            <a:endParaRPr lang="en-US" sz="50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4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7527" y="1734315"/>
            <a:ext cx="12189501" cy="4375405"/>
            <a:chOff x="456366" y="775848"/>
            <a:chExt cx="11609049" cy="4167052"/>
          </a:xfrm>
        </p:grpSpPr>
        <p:pic>
          <p:nvPicPr>
            <p:cNvPr id="2" name="Picture 1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66" y="775848"/>
              <a:ext cx="5561351" cy="4167051"/>
            </a:xfrm>
            <a:prstGeom prst="rect">
              <a:avLst/>
            </a:prstGeom>
          </p:spPr>
        </p:pic>
        <p:pic>
          <p:nvPicPr>
            <p:cNvPr id="3" name="Picture 2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717" y="775849"/>
              <a:ext cx="6047698" cy="4167051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920240" y="778018"/>
            <a:ext cx="9254927" cy="8184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528" y="6286904"/>
            <a:ext cx="12189500" cy="8814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father of the Nation </a:t>
            </a:r>
            <a:r>
              <a:rPr lang="en-US" sz="336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Bangabandu</a:t>
            </a:r>
            <a:r>
              <a:rPr lang="en-US" sz="33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Sheikh </a:t>
            </a:r>
            <a:r>
              <a:rPr lang="en-US" sz="336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33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</a:t>
            </a:r>
          </a:p>
        </p:txBody>
      </p:sp>
    </p:spTree>
    <p:extLst>
      <p:ext uri="{BB962C8B-B14F-4D97-AF65-F5344CB8AC3E}">
        <p14:creationId xmlns:p14="http://schemas.microsoft.com/office/powerpoint/2010/main" val="9454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4025" cy="738022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063176" y="520505"/>
            <a:ext cx="6555544" cy="2799470"/>
            <a:chOff x="1501032" y="7511"/>
            <a:chExt cx="9127902" cy="4969636"/>
          </a:xfrm>
          <a:solidFill>
            <a:schemeClr val="accent2"/>
          </a:solidFill>
        </p:grpSpPr>
        <p:sp>
          <p:nvSpPr>
            <p:cNvPr id="2" name="Rounded Rectangle 1"/>
            <p:cNvSpPr/>
            <p:nvPr/>
          </p:nvSpPr>
          <p:spPr>
            <a:xfrm>
              <a:off x="1501032" y="7511"/>
              <a:ext cx="9127901" cy="1190008"/>
            </a:xfrm>
            <a:prstGeom prst="roundRect">
              <a:avLst/>
            </a:prstGeom>
            <a:grpFill/>
            <a:ln w="50800" cap="rnd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Today’s Lesson</a:t>
              </a:r>
            </a:p>
          </p:txBody>
        </p:sp>
        <p:sp>
          <p:nvSpPr>
            <p:cNvPr id="3" name="Flowchart: Merge 2"/>
            <p:cNvSpPr/>
            <p:nvPr/>
          </p:nvSpPr>
          <p:spPr>
            <a:xfrm>
              <a:off x="4760030" y="1197519"/>
              <a:ext cx="2609904" cy="1446942"/>
            </a:xfrm>
            <a:prstGeom prst="flowChartMerge">
              <a:avLst/>
            </a:prstGeom>
            <a:grpFill/>
            <a:ln w="50800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14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01032" y="2691790"/>
              <a:ext cx="9127902" cy="2285357"/>
            </a:xfrm>
            <a:prstGeom prst="roundRect">
              <a:avLst/>
            </a:prstGeom>
            <a:grpFill/>
            <a:ln w="50800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Unforgettable History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288258" y="3896751"/>
            <a:ext cx="6330461" cy="13927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–One, Lesson -One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8258" y="5472332"/>
            <a:ext cx="6330461" cy="13927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Class-XI-XII &amp;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76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18913" y="488166"/>
            <a:ext cx="5494841" cy="132939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63040" y="2293034"/>
            <a:ext cx="10199077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After the lesson Students will be able to -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63040" y="3183502"/>
            <a:ext cx="11071274" cy="9056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 about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Banggabondhu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Sheikh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Mujibur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Rahman;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63040" y="6157954"/>
            <a:ext cx="11071274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Complete flow chart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63040" y="5207974"/>
            <a:ext cx="11071274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Ask and answer the question;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63040" y="4272062"/>
            <a:ext cx="11071274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Comprehend and understand the text;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42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7697066"/>
              </p:ext>
            </p:extLst>
          </p:nvPr>
        </p:nvGraphicFramePr>
        <p:xfrm>
          <a:off x="633046" y="661183"/>
          <a:ext cx="11802793" cy="663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17452" y="112542"/>
            <a:ext cx="11985674" cy="379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Fact file of </a:t>
            </a:r>
            <a:r>
              <a:rPr lang="en-US" sz="3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Bangabandhu</a:t>
            </a:r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Sheikh </a:t>
            </a:r>
            <a:r>
              <a:rPr lang="en-US" sz="3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Mujibur</a:t>
            </a:r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rahman</a:t>
            </a:r>
            <a:endParaRPr lang="en-US" sz="3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450</Words>
  <Application>Microsoft Office PowerPoint</Application>
  <PresentationFormat>Custom</PresentationFormat>
  <Paragraphs>82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ZAKIR</dc:creator>
  <cp:lastModifiedBy>pc</cp:lastModifiedBy>
  <cp:revision>62</cp:revision>
  <dcterms:created xsi:type="dcterms:W3CDTF">2019-07-08T14:42:55Z</dcterms:created>
  <dcterms:modified xsi:type="dcterms:W3CDTF">2019-09-15T12:49:38Z</dcterms:modified>
</cp:coreProperties>
</file>