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70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5" r:id="rId19"/>
    <p:sldId id="273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7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47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35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6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8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1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BCD5-9057-4FF6-959D-333625E6E9F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FCAA8A-A38E-4C90-A350-68A84F8B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ssss"/>
          <p:cNvSpPr>
            <a:spLocks noChangeArrowheads="1" noChangeShapeType="1" noTextEdit="1"/>
          </p:cNvSpPr>
          <p:nvPr/>
        </p:nvSpPr>
        <p:spPr bwMode="auto">
          <a:xfrm>
            <a:off x="4286633" y="533379"/>
            <a:ext cx="3529539" cy="8215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as-IN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স্বাগতম</a:t>
            </a:r>
            <a:endParaRPr lang="en-US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1491120"/>
            <a:ext cx="9594375" cy="50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44444E-6 L -4.16667E-6 -0.0990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6" y="4981432"/>
            <a:ext cx="586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The Sun is getting hotter.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1816" y="5414262"/>
            <a:ext cx="5882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It </a:t>
            </a:r>
            <a:r>
              <a:rPr lang="en-US" sz="2800" b="1" dirty="0"/>
              <a:t>is also very old.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61815" y="5868545"/>
            <a:ext cx="696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It is about 4500 million years old.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1160059"/>
            <a:ext cx="10385946" cy="3839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8669" y="559558"/>
            <a:ext cx="387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picture?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3" y="1269476"/>
            <a:ext cx="4953000" cy="371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24" y="1351357"/>
            <a:ext cx="5253250" cy="3439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1145" y="5063320"/>
            <a:ext cx="1027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Human’s and their machines are responsible for the rapid heating up of the Earth.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4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7" y="632059"/>
            <a:ext cx="3757684" cy="3757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9" b="95763" l="0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43" y="549885"/>
            <a:ext cx="2983829" cy="3869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8423" y="5104263"/>
            <a:ext cx="9635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Almost all machines use fuels such as oil, gas or coal. All of them are polluting environment.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67" y="996287"/>
            <a:ext cx="3202818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504954"/>
            <a:ext cx="5022376" cy="3800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665" y="4899535"/>
            <a:ext cx="1033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pollution contains a gas called carbon dioxide.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 is the gas which pollutes the atmosphere.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6" y="416245"/>
            <a:ext cx="4876800" cy="38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5" y="3671243"/>
            <a:ext cx="7506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Individual work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726" y="4735772"/>
            <a:ext cx="106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smtClean="0"/>
              <a:t>True or False. If False, give the correct information.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9621672" y="718944"/>
            <a:ext cx="2156346" cy="50935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Time-10 minutes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90" y="368026"/>
            <a:ext cx="3475820" cy="309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30" y="955341"/>
            <a:ext cx="73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Match your answer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130" y="1678676"/>
            <a:ext cx="934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</a:t>
            </a:r>
            <a:r>
              <a:rPr lang="en-US" sz="2800" b="1" dirty="0" smtClean="0"/>
              <a:t>True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52130" y="2468294"/>
            <a:ext cx="8611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 </a:t>
            </a:r>
            <a:r>
              <a:rPr lang="en-US" sz="2800" b="1" dirty="0" smtClean="0"/>
              <a:t>False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 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52130" y="3688798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True.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2130" y="4478416"/>
            <a:ext cx="738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4) True.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2130" y="5268033"/>
            <a:ext cx="821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5) False.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4267" y="2947915"/>
            <a:ext cx="8366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The correct </a:t>
            </a:r>
            <a:r>
              <a:rPr lang="en-US" sz="2400" b="1" dirty="0" err="1">
                <a:solidFill>
                  <a:srgbClr val="00B0F0"/>
                </a:solidFill>
              </a:rPr>
              <a:t>ans</a:t>
            </a:r>
            <a:r>
              <a:rPr lang="en-US" sz="2400" b="1" dirty="0">
                <a:solidFill>
                  <a:srgbClr val="00B0F0"/>
                </a:solidFill>
              </a:rPr>
              <a:t>- Human and their machines </a:t>
            </a:r>
            <a:r>
              <a:rPr lang="en-US" sz="2400" b="1" dirty="0" smtClean="0">
                <a:solidFill>
                  <a:srgbClr val="00B0F0"/>
                </a:solidFill>
              </a:rPr>
              <a:t>are </a:t>
            </a:r>
            <a:r>
              <a:rPr lang="en-US" sz="2400" b="1" dirty="0">
                <a:solidFill>
                  <a:srgbClr val="00B0F0"/>
                </a:solidFill>
              </a:rPr>
              <a:t>responsible for the earth’s getting hotter.</a:t>
            </a:r>
          </a:p>
          <a:p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3446" y="5827605"/>
            <a:ext cx="772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The correct </a:t>
            </a:r>
            <a:r>
              <a:rPr lang="en-US" sz="2400" b="1" dirty="0" err="1">
                <a:solidFill>
                  <a:srgbClr val="00B0F0"/>
                </a:solidFill>
              </a:rPr>
              <a:t>ans</a:t>
            </a:r>
            <a:r>
              <a:rPr lang="en-US" sz="2400" b="1" dirty="0">
                <a:solidFill>
                  <a:srgbClr val="00B0F0"/>
                </a:solidFill>
              </a:rPr>
              <a:t>- Now the sun is hotter than ten years ago.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3" y="3889612"/>
            <a:ext cx="4735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Pair work</a:t>
            </a:r>
            <a:endParaRPr lang="en-US" sz="4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30" y="4940490"/>
            <a:ext cx="9894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smtClean="0"/>
              <a:t>Complete the sentences with suitable words.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59" y="321316"/>
            <a:ext cx="4467482" cy="34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64" y="832511"/>
            <a:ext cx="43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Match your answer.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51378" y="2006217"/>
            <a:ext cx="94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Humans use …………………………………. To run machine.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51378" y="2866026"/>
            <a:ext cx="947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Machine burn fuels and ………………………pollution.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378" y="3712187"/>
            <a:ext cx="922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Pollution contains ……………………………such as carbon dioxide.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51378" y="4421871"/>
            <a:ext cx="910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Carbon dioxide makes the </a:t>
            </a:r>
            <a:r>
              <a:rPr lang="en-US" sz="2400" dirty="0" smtClean="0"/>
              <a:t>atmosphere…………….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51378" y="5336271"/>
            <a:ext cx="898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The climate is </a:t>
            </a:r>
            <a:r>
              <a:rPr lang="en-US" sz="2400" dirty="0" smtClean="0"/>
              <a:t>getting…………………rapidly </a:t>
            </a:r>
            <a:r>
              <a:rPr lang="en-US" sz="2400" dirty="0" smtClean="0"/>
              <a:t>now.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48011" y="2604353"/>
            <a:ext cx="253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make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688" y="3603011"/>
            <a:ext cx="26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substances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2744" y="4203512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polluted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7082" y="5186150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changed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4453" y="1887991"/>
            <a:ext cx="14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98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712191" y="395785"/>
            <a:ext cx="4135272" cy="128289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0310" y="2292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responsible for heating the earth faster?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310" y="31685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pollution contains any gas?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309" y="4044342"/>
            <a:ext cx="9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should be done to avoid pollution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5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5049677"/>
            <a:ext cx="1041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erlin Sans FB Demi" panose="020E0802020502020306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List the </a:t>
            </a:r>
            <a:r>
              <a:rPr lang="bn-IN" sz="2800" b="1" dirty="0" smtClean="0">
                <a:latin typeface="Berlin Sans FB Demi" panose="020E0802020502020306" pitchFamily="34" charset="0"/>
              </a:rPr>
              <a:t>10</a:t>
            </a:r>
            <a:r>
              <a:rPr lang="en-US" sz="2800" b="1" dirty="0" smtClean="0">
                <a:latin typeface="Berlin Sans FB Demi" panose="020E0802020502020306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things that are heating up the </a:t>
            </a:r>
            <a:r>
              <a:rPr lang="en-US" sz="2800" b="1" dirty="0" smtClean="0">
                <a:latin typeface="Berlin Sans FB Demi" panose="020E0802020502020306" pitchFamily="34" charset="0"/>
                <a:cs typeface="Times New Roman" panose="02020603050405020304" pitchFamily="18" charset="0"/>
              </a:rPr>
              <a:t>earth</a:t>
            </a:r>
            <a:r>
              <a:rPr lang="bn-IN" sz="2800" b="1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Berlin Sans FB Demi" panose="020E0802020502020306" pitchFamily="34" charset="0"/>
                <a:cs typeface="Times New Roman" panose="02020603050405020304" pitchFamily="18" charset="0"/>
              </a:rPr>
              <a:t>see to </a:t>
            </a:r>
            <a:r>
              <a:rPr lang="en-US" sz="2800" b="1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you?</a:t>
            </a:r>
            <a:endParaRPr lang="en-US" sz="2800" b="1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7" y="1263555"/>
            <a:ext cx="7055892" cy="3427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6214" y="423081"/>
            <a:ext cx="391690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972515" y="464293"/>
            <a:ext cx="6400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235539" y="4154999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Forhad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Teacher(Computer)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Kurarbazar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DBI High School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Beanibazar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Email:forhadalam79@gmail.com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68" y="1473318"/>
            <a:ext cx="2857500" cy="2651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63" y="1548747"/>
            <a:ext cx="4648838" cy="3039253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6214780" y="4588000"/>
            <a:ext cx="464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Unit-9, Lesson-2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45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Minite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7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73" y="504967"/>
            <a:ext cx="11267492" cy="5868538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3548421" y="2562373"/>
            <a:ext cx="5336275" cy="11079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all.</a:t>
            </a:r>
            <a:endParaRPr lang="en-US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341194"/>
            <a:ext cx="10249469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1" b="963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17" y="1206776"/>
            <a:ext cx="8734567" cy="40749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56681" y="497094"/>
            <a:ext cx="707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/>
              <a:t>What can you see in the pictures?</a:t>
            </a:r>
            <a:endParaRPr lang="en-US" sz="3600" b="1" i="1" dirty="0"/>
          </a:p>
        </p:txBody>
      </p:sp>
      <p:sp>
        <p:nvSpPr>
          <p:cNvPr id="4" name="TextBox 4"/>
          <p:cNvSpPr txBox="1"/>
          <p:nvPr/>
        </p:nvSpPr>
        <p:spPr>
          <a:xfrm>
            <a:off x="1455762" y="5281684"/>
            <a:ext cx="919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The world is getting warmer.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382998" y="3054956"/>
            <a:ext cx="7426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The heating up of Earth!</a:t>
            </a:r>
            <a:endParaRPr lang="en-US" sz="5000" b="1" dirty="0">
              <a:solidFill>
                <a:srgbClr val="FF00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40943"/>
            <a:ext cx="124242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82611" y="3193141"/>
            <a:ext cx="7426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The heating up of Earth!</a:t>
            </a:r>
            <a:endParaRPr lang="en-US" sz="5000" b="1" dirty="0">
              <a:solidFill>
                <a:srgbClr val="FF00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68759" y="1886336"/>
            <a:ext cx="6849719" cy="1449691"/>
            <a:chOff x="3164114" y="2357405"/>
            <a:chExt cx="5852166" cy="1449691"/>
          </a:xfrm>
        </p:grpSpPr>
        <p:sp>
          <p:nvSpPr>
            <p:cNvPr id="19" name="Rounded Rectangle 18"/>
            <p:cNvSpPr/>
            <p:nvPr/>
          </p:nvSpPr>
          <p:spPr>
            <a:xfrm>
              <a:off x="3164114" y="3715656"/>
              <a:ext cx="5852160" cy="91440"/>
            </a:xfrm>
            <a:prstGeom prst="roundRect">
              <a:avLst/>
            </a:prstGeom>
            <a:solidFill>
              <a:srgbClr val="00B050"/>
            </a:solidFill>
            <a:ln cap="rnd">
              <a:noFill/>
              <a:bevel/>
            </a:ln>
            <a:effectLst>
              <a:reflection stA="97000" endPos="6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64120" y="2357405"/>
              <a:ext cx="5852160" cy="13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68861" y="812806"/>
            <a:ext cx="370537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z="15875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Todays lesson is</a:t>
            </a:r>
            <a:endParaRPr lang="en-US" sz="40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43186" y="3367465"/>
            <a:ext cx="6900862" cy="1415142"/>
            <a:chOff x="3156860" y="3795486"/>
            <a:chExt cx="5873926" cy="1415142"/>
          </a:xfrm>
        </p:grpSpPr>
        <p:sp>
          <p:nvSpPr>
            <p:cNvPr id="23" name="Rounded Rectangle 22"/>
            <p:cNvSpPr/>
            <p:nvPr/>
          </p:nvSpPr>
          <p:spPr>
            <a:xfrm>
              <a:off x="3178626" y="3795486"/>
              <a:ext cx="5852160" cy="91440"/>
            </a:xfrm>
            <a:prstGeom prst="roundRect">
              <a:avLst/>
            </a:prstGeom>
            <a:solidFill>
              <a:srgbClr val="FF0000"/>
            </a:solidFill>
            <a:ln cap="rnd">
              <a:noFill/>
              <a:beve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56860" y="3886926"/>
              <a:ext cx="5852160" cy="13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1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8541 L 4.16667E-7 -0.164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4.16667E-7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837121"/>
            <a:ext cx="10331355" cy="52953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92071" y="1567188"/>
            <a:ext cx="859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After this lesson students will be able to…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9783" y="2333759"/>
            <a:ext cx="574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Read </a:t>
            </a:r>
            <a:r>
              <a:rPr lang="en-US" sz="2800" dirty="0" smtClean="0">
                <a:solidFill>
                  <a:schemeClr val="bg1"/>
                </a:solidFill>
              </a:rPr>
              <a:t>and understand text;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9782" y="2961558"/>
            <a:ext cx="792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Talk </a:t>
            </a:r>
            <a:r>
              <a:rPr lang="en-US" sz="2800" dirty="0" smtClean="0">
                <a:solidFill>
                  <a:schemeClr val="bg1"/>
                </a:solidFill>
              </a:rPr>
              <a:t>about climate and environment;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1548" y="3675617"/>
            <a:ext cx="517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Ask and answer question.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2" y="300249"/>
            <a:ext cx="3466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Vocabulary 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24083" y="2115403"/>
            <a:ext cx="200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Heat up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24082" y="3134436"/>
            <a:ext cx="21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Responsible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24083" y="4153469"/>
            <a:ext cx="197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fuels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24083" y="5172501"/>
            <a:ext cx="217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coal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41241" y="5499207"/>
            <a:ext cx="29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 become warm or hot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0" y="1002939"/>
            <a:ext cx="6713854" cy="44367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89984" y="5543437"/>
            <a:ext cx="4599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having an obligation to do something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60" y="977529"/>
            <a:ext cx="6881856" cy="4527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04" y="996985"/>
            <a:ext cx="6713876" cy="4367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49111" y="5540349"/>
            <a:ext cx="506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material such as coal, gas, or oil that is burned to produce heat or power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6652" y="5371955"/>
            <a:ext cx="771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combustible black or dark brown rock consisting chiefly of carbonized plant matter, found mainly in underground seams and used as </a:t>
            </a:r>
            <a:r>
              <a:rPr lang="en-US" sz="2000" b="1" dirty="0" smtClean="0"/>
              <a:t>fuel.</a:t>
            </a:r>
            <a:endParaRPr lang="en-US" sz="2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92" y="994631"/>
            <a:ext cx="6836636" cy="44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752" y="1405719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pollution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3752" y="3507476"/>
            <a:ext cx="259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Carbon dioxide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93752" y="5609232"/>
            <a:ext cx="278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atmosphere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7895" y="5307088"/>
            <a:ext cx="669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presence in or introduction into the environment of a substance which has harmful or poisonous effects.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15" y="489200"/>
            <a:ext cx="6351183" cy="47633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1490" y="5419408"/>
            <a:ext cx="630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</a:t>
            </a:r>
            <a:r>
              <a:rPr lang="en-US" sz="2000" b="1" dirty="0" err="1"/>
              <a:t>colourless</a:t>
            </a:r>
            <a:r>
              <a:rPr lang="en-US" sz="2000" b="1" dirty="0"/>
              <a:t>, </a:t>
            </a:r>
            <a:r>
              <a:rPr lang="en-US" sz="2000" b="1" dirty="0" err="1"/>
              <a:t>odourless</a:t>
            </a:r>
            <a:r>
              <a:rPr lang="en-US" sz="2000" b="1" dirty="0"/>
              <a:t> gas produced by burning carbon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02" y="473001"/>
            <a:ext cx="6324791" cy="479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850346" y="5508666"/>
            <a:ext cx="728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envelope of gases surrounding the earth or another planet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5"/>
          <a:stretch/>
        </p:blipFill>
        <p:spPr>
          <a:xfrm>
            <a:off x="3932169" y="482641"/>
            <a:ext cx="6354674" cy="484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4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1039" y="4094332"/>
            <a:ext cx="5349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Silent reading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07" y="682391"/>
            <a:ext cx="4967786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443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Berlin Sans FB Demi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forhadalam79@outlook.com</dc:creator>
  <cp:lastModifiedBy>forhadalam79@outlook.com</cp:lastModifiedBy>
  <cp:revision>39</cp:revision>
  <dcterms:created xsi:type="dcterms:W3CDTF">2019-09-16T00:50:17Z</dcterms:created>
  <dcterms:modified xsi:type="dcterms:W3CDTF">2019-09-17T16:42:27Z</dcterms:modified>
</cp:coreProperties>
</file>