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D8CA8-3A9C-407F-90A9-7FAC7A8A3F0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B3EA0-DB0C-4060-B05B-6CA0F192C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B3EA0-DB0C-4060-B05B-6CA0F192C2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5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2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1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3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E7D7B0-134F-4C74-A31B-11670569245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FB3F72-B859-4F19-9817-233DD7F41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8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8D2267-9E75-439E-80EF-69A9B0AB1840}"/>
              </a:ext>
            </a:extLst>
          </p:cNvPr>
          <p:cNvSpPr txBox="1"/>
          <p:nvPr/>
        </p:nvSpPr>
        <p:spPr>
          <a:xfrm>
            <a:off x="4589016" y="0"/>
            <a:ext cx="3013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66667-4780-4127-957F-C929E4399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30" y="1315844"/>
            <a:ext cx="8920975" cy="501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F6999-7FA5-47E2-93D8-4488DCE4DEDD}"/>
              </a:ext>
            </a:extLst>
          </p:cNvPr>
          <p:cNvSpPr txBox="1"/>
          <p:nvPr/>
        </p:nvSpPr>
        <p:spPr>
          <a:xfrm>
            <a:off x="4170556" y="512956"/>
            <a:ext cx="3533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37522D-89FC-420C-B957-2F60C06B98BC}"/>
              </a:ext>
            </a:extLst>
          </p:cNvPr>
          <p:cNvSpPr/>
          <p:nvPr/>
        </p:nvSpPr>
        <p:spPr>
          <a:xfrm>
            <a:off x="438948" y="3110519"/>
            <a:ext cx="115707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প্রদত্ত উপাত্ত ব্যবহার করে একটি সামান্তরিক আঁক।</a:t>
            </a:r>
          </a:p>
        </p:txBody>
      </p:sp>
    </p:spTree>
    <p:extLst>
      <p:ext uri="{BB962C8B-B14F-4D97-AF65-F5344CB8AC3E}">
        <p14:creationId xmlns:p14="http://schemas.microsoft.com/office/powerpoint/2010/main" val="21420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A84757-6652-4086-819B-8AEB1C5477AD}"/>
              </a:ext>
            </a:extLst>
          </p:cNvPr>
          <p:cNvSpPr txBox="1"/>
          <p:nvPr/>
        </p:nvSpPr>
        <p:spPr>
          <a:xfrm>
            <a:off x="3965448" y="420030"/>
            <a:ext cx="4261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bn-BD" sz="8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E98BC-B1BA-49AF-B634-C9D95DF1396E}"/>
              </a:ext>
            </a:extLst>
          </p:cNvPr>
          <p:cNvSpPr/>
          <p:nvPr/>
        </p:nvSpPr>
        <p:spPr>
          <a:xfrm>
            <a:off x="3447677" y="2921168"/>
            <a:ext cx="58047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 বিবরন লিখ।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26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B114DE-C986-44CB-BD7D-E1F4791A76C3}"/>
              </a:ext>
            </a:extLst>
          </p:cNvPr>
          <p:cNvSpPr txBox="1"/>
          <p:nvPr/>
        </p:nvSpPr>
        <p:spPr>
          <a:xfrm>
            <a:off x="4541728" y="423746"/>
            <a:ext cx="3108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8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FA3DC9-1F50-46B6-85C0-5C159B1DD827}"/>
              </a:ext>
            </a:extLst>
          </p:cNvPr>
          <p:cNvSpPr/>
          <p:nvPr/>
        </p:nvSpPr>
        <p:spPr>
          <a:xfrm>
            <a:off x="1115122" y="2943922"/>
            <a:ext cx="10437541" cy="2199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# সামান্তরিক কী ?</a:t>
            </a:r>
          </a:p>
          <a:p>
            <a:r>
              <a:rPr lang="bn-BD" sz="44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# কোন কোন উপাত্ত দেওয়া থাকলে সামান্তরিক আঁকা যায়।</a:t>
            </a:r>
          </a:p>
          <a:p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# একটি বর্গকে সামান্তরিক বলা যায় কি ?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4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E28CAE-BFC1-4305-8971-386883A8059C}"/>
              </a:ext>
            </a:extLst>
          </p:cNvPr>
          <p:cNvSpPr/>
          <p:nvPr/>
        </p:nvSpPr>
        <p:spPr>
          <a:xfrm>
            <a:off x="3692312" y="620272"/>
            <a:ext cx="44951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9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6AEAFF-0A3C-4494-AB15-12F341AA2046}"/>
              </a:ext>
            </a:extLst>
          </p:cNvPr>
          <p:cNvSpPr/>
          <p:nvPr/>
        </p:nvSpPr>
        <p:spPr>
          <a:xfrm>
            <a:off x="649630" y="3329240"/>
            <a:ext cx="11542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 সামান্তরিক এর দুইটি বাহুর দৈর্য্য যথাক্রমে 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সে,মি ও 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4.5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সে,মি এবং</a:t>
            </a:r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 কোণ 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75˙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দেওয়া আছে</a:t>
            </a:r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সামান্তরিকটি আঁকতে হবে।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0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0C5E10-E46F-4DAD-8152-D31716462804}"/>
              </a:ext>
            </a:extLst>
          </p:cNvPr>
          <p:cNvSpPr txBox="1"/>
          <p:nvPr/>
        </p:nvSpPr>
        <p:spPr>
          <a:xfrm>
            <a:off x="4614664" y="0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0B461-D930-457D-99EB-739ACA844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5" y="1217400"/>
            <a:ext cx="9762977" cy="4494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81C64B-705B-4542-8051-7BFA6575461A}"/>
              </a:ext>
            </a:extLst>
          </p:cNvPr>
          <p:cNvSpPr txBox="1"/>
          <p:nvPr/>
        </p:nvSpPr>
        <p:spPr>
          <a:xfrm>
            <a:off x="4262510" y="5934670"/>
            <a:ext cx="4323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ভালো থেকো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2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FD0A77-B38C-402D-ABEB-3C7E92B92A2C}"/>
              </a:ext>
            </a:extLst>
          </p:cNvPr>
          <p:cNvSpPr txBox="1"/>
          <p:nvPr/>
        </p:nvSpPr>
        <p:spPr>
          <a:xfrm>
            <a:off x="4468985" y="624468"/>
            <a:ext cx="3438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9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A279E-273D-496D-A208-28C6EAC4A18C}"/>
              </a:ext>
            </a:extLst>
          </p:cNvPr>
          <p:cNvSpPr txBox="1"/>
          <p:nvPr/>
        </p:nvSpPr>
        <p:spPr>
          <a:xfrm>
            <a:off x="1451201" y="2296708"/>
            <a:ext cx="99357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পিযুষ</a:t>
            </a:r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কান্তি</a:t>
            </a:r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6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bn-IN" sz="36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36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বেতাগা</a:t>
            </a:r>
            <a:r>
              <a:rPr lang="en-US" sz="5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ইউনাইটেড</a:t>
            </a:r>
            <a:r>
              <a:rPr lang="bn-BD" sz="5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মডেল </a:t>
            </a:r>
            <a:r>
              <a:rPr lang="bn-BD" sz="5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মাধ্যমিক বিদ্যালয়</a:t>
            </a:r>
          </a:p>
          <a:p>
            <a:r>
              <a:rPr lang="en-US" sz="1600" b="1" dirty="0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3600" b="1" dirty="0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বেতাগা, </a:t>
            </a:r>
            <a:r>
              <a:rPr lang="en-US" sz="3600" b="1" dirty="0" err="1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ফকিরহাট</a:t>
            </a:r>
            <a:r>
              <a:rPr lang="en-US" sz="3600" b="1" dirty="0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b="1" dirty="0" err="1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3600" b="1" dirty="0">
                <a:solidFill>
                  <a:srgbClr val="820868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C0B8EC-F3CD-4BE1-A034-BF0509B3B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026" y="624468"/>
            <a:ext cx="2189870" cy="252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E663DF-1161-4B12-97F9-75C5845ED094}"/>
              </a:ext>
            </a:extLst>
          </p:cNvPr>
          <p:cNvSpPr/>
          <p:nvPr/>
        </p:nvSpPr>
        <p:spPr>
          <a:xfrm>
            <a:off x="4173399" y="255808"/>
            <a:ext cx="45656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97230-A800-47D9-A369-E9B5B0284E79}"/>
              </a:ext>
            </a:extLst>
          </p:cNvPr>
          <p:cNvSpPr txBox="1"/>
          <p:nvPr/>
        </p:nvSpPr>
        <p:spPr>
          <a:xfrm>
            <a:off x="1923584" y="1984011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গণিত   </a:t>
            </a:r>
            <a:endParaRPr lang="bn-IN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অধ্যায়ঃ অষ্টম (জ্যামিতি)</a:t>
            </a:r>
            <a:endParaRPr lang="en-US" sz="44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মিনিট                  </a:t>
            </a:r>
            <a:r>
              <a:rPr lang="bn-IN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CE798B-E935-4E09-892B-4EF8EF4A60EA}"/>
              </a:ext>
            </a:extLst>
          </p:cNvPr>
          <p:cNvSpPr txBox="1"/>
          <p:nvPr/>
        </p:nvSpPr>
        <p:spPr>
          <a:xfrm>
            <a:off x="4576804" y="450166"/>
            <a:ext cx="3308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80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F7B3CA-381F-43F4-975E-9123ECE8FBD1}"/>
              </a:ext>
            </a:extLst>
          </p:cNvPr>
          <p:cNvSpPr txBox="1"/>
          <p:nvPr/>
        </p:nvSpPr>
        <p:spPr>
          <a:xfrm>
            <a:off x="175388" y="2322246"/>
            <a:ext cx="118412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সামান্তরি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কের সংঙ্গা দিতে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IN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কোন উপাত্ত দেওয়া থাকলে সামান্তরিক আঁকা যায় তা বলতে পারবে।</a:t>
            </a:r>
          </a:p>
          <a:p>
            <a:r>
              <a:rPr lang="bn-BD" sz="40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IN" sz="40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প্রয়োজনীয় উপাত্ত দেওয়া হলে সামান্তরিকটি আঁকতে পারবে।</a:t>
            </a:r>
          </a:p>
          <a:p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# অঙ্কনের বিবরন বলতে পারবে।</a:t>
            </a:r>
            <a:r>
              <a:rPr lang="bn-IN" sz="4000" b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6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E40C82-F464-45CD-A43B-B1E5D37BA3F2}"/>
              </a:ext>
            </a:extLst>
          </p:cNvPr>
          <p:cNvSpPr/>
          <p:nvPr/>
        </p:nvSpPr>
        <p:spPr>
          <a:xfrm>
            <a:off x="1538687" y="405522"/>
            <a:ext cx="2308303" cy="2107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8B78C7-E9D0-4E09-8530-6FBAE90CAFB1}"/>
              </a:ext>
            </a:extLst>
          </p:cNvPr>
          <p:cNvSpPr/>
          <p:nvPr/>
        </p:nvSpPr>
        <p:spPr>
          <a:xfrm>
            <a:off x="1806500" y="2334997"/>
            <a:ext cx="17726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690E5A-9365-4D99-BCA7-04C71B022D50}"/>
              </a:ext>
            </a:extLst>
          </p:cNvPr>
          <p:cNvSpPr/>
          <p:nvPr/>
        </p:nvSpPr>
        <p:spPr>
          <a:xfrm>
            <a:off x="7337501" y="495300"/>
            <a:ext cx="3679905" cy="1954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C793EB-6E5B-4B40-B363-FBDA5F769611}"/>
              </a:ext>
            </a:extLst>
          </p:cNvPr>
          <p:cNvSpPr/>
          <p:nvPr/>
        </p:nvSpPr>
        <p:spPr>
          <a:xfrm>
            <a:off x="8686802" y="2602468"/>
            <a:ext cx="1861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Data 5">
            <a:extLst>
              <a:ext uri="{FF2B5EF4-FFF2-40B4-BE49-F238E27FC236}">
                <a16:creationId xmlns:a16="http://schemas.microsoft.com/office/drawing/2014/main" id="{1F26BC8D-ADDD-469E-BE17-33CBB12A096E}"/>
              </a:ext>
            </a:extLst>
          </p:cNvPr>
          <p:cNvSpPr/>
          <p:nvPr/>
        </p:nvSpPr>
        <p:spPr>
          <a:xfrm>
            <a:off x="4075590" y="3781547"/>
            <a:ext cx="4114800" cy="1600200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37652-20BF-43B9-B500-632B818E62AA}"/>
              </a:ext>
            </a:extLst>
          </p:cNvPr>
          <p:cNvSpPr/>
          <p:nvPr/>
        </p:nvSpPr>
        <p:spPr>
          <a:xfrm>
            <a:off x="5107588" y="5609594"/>
            <a:ext cx="19768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02CDA7-E28C-41FD-A871-C492519620EA}"/>
              </a:ext>
            </a:extLst>
          </p:cNvPr>
          <p:cNvSpPr/>
          <p:nvPr/>
        </p:nvSpPr>
        <p:spPr>
          <a:xfrm>
            <a:off x="2888681" y="2644170"/>
            <a:ext cx="82519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সামান্তরিক অঙ্কন</a:t>
            </a:r>
            <a:endParaRPr lang="en-US" sz="96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6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42AB03-C301-4D30-BC2D-E18AA1BF164B}"/>
              </a:ext>
            </a:extLst>
          </p:cNvPr>
          <p:cNvSpPr/>
          <p:nvPr/>
        </p:nvSpPr>
        <p:spPr>
          <a:xfrm>
            <a:off x="959005" y="1538868"/>
            <a:ext cx="10370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সামান্তরিক এর দুইটি বাহু ও একটি কোন দেওয়া আছে</a:t>
            </a:r>
            <a:r>
              <a:rPr lang="bn-IN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সামান্তরিকটি আঁকতে হবে।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7F5A996-446A-45BD-B6AB-EE2A8113927E}"/>
              </a:ext>
            </a:extLst>
          </p:cNvPr>
          <p:cNvCxnSpPr/>
          <p:nvPr/>
        </p:nvCxnSpPr>
        <p:spPr>
          <a:xfrm>
            <a:off x="1524000" y="1676400"/>
            <a:ext cx="3505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74832B-A8B0-4529-8736-43686FF003AD}"/>
              </a:ext>
            </a:extLst>
          </p:cNvPr>
          <p:cNvCxnSpPr/>
          <p:nvPr/>
        </p:nvCxnSpPr>
        <p:spPr>
          <a:xfrm>
            <a:off x="1752600" y="2819400"/>
            <a:ext cx="2514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3919012-5DDA-40A3-8C6F-190A2CA4A0D3}"/>
              </a:ext>
            </a:extLst>
          </p:cNvPr>
          <p:cNvCxnSpPr/>
          <p:nvPr/>
        </p:nvCxnSpPr>
        <p:spPr>
          <a:xfrm>
            <a:off x="1905000" y="4876800"/>
            <a:ext cx="21336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B9B4AB-F43C-49F2-98C9-D200454F709A}"/>
              </a:ext>
            </a:extLst>
          </p:cNvPr>
          <p:cNvCxnSpPr/>
          <p:nvPr/>
        </p:nvCxnSpPr>
        <p:spPr>
          <a:xfrm rot="5400000" flipH="1" flipV="1">
            <a:off x="1676400" y="3581400"/>
            <a:ext cx="1524000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6DB228F-ECFB-4217-BFAE-91F6E66A5956}"/>
              </a:ext>
            </a:extLst>
          </p:cNvPr>
          <p:cNvSpPr txBox="1"/>
          <p:nvPr/>
        </p:nvSpPr>
        <p:spPr>
          <a:xfrm>
            <a:off x="914400" y="1219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8D08D2-C49E-4ACF-ADF4-0E50AD53955C}"/>
              </a:ext>
            </a:extLst>
          </p:cNvPr>
          <p:cNvSpPr txBox="1"/>
          <p:nvPr/>
        </p:nvSpPr>
        <p:spPr>
          <a:xfrm>
            <a:off x="990600" y="24384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B2A9C-AA2C-4DBF-9A6D-83B5EE88188D}"/>
              </a:ext>
            </a:extLst>
          </p:cNvPr>
          <p:cNvSpPr txBox="1"/>
          <p:nvPr/>
        </p:nvSpPr>
        <p:spPr>
          <a:xfrm>
            <a:off x="1295400" y="4572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0937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7E18006-D6AF-4B90-808A-437A7E7BEE99}"/>
              </a:ext>
            </a:extLst>
          </p:cNvPr>
          <p:cNvCxnSpPr/>
          <p:nvPr/>
        </p:nvCxnSpPr>
        <p:spPr>
          <a:xfrm flipV="1">
            <a:off x="2057400" y="5486400"/>
            <a:ext cx="61722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840CC22-1C9A-4B2F-B2CC-6F016C9615BD}"/>
              </a:ext>
            </a:extLst>
          </p:cNvPr>
          <p:cNvCxnSpPr/>
          <p:nvPr/>
        </p:nvCxnSpPr>
        <p:spPr>
          <a:xfrm rot="5400000" flipH="1" flipV="1">
            <a:off x="1257300" y="2400300"/>
            <a:ext cx="3962400" cy="2362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B30692DD-F9FF-4D21-8857-A24507AE4D4C}"/>
              </a:ext>
            </a:extLst>
          </p:cNvPr>
          <p:cNvSpPr/>
          <p:nvPr/>
        </p:nvSpPr>
        <p:spPr>
          <a:xfrm>
            <a:off x="2209800" y="4267200"/>
            <a:ext cx="990600" cy="2590800"/>
          </a:xfrm>
          <a:prstGeom prst="arc">
            <a:avLst>
              <a:gd name="adj1" fmla="val 1504585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9BB6CAA1-03B1-46D2-8886-18E86BCE4779}"/>
              </a:ext>
            </a:extLst>
          </p:cNvPr>
          <p:cNvSpPr/>
          <p:nvPr/>
        </p:nvSpPr>
        <p:spPr>
          <a:xfrm rot="19080170">
            <a:off x="2085375" y="4370556"/>
            <a:ext cx="1571003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818D80-ABF6-4A9F-BEF1-DB558BBC7CC7}"/>
              </a:ext>
            </a:extLst>
          </p:cNvPr>
          <p:cNvCxnSpPr>
            <a:cxnSpLocks/>
          </p:cNvCxnSpPr>
          <p:nvPr/>
        </p:nvCxnSpPr>
        <p:spPr>
          <a:xfrm>
            <a:off x="3276600" y="2895600"/>
            <a:ext cx="533400" cy="2946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8257CE-F1EC-41C8-8A35-1FB738B4A738}"/>
              </a:ext>
            </a:extLst>
          </p:cNvPr>
          <p:cNvCxnSpPr/>
          <p:nvPr/>
        </p:nvCxnSpPr>
        <p:spPr>
          <a:xfrm>
            <a:off x="3505200" y="3048000"/>
            <a:ext cx="3886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7D553B-9E41-4A70-A717-D937E5E01CD2}"/>
              </a:ext>
            </a:extLst>
          </p:cNvPr>
          <p:cNvCxnSpPr/>
          <p:nvPr/>
        </p:nvCxnSpPr>
        <p:spPr>
          <a:xfrm rot="5400000">
            <a:off x="5268162" y="3444127"/>
            <a:ext cx="2514600" cy="1752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A7A910C5-9A00-4E17-9720-7C6C77600478}"/>
              </a:ext>
            </a:extLst>
          </p:cNvPr>
          <p:cNvSpPr/>
          <p:nvPr/>
        </p:nvSpPr>
        <p:spPr>
          <a:xfrm rot="20104173">
            <a:off x="7023568" y="2811326"/>
            <a:ext cx="609600" cy="1295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CCADB35D-1FA2-4924-A122-21CAD538CBB1}"/>
              </a:ext>
            </a:extLst>
          </p:cNvPr>
          <p:cNvSpPr/>
          <p:nvPr/>
        </p:nvSpPr>
        <p:spPr>
          <a:xfrm rot="3049390">
            <a:off x="6504591" y="2642175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E56877-0B56-481A-9D9E-99B6FEBBDEB7}"/>
              </a:ext>
            </a:extLst>
          </p:cNvPr>
          <p:cNvCxnSpPr/>
          <p:nvPr/>
        </p:nvCxnSpPr>
        <p:spPr>
          <a:xfrm rot="5400000">
            <a:off x="5449491" y="5523309"/>
            <a:ext cx="37941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0199536-7ED2-4067-AE75-0EB4EA4259AE}"/>
              </a:ext>
            </a:extLst>
          </p:cNvPr>
          <p:cNvCxnSpPr/>
          <p:nvPr/>
        </p:nvCxnSpPr>
        <p:spPr>
          <a:xfrm flipV="1">
            <a:off x="685800" y="543559"/>
            <a:ext cx="32766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D5F591-1197-4C8D-B6DF-256885D4B8A9}"/>
              </a:ext>
            </a:extLst>
          </p:cNvPr>
          <p:cNvCxnSpPr/>
          <p:nvPr/>
        </p:nvCxnSpPr>
        <p:spPr>
          <a:xfrm flipV="1">
            <a:off x="838200" y="1066800"/>
            <a:ext cx="25908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3FD9EF-56B8-412F-8A93-4B78917F9439}"/>
              </a:ext>
            </a:extLst>
          </p:cNvPr>
          <p:cNvCxnSpPr/>
          <p:nvPr/>
        </p:nvCxnSpPr>
        <p:spPr>
          <a:xfrm flipV="1">
            <a:off x="1066800" y="2705099"/>
            <a:ext cx="1828800" cy="76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FA903B-2545-46D1-87D8-D00212A96685}"/>
              </a:ext>
            </a:extLst>
          </p:cNvPr>
          <p:cNvCxnSpPr/>
          <p:nvPr/>
        </p:nvCxnSpPr>
        <p:spPr>
          <a:xfrm rot="5400000" flipH="1" flipV="1">
            <a:off x="685800" y="1676400"/>
            <a:ext cx="152400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4ECFBD26-FD35-46E5-A5F5-0B320B83D33E}"/>
              </a:ext>
            </a:extLst>
          </p:cNvPr>
          <p:cNvSpPr/>
          <p:nvPr/>
        </p:nvSpPr>
        <p:spPr>
          <a:xfrm rot="20002756">
            <a:off x="1441008" y="2153268"/>
            <a:ext cx="426327" cy="143100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1CDEF3-3EBF-47C0-ACF7-12A01D32EDC4}"/>
              </a:ext>
            </a:extLst>
          </p:cNvPr>
          <p:cNvSpPr txBox="1"/>
          <p:nvPr/>
        </p:nvSpPr>
        <p:spPr>
          <a:xfrm>
            <a:off x="304800" y="22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4343FF-CFB0-4071-A170-DF3A9F7E8E72}"/>
              </a:ext>
            </a:extLst>
          </p:cNvPr>
          <p:cNvSpPr/>
          <p:nvPr/>
        </p:nvSpPr>
        <p:spPr>
          <a:xfrm>
            <a:off x="3429000" y="56388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6F72AE-5452-43EF-8E1B-51FEEAD4524D}"/>
              </a:ext>
            </a:extLst>
          </p:cNvPr>
          <p:cNvSpPr txBox="1"/>
          <p:nvPr/>
        </p:nvSpPr>
        <p:spPr>
          <a:xfrm>
            <a:off x="304800" y="838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BA77E3-A9A3-4463-AFA9-BBB81B90C9B1}"/>
              </a:ext>
            </a:extLst>
          </p:cNvPr>
          <p:cNvSpPr/>
          <p:nvPr/>
        </p:nvSpPr>
        <p:spPr>
          <a:xfrm>
            <a:off x="2590800" y="3429000"/>
            <a:ext cx="474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3F0F75-247A-476F-86D8-FA464AEC41CC}"/>
              </a:ext>
            </a:extLst>
          </p:cNvPr>
          <p:cNvSpPr txBox="1"/>
          <p:nvPr/>
        </p:nvSpPr>
        <p:spPr>
          <a:xfrm>
            <a:off x="590778" y="274319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9C28DA-A867-485D-9C3A-86F37186BA1C}"/>
              </a:ext>
            </a:extLst>
          </p:cNvPr>
          <p:cNvSpPr/>
          <p:nvPr/>
        </p:nvSpPr>
        <p:spPr>
          <a:xfrm>
            <a:off x="2590800" y="4724400"/>
            <a:ext cx="5357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51AD50-8E63-4DC2-A640-1123952C492B}"/>
              </a:ext>
            </a:extLst>
          </p:cNvPr>
          <p:cNvSpPr txBox="1"/>
          <p:nvPr/>
        </p:nvSpPr>
        <p:spPr>
          <a:xfrm>
            <a:off x="4191000" y="1066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C85739-5B85-4AFA-9055-CEB32B70E2A2}"/>
              </a:ext>
            </a:extLst>
          </p:cNvPr>
          <p:cNvSpPr txBox="1"/>
          <p:nvPr/>
        </p:nvSpPr>
        <p:spPr>
          <a:xfrm>
            <a:off x="1447800" y="5105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4EA791-64F4-403A-BE97-50EE84E905B5}"/>
              </a:ext>
            </a:extLst>
          </p:cNvPr>
          <p:cNvSpPr txBox="1"/>
          <p:nvPr/>
        </p:nvSpPr>
        <p:spPr>
          <a:xfrm>
            <a:off x="8001000" y="5486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5620DD-D33F-4EBC-9245-A717903094C7}"/>
              </a:ext>
            </a:extLst>
          </p:cNvPr>
          <p:cNvSpPr txBox="1"/>
          <p:nvPr/>
        </p:nvSpPr>
        <p:spPr>
          <a:xfrm>
            <a:off x="3124200" y="2286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68658A-B751-4609-8AB6-868E45E7DDFE}"/>
              </a:ext>
            </a:extLst>
          </p:cNvPr>
          <p:cNvSpPr txBox="1"/>
          <p:nvPr/>
        </p:nvSpPr>
        <p:spPr>
          <a:xfrm>
            <a:off x="5410013" y="567531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A058B1-F0DB-4C32-8754-F8D451A5DFF6}"/>
              </a:ext>
            </a:extLst>
          </p:cNvPr>
          <p:cNvSpPr txBox="1"/>
          <p:nvPr/>
        </p:nvSpPr>
        <p:spPr>
          <a:xfrm>
            <a:off x="7626720" y="2667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55C4EF3-9F2E-425D-86F7-A02E14509A45}"/>
              </a:ext>
            </a:extLst>
          </p:cNvPr>
          <p:cNvCxnSpPr/>
          <p:nvPr/>
        </p:nvCxnSpPr>
        <p:spPr>
          <a:xfrm flipV="1">
            <a:off x="2057400" y="5529420"/>
            <a:ext cx="3581400" cy="689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8EDA549-B8CC-4805-8ED4-9037C6D83ECC}"/>
              </a:ext>
            </a:extLst>
          </p:cNvPr>
          <p:cNvCxnSpPr>
            <a:cxnSpLocks/>
          </p:cNvCxnSpPr>
          <p:nvPr/>
        </p:nvCxnSpPr>
        <p:spPr>
          <a:xfrm flipV="1">
            <a:off x="2057400" y="3048000"/>
            <a:ext cx="1447800" cy="25073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42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311</TotalTime>
  <Words>185</Words>
  <Application>Microsoft Office PowerPoint</Application>
  <PresentationFormat>Widescreen</PresentationFormat>
  <Paragraphs>51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26</cp:revision>
  <dcterms:created xsi:type="dcterms:W3CDTF">2019-09-21T05:54:17Z</dcterms:created>
  <dcterms:modified xsi:type="dcterms:W3CDTF">2019-09-21T20:55:26Z</dcterms:modified>
</cp:coreProperties>
</file>