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5" r:id="rId10"/>
    <p:sldId id="276" r:id="rId11"/>
    <p:sldId id="264" r:id="rId12"/>
    <p:sldId id="266" r:id="rId13"/>
    <p:sldId id="267" r:id="rId14"/>
    <p:sldId id="268" r:id="rId15"/>
    <p:sldId id="269" r:id="rId16"/>
    <p:sldId id="270" r:id="rId17"/>
    <p:sldId id="271" r:id="rId18"/>
    <p:sldId id="277" r:id="rId19"/>
    <p:sldId id="272" r:id="rId20"/>
    <p:sldId id="278"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FFFFFF"/>
    <a:srgbClr val="F3EBFF"/>
    <a:srgbClr val="81DE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767E9-55B0-4476-9122-FCCCE469B2B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C19001B-89DA-4A3B-8B37-B9DD33E1FA92}">
      <dgm:prSet phldrT="[Text]" custT="1"/>
      <dgm:spPr/>
      <dgm:t>
        <a:bodyPr/>
        <a:lstStyle/>
        <a:p>
          <a:r>
            <a:rPr lang="en-US" sz="2000" b="1" dirty="0" err="1">
              <a:latin typeface="SutonnyMJ" pitchFamily="2" charset="0"/>
              <a:cs typeface="SutonnyMJ" pitchFamily="2" charset="0"/>
            </a:rPr>
            <a:t>তথ্য</a:t>
          </a:r>
          <a:r>
            <a:rPr lang="en-US" sz="2000" b="1" dirty="0">
              <a:latin typeface="SutonnyMJ" pitchFamily="2" charset="0"/>
              <a:cs typeface="SutonnyMJ" pitchFamily="2" charset="0"/>
            </a:rPr>
            <a:t> ও </a:t>
          </a:r>
          <a:r>
            <a:rPr lang="en-US" sz="2000" b="1" dirty="0" err="1">
              <a:latin typeface="SutonnyMJ" pitchFamily="2" charset="0"/>
              <a:cs typeface="SutonnyMJ" pitchFamily="2" charset="0"/>
            </a:rPr>
            <a:t>যোগাযোগ</a:t>
          </a:r>
          <a:r>
            <a:rPr lang="en-US" sz="2000" b="1" dirty="0">
              <a:latin typeface="SutonnyMJ" pitchFamily="2" charset="0"/>
              <a:cs typeface="SutonnyMJ" pitchFamily="2" charset="0"/>
            </a:rPr>
            <a:t> </a:t>
          </a:r>
          <a:r>
            <a:rPr lang="en-US" sz="2000" b="1" dirty="0" err="1">
              <a:latin typeface="SutonnyMJ" pitchFamily="2" charset="0"/>
              <a:cs typeface="SutonnyMJ" pitchFamily="2" charset="0"/>
            </a:rPr>
            <a:t>প্রযুক্তির</a:t>
          </a:r>
          <a:r>
            <a:rPr lang="en-US" sz="2000" b="1" dirty="0">
              <a:latin typeface="SutonnyMJ" pitchFamily="2" charset="0"/>
              <a:cs typeface="SutonnyMJ" pitchFamily="2" charset="0"/>
            </a:rPr>
            <a:t> </a:t>
          </a:r>
          <a:r>
            <a:rPr lang="en-US" sz="2000" b="1" dirty="0" err="1">
              <a:latin typeface="SutonnyMJ" pitchFamily="2" charset="0"/>
              <a:cs typeface="SutonnyMJ" pitchFamily="2" charset="0"/>
            </a:rPr>
            <a:t>ব্যাবহার</a:t>
          </a:r>
          <a:r>
            <a:rPr lang="en-US" sz="2000" b="1" dirty="0">
              <a:latin typeface="SutonnyMJ" pitchFamily="2" charset="0"/>
              <a:cs typeface="SutonnyMJ" pitchFamily="2" charset="0"/>
            </a:rPr>
            <a:t> </a:t>
          </a:r>
        </a:p>
      </dgm:t>
    </dgm:pt>
    <dgm:pt modelId="{D6020186-B757-452A-91C8-F5D3CAB0BD82}" type="parTrans" cxnId="{62775B96-3344-4CE3-B01A-1D7DD1895C5E}">
      <dgm:prSet/>
      <dgm:spPr/>
      <dgm:t>
        <a:bodyPr/>
        <a:lstStyle/>
        <a:p>
          <a:endParaRPr lang="en-US" sz="2800" b="1">
            <a:latin typeface="SutonnyMJ" pitchFamily="2" charset="0"/>
            <a:cs typeface="SutonnyMJ" pitchFamily="2" charset="0"/>
          </a:endParaRPr>
        </a:p>
      </dgm:t>
    </dgm:pt>
    <dgm:pt modelId="{64C3B164-D38C-48DD-8D1F-8853434AD14F}" type="sibTrans" cxnId="{62775B96-3344-4CE3-B01A-1D7DD1895C5E}">
      <dgm:prSet/>
      <dgm:spPr/>
      <dgm:t>
        <a:bodyPr/>
        <a:lstStyle/>
        <a:p>
          <a:endParaRPr lang="en-US" sz="2800" b="1">
            <a:latin typeface="SutonnyMJ" pitchFamily="2" charset="0"/>
            <a:cs typeface="SutonnyMJ" pitchFamily="2" charset="0"/>
          </a:endParaRPr>
        </a:p>
      </dgm:t>
    </dgm:pt>
    <dgm:pt modelId="{796C63E1-72E0-435F-A2A6-CAF056C97D39}">
      <dgm:prSet phldrT="[Text]" custT="1"/>
      <dgm:spPr/>
      <dgm:t>
        <a:bodyPr/>
        <a:lstStyle/>
        <a:p>
          <a:r>
            <a:rPr lang="en-US" sz="1600" b="1" dirty="0" err="1">
              <a:latin typeface="SutonnyMJ" pitchFamily="2" charset="0"/>
              <a:cs typeface="SutonnyMJ" pitchFamily="2" charset="0"/>
            </a:rPr>
            <a:t>শিক্ষা</a:t>
          </a:r>
          <a:r>
            <a:rPr lang="en-US" sz="1600" b="1" dirty="0">
              <a:latin typeface="SutonnyMJ" pitchFamily="2" charset="0"/>
              <a:cs typeface="SutonnyMJ" pitchFamily="2" charset="0"/>
            </a:rPr>
            <a:t> </a:t>
          </a:r>
        </a:p>
      </dgm:t>
    </dgm:pt>
    <dgm:pt modelId="{7C65A241-03F0-4084-9D1F-01F58D655884}" type="parTrans" cxnId="{6CF15F10-BE45-43B6-A356-77D7278D7353}">
      <dgm:prSet/>
      <dgm:spPr/>
      <dgm:t>
        <a:bodyPr/>
        <a:lstStyle/>
        <a:p>
          <a:endParaRPr lang="en-US" sz="2800" b="1">
            <a:latin typeface="SutonnyMJ" pitchFamily="2" charset="0"/>
            <a:cs typeface="SutonnyMJ" pitchFamily="2" charset="0"/>
          </a:endParaRPr>
        </a:p>
      </dgm:t>
    </dgm:pt>
    <dgm:pt modelId="{1345EC74-FD99-4D88-8410-84904A625341}" type="sibTrans" cxnId="{6CF15F10-BE45-43B6-A356-77D7278D7353}">
      <dgm:prSet/>
      <dgm:spPr/>
      <dgm:t>
        <a:bodyPr/>
        <a:lstStyle/>
        <a:p>
          <a:endParaRPr lang="en-US" sz="2800" b="1">
            <a:latin typeface="SutonnyMJ" pitchFamily="2" charset="0"/>
            <a:cs typeface="SutonnyMJ" pitchFamily="2" charset="0"/>
          </a:endParaRPr>
        </a:p>
      </dgm:t>
    </dgm:pt>
    <dgm:pt modelId="{F1ED2ED9-80A5-44D2-BCFF-7E68CB87A909}">
      <dgm:prSet phldrT="[Text]" custT="1"/>
      <dgm:spPr/>
      <dgm:t>
        <a:bodyPr/>
        <a:lstStyle/>
        <a:p>
          <a:r>
            <a:rPr lang="en-US" sz="1600" b="1" dirty="0" err="1">
              <a:latin typeface="SutonnyMJ" pitchFamily="2" charset="0"/>
              <a:cs typeface="SutonnyMJ" pitchFamily="2" charset="0"/>
            </a:rPr>
            <a:t>চিকিৎসা</a:t>
          </a:r>
          <a:r>
            <a:rPr lang="en-US" sz="1600" b="1" dirty="0">
              <a:latin typeface="SutonnyMJ" pitchFamily="2" charset="0"/>
              <a:cs typeface="SutonnyMJ" pitchFamily="2" charset="0"/>
            </a:rPr>
            <a:t> </a:t>
          </a:r>
        </a:p>
      </dgm:t>
    </dgm:pt>
    <dgm:pt modelId="{C49C59A4-867D-47F0-AD06-7CEA34EC58FC}" type="parTrans" cxnId="{EF82588A-DBD5-4EC6-97E8-ECAE518E9AA6}">
      <dgm:prSet/>
      <dgm:spPr/>
      <dgm:t>
        <a:bodyPr/>
        <a:lstStyle/>
        <a:p>
          <a:endParaRPr lang="en-US" sz="2800" b="1">
            <a:latin typeface="SutonnyMJ" pitchFamily="2" charset="0"/>
            <a:cs typeface="SutonnyMJ" pitchFamily="2" charset="0"/>
          </a:endParaRPr>
        </a:p>
      </dgm:t>
    </dgm:pt>
    <dgm:pt modelId="{04477EBA-CE4C-4B8C-87BE-C2C035D64F98}" type="sibTrans" cxnId="{EF82588A-DBD5-4EC6-97E8-ECAE518E9AA6}">
      <dgm:prSet/>
      <dgm:spPr/>
      <dgm:t>
        <a:bodyPr/>
        <a:lstStyle/>
        <a:p>
          <a:endParaRPr lang="en-US" sz="2800" b="1">
            <a:latin typeface="SutonnyMJ" pitchFamily="2" charset="0"/>
            <a:cs typeface="SutonnyMJ" pitchFamily="2" charset="0"/>
          </a:endParaRPr>
        </a:p>
      </dgm:t>
    </dgm:pt>
    <dgm:pt modelId="{DFFC43B0-6CE1-4B17-B13D-1D8EBD8D8521}">
      <dgm:prSet phldrT="[Text]" custT="1"/>
      <dgm:spPr/>
      <dgm:t>
        <a:bodyPr/>
        <a:lstStyle/>
        <a:p>
          <a:r>
            <a:rPr lang="en-US" sz="1400" b="1" dirty="0" err="1">
              <a:latin typeface="SutonnyMJ" pitchFamily="2" charset="0"/>
              <a:cs typeface="SutonnyMJ" pitchFamily="2" charset="0"/>
            </a:rPr>
            <a:t>যোগাযোগ</a:t>
          </a:r>
          <a:r>
            <a:rPr lang="en-US" sz="1400" b="1" dirty="0">
              <a:latin typeface="SutonnyMJ" pitchFamily="2" charset="0"/>
              <a:cs typeface="SutonnyMJ" pitchFamily="2" charset="0"/>
            </a:rPr>
            <a:t> </a:t>
          </a:r>
        </a:p>
      </dgm:t>
    </dgm:pt>
    <dgm:pt modelId="{19CF14B3-B178-4E53-B328-82F2D4440D2A}" type="parTrans" cxnId="{549EAD16-605E-4912-981D-A65789947C03}">
      <dgm:prSet/>
      <dgm:spPr/>
      <dgm:t>
        <a:bodyPr/>
        <a:lstStyle/>
        <a:p>
          <a:endParaRPr lang="en-US" sz="2800" b="1">
            <a:latin typeface="SutonnyMJ" pitchFamily="2" charset="0"/>
            <a:cs typeface="SutonnyMJ" pitchFamily="2" charset="0"/>
          </a:endParaRPr>
        </a:p>
      </dgm:t>
    </dgm:pt>
    <dgm:pt modelId="{F11B6ED4-EFDC-4E9C-B249-7375850081D3}" type="sibTrans" cxnId="{549EAD16-605E-4912-981D-A65789947C03}">
      <dgm:prSet/>
      <dgm:spPr/>
      <dgm:t>
        <a:bodyPr/>
        <a:lstStyle/>
        <a:p>
          <a:endParaRPr lang="en-US" sz="2800" b="1">
            <a:latin typeface="SutonnyMJ" pitchFamily="2" charset="0"/>
            <a:cs typeface="SutonnyMJ" pitchFamily="2" charset="0"/>
          </a:endParaRPr>
        </a:p>
      </dgm:t>
    </dgm:pt>
    <dgm:pt modelId="{179CCFD1-F048-41FA-B4AA-66542CC8D877}">
      <dgm:prSet phldrT="[Text]" custT="1"/>
      <dgm:spPr/>
      <dgm:t>
        <a:bodyPr/>
        <a:lstStyle/>
        <a:p>
          <a:r>
            <a:rPr lang="en-US" sz="1600" b="1" dirty="0" err="1">
              <a:latin typeface="SutonnyMJ" pitchFamily="2" charset="0"/>
              <a:cs typeface="SutonnyMJ" pitchFamily="2" charset="0"/>
            </a:rPr>
            <a:t>বিনোদন</a:t>
          </a:r>
          <a:r>
            <a:rPr lang="en-US" sz="1600" b="1" dirty="0">
              <a:latin typeface="SutonnyMJ" pitchFamily="2" charset="0"/>
              <a:cs typeface="SutonnyMJ" pitchFamily="2" charset="0"/>
            </a:rPr>
            <a:t> </a:t>
          </a:r>
        </a:p>
      </dgm:t>
    </dgm:pt>
    <dgm:pt modelId="{07BD7346-958C-43D0-965E-3FFA4B2836AB}" type="parTrans" cxnId="{116FF448-7DF9-4113-AAE4-33D7B51DB655}">
      <dgm:prSet/>
      <dgm:spPr/>
      <dgm:t>
        <a:bodyPr/>
        <a:lstStyle/>
        <a:p>
          <a:endParaRPr lang="en-US" sz="2800" b="1">
            <a:latin typeface="SutonnyMJ" pitchFamily="2" charset="0"/>
            <a:cs typeface="SutonnyMJ" pitchFamily="2" charset="0"/>
          </a:endParaRPr>
        </a:p>
      </dgm:t>
    </dgm:pt>
    <dgm:pt modelId="{19FF66CF-9AF6-46C4-9AE8-F5047CB76027}" type="sibTrans" cxnId="{116FF448-7DF9-4113-AAE4-33D7B51DB655}">
      <dgm:prSet/>
      <dgm:spPr/>
      <dgm:t>
        <a:bodyPr/>
        <a:lstStyle/>
        <a:p>
          <a:endParaRPr lang="en-US" sz="2800" b="1">
            <a:latin typeface="SutonnyMJ" pitchFamily="2" charset="0"/>
            <a:cs typeface="SutonnyMJ" pitchFamily="2" charset="0"/>
          </a:endParaRPr>
        </a:p>
      </dgm:t>
    </dgm:pt>
    <dgm:pt modelId="{620D14EB-0924-45C1-B63D-25E88CA83AEA}">
      <dgm:prSet phldrT="[Text]" custT="1"/>
      <dgm:spPr/>
      <dgm:t>
        <a:bodyPr/>
        <a:lstStyle/>
        <a:p>
          <a:r>
            <a:rPr lang="en-US" sz="1600" b="1" dirty="0" err="1">
              <a:latin typeface="SutonnyMJ" pitchFamily="2" charset="0"/>
              <a:cs typeface="SutonnyMJ" pitchFamily="2" charset="0"/>
            </a:rPr>
            <a:t>বিজ্ঞানের</a:t>
          </a:r>
          <a:r>
            <a:rPr lang="en-US" sz="1600" b="1" dirty="0">
              <a:latin typeface="SutonnyMJ" pitchFamily="2" charset="0"/>
              <a:cs typeface="SutonnyMJ" pitchFamily="2" charset="0"/>
            </a:rPr>
            <a:t> </a:t>
          </a:r>
          <a:r>
            <a:rPr lang="en-US" sz="1600" b="1" dirty="0" err="1">
              <a:latin typeface="SutonnyMJ" pitchFamily="2" charset="0"/>
              <a:cs typeface="SutonnyMJ" pitchFamily="2" charset="0"/>
            </a:rPr>
            <a:t>গবেষণায়</a:t>
          </a:r>
          <a:r>
            <a:rPr lang="en-US" sz="1600" b="1" dirty="0">
              <a:latin typeface="SutonnyMJ" pitchFamily="2" charset="0"/>
              <a:cs typeface="SutonnyMJ" pitchFamily="2" charset="0"/>
            </a:rPr>
            <a:t> </a:t>
          </a:r>
        </a:p>
      </dgm:t>
    </dgm:pt>
    <dgm:pt modelId="{E41B6799-16FC-4ACB-9E89-60588341E62E}" type="parTrans" cxnId="{246F150C-9805-412F-984C-6BC0B40E7B3C}">
      <dgm:prSet/>
      <dgm:spPr/>
      <dgm:t>
        <a:bodyPr/>
        <a:lstStyle/>
        <a:p>
          <a:endParaRPr lang="en-US" sz="2800" b="1">
            <a:latin typeface="SutonnyMJ" pitchFamily="2" charset="0"/>
            <a:cs typeface="SutonnyMJ" pitchFamily="2" charset="0"/>
          </a:endParaRPr>
        </a:p>
      </dgm:t>
    </dgm:pt>
    <dgm:pt modelId="{3D3086B2-7CA0-47F6-A935-7DC502BE1B9C}" type="sibTrans" cxnId="{246F150C-9805-412F-984C-6BC0B40E7B3C}">
      <dgm:prSet/>
      <dgm:spPr/>
      <dgm:t>
        <a:bodyPr/>
        <a:lstStyle/>
        <a:p>
          <a:endParaRPr lang="en-US" sz="2800" b="1">
            <a:latin typeface="SutonnyMJ" pitchFamily="2" charset="0"/>
            <a:cs typeface="SutonnyMJ" pitchFamily="2" charset="0"/>
          </a:endParaRPr>
        </a:p>
      </dgm:t>
    </dgm:pt>
    <dgm:pt modelId="{30BE964A-394D-4D8A-83A6-1C85B9AB21D0}">
      <dgm:prSet phldrT="[Text]" custT="1"/>
      <dgm:spPr/>
      <dgm:t>
        <a:bodyPr/>
        <a:lstStyle/>
        <a:p>
          <a:r>
            <a:rPr lang="en-US" sz="1600" b="1" dirty="0" err="1">
              <a:latin typeface="SutonnyMJ" pitchFamily="2" charset="0"/>
              <a:cs typeface="SutonnyMJ" pitchFamily="2" charset="0"/>
            </a:rPr>
            <a:t>ব্যবসা</a:t>
          </a:r>
          <a:r>
            <a:rPr lang="en-US" sz="1600" b="1" dirty="0">
              <a:latin typeface="SutonnyMJ" pitchFamily="2" charset="0"/>
              <a:cs typeface="SutonnyMJ" pitchFamily="2" charset="0"/>
            </a:rPr>
            <a:t> </a:t>
          </a:r>
        </a:p>
      </dgm:t>
    </dgm:pt>
    <dgm:pt modelId="{78853C84-DD00-44AC-8B22-D338A9E46E68}" type="parTrans" cxnId="{D1A5A26A-39A9-4E39-A2D5-D8ECFA5B533E}">
      <dgm:prSet/>
      <dgm:spPr/>
      <dgm:t>
        <a:bodyPr/>
        <a:lstStyle/>
        <a:p>
          <a:endParaRPr lang="en-US" sz="2800" b="1"/>
        </a:p>
      </dgm:t>
    </dgm:pt>
    <dgm:pt modelId="{B4A9CBE3-927E-48A6-BF3B-A88E68C757DE}" type="sibTrans" cxnId="{D1A5A26A-39A9-4E39-A2D5-D8ECFA5B533E}">
      <dgm:prSet/>
      <dgm:spPr/>
      <dgm:t>
        <a:bodyPr/>
        <a:lstStyle/>
        <a:p>
          <a:endParaRPr lang="en-US" sz="2800" b="1"/>
        </a:p>
      </dgm:t>
    </dgm:pt>
    <dgm:pt modelId="{661FA8CB-61CE-4221-8F3E-74E264CD9B3C}" type="pres">
      <dgm:prSet presAssocID="{B88767E9-55B0-4476-9122-FCCCE469B2B0}" presName="Name0" presStyleCnt="0">
        <dgm:presLayoutVars>
          <dgm:chMax val="1"/>
          <dgm:dir/>
          <dgm:animLvl val="ctr"/>
          <dgm:resizeHandles val="exact"/>
        </dgm:presLayoutVars>
      </dgm:prSet>
      <dgm:spPr/>
    </dgm:pt>
    <dgm:pt modelId="{A9B4DD60-97EA-4E0D-87A8-8D21CA29489B}" type="pres">
      <dgm:prSet presAssocID="{DC19001B-89DA-4A3B-8B37-B9DD33E1FA92}" presName="centerShape" presStyleLbl="node0" presStyleIdx="0" presStyleCnt="1"/>
      <dgm:spPr/>
    </dgm:pt>
    <dgm:pt modelId="{81B4C6DC-0581-4030-9F7A-978447AD64DE}" type="pres">
      <dgm:prSet presAssocID="{796C63E1-72E0-435F-A2A6-CAF056C97D39}" presName="node" presStyleLbl="node1" presStyleIdx="0" presStyleCnt="6">
        <dgm:presLayoutVars>
          <dgm:bulletEnabled val="1"/>
        </dgm:presLayoutVars>
      </dgm:prSet>
      <dgm:spPr/>
    </dgm:pt>
    <dgm:pt modelId="{65FFFA48-40E6-4EB8-AE54-8AF283B55FF5}" type="pres">
      <dgm:prSet presAssocID="{796C63E1-72E0-435F-A2A6-CAF056C97D39}" presName="dummy" presStyleCnt="0"/>
      <dgm:spPr/>
    </dgm:pt>
    <dgm:pt modelId="{6C69F8B4-42F5-45ED-B77E-5BE2081A6CE6}" type="pres">
      <dgm:prSet presAssocID="{1345EC74-FD99-4D88-8410-84904A625341}" presName="sibTrans" presStyleLbl="sibTrans2D1" presStyleIdx="0" presStyleCnt="6" custLinFactNeighborX="-7863" custLinFactNeighborY="-4647"/>
      <dgm:spPr/>
    </dgm:pt>
    <dgm:pt modelId="{A3AC0839-8C92-439D-9555-BED2D2729ECE}" type="pres">
      <dgm:prSet presAssocID="{620D14EB-0924-45C1-B63D-25E88CA83AEA}" presName="node" presStyleLbl="node1" presStyleIdx="1" presStyleCnt="6">
        <dgm:presLayoutVars>
          <dgm:bulletEnabled val="1"/>
        </dgm:presLayoutVars>
      </dgm:prSet>
      <dgm:spPr/>
    </dgm:pt>
    <dgm:pt modelId="{2257D58E-D18D-45BF-AF08-A17254B111E4}" type="pres">
      <dgm:prSet presAssocID="{620D14EB-0924-45C1-B63D-25E88CA83AEA}" presName="dummy" presStyleCnt="0"/>
      <dgm:spPr/>
    </dgm:pt>
    <dgm:pt modelId="{59E466C7-AE61-44CD-96FB-159F17FC4D61}" type="pres">
      <dgm:prSet presAssocID="{3D3086B2-7CA0-47F6-A935-7DC502BE1B9C}" presName="sibTrans" presStyleLbl="sibTrans2D1" presStyleIdx="1" presStyleCnt="6"/>
      <dgm:spPr/>
    </dgm:pt>
    <dgm:pt modelId="{006F81EF-AFF4-4EA4-B63F-B808C762204F}" type="pres">
      <dgm:prSet presAssocID="{F1ED2ED9-80A5-44D2-BCFF-7E68CB87A909}" presName="node" presStyleLbl="node1" presStyleIdx="2" presStyleCnt="6">
        <dgm:presLayoutVars>
          <dgm:bulletEnabled val="1"/>
        </dgm:presLayoutVars>
      </dgm:prSet>
      <dgm:spPr/>
    </dgm:pt>
    <dgm:pt modelId="{F8E095BA-036F-4604-98BA-1087CBC6B4C5}" type="pres">
      <dgm:prSet presAssocID="{F1ED2ED9-80A5-44D2-BCFF-7E68CB87A909}" presName="dummy" presStyleCnt="0"/>
      <dgm:spPr/>
    </dgm:pt>
    <dgm:pt modelId="{FFE3B80A-2E97-4E87-A697-1D5D5A0FAB44}" type="pres">
      <dgm:prSet presAssocID="{04477EBA-CE4C-4B8C-87BE-C2C035D64F98}" presName="sibTrans" presStyleLbl="sibTrans2D1" presStyleIdx="2" presStyleCnt="6"/>
      <dgm:spPr/>
    </dgm:pt>
    <dgm:pt modelId="{4F16A636-09C2-4198-BEF7-3246611B6057}" type="pres">
      <dgm:prSet presAssocID="{DFFC43B0-6CE1-4B17-B13D-1D8EBD8D8521}" presName="node" presStyleLbl="node1" presStyleIdx="3" presStyleCnt="6">
        <dgm:presLayoutVars>
          <dgm:bulletEnabled val="1"/>
        </dgm:presLayoutVars>
      </dgm:prSet>
      <dgm:spPr/>
    </dgm:pt>
    <dgm:pt modelId="{FB3011ED-0940-4DAE-AD80-7ED5250A519D}" type="pres">
      <dgm:prSet presAssocID="{DFFC43B0-6CE1-4B17-B13D-1D8EBD8D8521}" presName="dummy" presStyleCnt="0"/>
      <dgm:spPr/>
    </dgm:pt>
    <dgm:pt modelId="{E5CDD79C-1BB8-4DE5-B2E9-F884F5CCE702}" type="pres">
      <dgm:prSet presAssocID="{F11B6ED4-EFDC-4E9C-B249-7375850081D3}" presName="sibTrans" presStyleLbl="sibTrans2D1" presStyleIdx="3" presStyleCnt="6"/>
      <dgm:spPr/>
    </dgm:pt>
    <dgm:pt modelId="{542226E2-AF67-48A0-89AD-2ED0C99ECDEC}" type="pres">
      <dgm:prSet presAssocID="{179CCFD1-F048-41FA-B4AA-66542CC8D877}" presName="node" presStyleLbl="node1" presStyleIdx="4" presStyleCnt="6">
        <dgm:presLayoutVars>
          <dgm:bulletEnabled val="1"/>
        </dgm:presLayoutVars>
      </dgm:prSet>
      <dgm:spPr/>
    </dgm:pt>
    <dgm:pt modelId="{666E8BF0-B7FF-47CD-B23F-DA6040E3E20A}" type="pres">
      <dgm:prSet presAssocID="{179CCFD1-F048-41FA-B4AA-66542CC8D877}" presName="dummy" presStyleCnt="0"/>
      <dgm:spPr/>
    </dgm:pt>
    <dgm:pt modelId="{ED5C9B4E-A2D9-4F01-BDF4-44258A9F0FB5}" type="pres">
      <dgm:prSet presAssocID="{19FF66CF-9AF6-46C4-9AE8-F5047CB76027}" presName="sibTrans" presStyleLbl="sibTrans2D1" presStyleIdx="4" presStyleCnt="6"/>
      <dgm:spPr/>
    </dgm:pt>
    <dgm:pt modelId="{1A3688BE-F7EF-4D53-80F7-3D061544821E}" type="pres">
      <dgm:prSet presAssocID="{30BE964A-394D-4D8A-83A6-1C85B9AB21D0}" presName="node" presStyleLbl="node1" presStyleIdx="5" presStyleCnt="6">
        <dgm:presLayoutVars>
          <dgm:bulletEnabled val="1"/>
        </dgm:presLayoutVars>
      </dgm:prSet>
      <dgm:spPr/>
    </dgm:pt>
    <dgm:pt modelId="{B6DDA408-5D59-4ADC-AC3E-F112355FFB56}" type="pres">
      <dgm:prSet presAssocID="{30BE964A-394D-4D8A-83A6-1C85B9AB21D0}" presName="dummy" presStyleCnt="0"/>
      <dgm:spPr/>
    </dgm:pt>
    <dgm:pt modelId="{F23A7F31-C99C-4465-AB5C-B2BC82BEB916}" type="pres">
      <dgm:prSet presAssocID="{B4A9CBE3-927E-48A6-BF3B-A88E68C757DE}" presName="sibTrans" presStyleLbl="sibTrans2D1" presStyleIdx="5" presStyleCnt="6"/>
      <dgm:spPr/>
    </dgm:pt>
  </dgm:ptLst>
  <dgm:cxnLst>
    <dgm:cxn modelId="{61C69101-4B21-4697-A8D0-7242AA1DD724}" type="presOf" srcId="{DFFC43B0-6CE1-4B17-B13D-1D8EBD8D8521}" destId="{4F16A636-09C2-4198-BEF7-3246611B6057}" srcOrd="0" destOrd="0" presId="urn:microsoft.com/office/officeart/2005/8/layout/radial6"/>
    <dgm:cxn modelId="{246F150C-9805-412F-984C-6BC0B40E7B3C}" srcId="{DC19001B-89DA-4A3B-8B37-B9DD33E1FA92}" destId="{620D14EB-0924-45C1-B63D-25E88CA83AEA}" srcOrd="1" destOrd="0" parTransId="{E41B6799-16FC-4ACB-9E89-60588341E62E}" sibTransId="{3D3086B2-7CA0-47F6-A935-7DC502BE1B9C}"/>
    <dgm:cxn modelId="{6CF15F10-BE45-43B6-A356-77D7278D7353}" srcId="{DC19001B-89DA-4A3B-8B37-B9DD33E1FA92}" destId="{796C63E1-72E0-435F-A2A6-CAF056C97D39}" srcOrd="0" destOrd="0" parTransId="{7C65A241-03F0-4084-9D1F-01F58D655884}" sibTransId="{1345EC74-FD99-4D88-8410-84904A625341}"/>
    <dgm:cxn modelId="{549EAD16-605E-4912-981D-A65789947C03}" srcId="{DC19001B-89DA-4A3B-8B37-B9DD33E1FA92}" destId="{DFFC43B0-6CE1-4B17-B13D-1D8EBD8D8521}" srcOrd="3" destOrd="0" parTransId="{19CF14B3-B178-4E53-B328-82F2D4440D2A}" sibTransId="{F11B6ED4-EFDC-4E9C-B249-7375850081D3}"/>
    <dgm:cxn modelId="{1EB9BE1E-A880-498E-92C0-AE4D5019BB74}" type="presOf" srcId="{3D3086B2-7CA0-47F6-A935-7DC502BE1B9C}" destId="{59E466C7-AE61-44CD-96FB-159F17FC4D61}" srcOrd="0" destOrd="0" presId="urn:microsoft.com/office/officeart/2005/8/layout/radial6"/>
    <dgm:cxn modelId="{78AEFD1F-EDBA-44F7-91A6-DCF9A5B06440}" type="presOf" srcId="{04477EBA-CE4C-4B8C-87BE-C2C035D64F98}" destId="{FFE3B80A-2E97-4E87-A697-1D5D5A0FAB44}" srcOrd="0" destOrd="0" presId="urn:microsoft.com/office/officeart/2005/8/layout/radial6"/>
    <dgm:cxn modelId="{1381AC27-DCFF-4AB3-A7E3-9B0F8B7EB4E9}" type="presOf" srcId="{1345EC74-FD99-4D88-8410-84904A625341}" destId="{6C69F8B4-42F5-45ED-B77E-5BE2081A6CE6}" srcOrd="0" destOrd="0" presId="urn:microsoft.com/office/officeart/2005/8/layout/radial6"/>
    <dgm:cxn modelId="{0307D161-CA49-47D3-8F94-EA24A8C60501}" type="presOf" srcId="{F1ED2ED9-80A5-44D2-BCFF-7E68CB87A909}" destId="{006F81EF-AFF4-4EA4-B63F-B808C762204F}" srcOrd="0" destOrd="0" presId="urn:microsoft.com/office/officeart/2005/8/layout/radial6"/>
    <dgm:cxn modelId="{116FF448-7DF9-4113-AAE4-33D7B51DB655}" srcId="{DC19001B-89DA-4A3B-8B37-B9DD33E1FA92}" destId="{179CCFD1-F048-41FA-B4AA-66542CC8D877}" srcOrd="4" destOrd="0" parTransId="{07BD7346-958C-43D0-965E-3FFA4B2836AB}" sibTransId="{19FF66CF-9AF6-46C4-9AE8-F5047CB76027}"/>
    <dgm:cxn modelId="{D1A5A26A-39A9-4E39-A2D5-D8ECFA5B533E}" srcId="{DC19001B-89DA-4A3B-8B37-B9DD33E1FA92}" destId="{30BE964A-394D-4D8A-83A6-1C85B9AB21D0}" srcOrd="5" destOrd="0" parTransId="{78853C84-DD00-44AC-8B22-D338A9E46E68}" sibTransId="{B4A9CBE3-927E-48A6-BF3B-A88E68C757DE}"/>
    <dgm:cxn modelId="{E598FB70-A387-4F48-8C91-F64F27B41D37}" type="presOf" srcId="{F11B6ED4-EFDC-4E9C-B249-7375850081D3}" destId="{E5CDD79C-1BB8-4DE5-B2E9-F884F5CCE702}" srcOrd="0" destOrd="0" presId="urn:microsoft.com/office/officeart/2005/8/layout/radial6"/>
    <dgm:cxn modelId="{2AC4F259-19D3-4486-9CED-5012AA73EF43}" type="presOf" srcId="{B88767E9-55B0-4476-9122-FCCCE469B2B0}" destId="{661FA8CB-61CE-4221-8F3E-74E264CD9B3C}" srcOrd="0" destOrd="0" presId="urn:microsoft.com/office/officeart/2005/8/layout/radial6"/>
    <dgm:cxn modelId="{EF82588A-DBD5-4EC6-97E8-ECAE518E9AA6}" srcId="{DC19001B-89DA-4A3B-8B37-B9DD33E1FA92}" destId="{F1ED2ED9-80A5-44D2-BCFF-7E68CB87A909}" srcOrd="2" destOrd="0" parTransId="{C49C59A4-867D-47F0-AD06-7CEA34EC58FC}" sibTransId="{04477EBA-CE4C-4B8C-87BE-C2C035D64F98}"/>
    <dgm:cxn modelId="{2B24CF8C-0ED4-4011-ACAC-1AE75DC74E54}" type="presOf" srcId="{179CCFD1-F048-41FA-B4AA-66542CC8D877}" destId="{542226E2-AF67-48A0-89AD-2ED0C99ECDEC}" srcOrd="0" destOrd="0" presId="urn:microsoft.com/office/officeart/2005/8/layout/radial6"/>
    <dgm:cxn modelId="{62775B96-3344-4CE3-B01A-1D7DD1895C5E}" srcId="{B88767E9-55B0-4476-9122-FCCCE469B2B0}" destId="{DC19001B-89DA-4A3B-8B37-B9DD33E1FA92}" srcOrd="0" destOrd="0" parTransId="{D6020186-B757-452A-91C8-F5D3CAB0BD82}" sibTransId="{64C3B164-D38C-48DD-8D1F-8853434AD14F}"/>
    <dgm:cxn modelId="{19EAEFA8-6F3A-42E3-9C95-33D63E3BC23E}" type="presOf" srcId="{30BE964A-394D-4D8A-83A6-1C85B9AB21D0}" destId="{1A3688BE-F7EF-4D53-80F7-3D061544821E}" srcOrd="0" destOrd="0" presId="urn:microsoft.com/office/officeart/2005/8/layout/radial6"/>
    <dgm:cxn modelId="{19427DE5-9B63-4D40-97DB-9FF62D24306C}" type="presOf" srcId="{DC19001B-89DA-4A3B-8B37-B9DD33E1FA92}" destId="{A9B4DD60-97EA-4E0D-87A8-8D21CA29489B}" srcOrd="0" destOrd="0" presId="urn:microsoft.com/office/officeart/2005/8/layout/radial6"/>
    <dgm:cxn modelId="{09324BE9-CE22-4165-9C63-1C42509AD55D}" type="presOf" srcId="{19FF66CF-9AF6-46C4-9AE8-F5047CB76027}" destId="{ED5C9B4E-A2D9-4F01-BDF4-44258A9F0FB5}" srcOrd="0" destOrd="0" presId="urn:microsoft.com/office/officeart/2005/8/layout/radial6"/>
    <dgm:cxn modelId="{DC48E5EC-5567-47E1-9229-83C46D7A1429}" type="presOf" srcId="{796C63E1-72E0-435F-A2A6-CAF056C97D39}" destId="{81B4C6DC-0581-4030-9F7A-978447AD64DE}" srcOrd="0" destOrd="0" presId="urn:microsoft.com/office/officeart/2005/8/layout/radial6"/>
    <dgm:cxn modelId="{73A1B7FA-E3E9-4183-B4C1-F027C3E1F94D}" type="presOf" srcId="{B4A9CBE3-927E-48A6-BF3B-A88E68C757DE}" destId="{F23A7F31-C99C-4465-AB5C-B2BC82BEB916}" srcOrd="0" destOrd="0" presId="urn:microsoft.com/office/officeart/2005/8/layout/radial6"/>
    <dgm:cxn modelId="{6D4A6BFD-2D7B-483B-9B72-475E3CD3D6D9}" type="presOf" srcId="{620D14EB-0924-45C1-B63D-25E88CA83AEA}" destId="{A3AC0839-8C92-439D-9555-BED2D2729ECE}" srcOrd="0" destOrd="0" presId="urn:microsoft.com/office/officeart/2005/8/layout/radial6"/>
    <dgm:cxn modelId="{5E85B056-CAFE-4792-8A1B-394E576CBD4B}" type="presParOf" srcId="{661FA8CB-61CE-4221-8F3E-74E264CD9B3C}" destId="{A9B4DD60-97EA-4E0D-87A8-8D21CA29489B}" srcOrd="0" destOrd="0" presId="urn:microsoft.com/office/officeart/2005/8/layout/radial6"/>
    <dgm:cxn modelId="{5F5487F3-55F0-4F90-B4D0-22F7D96EA9F3}" type="presParOf" srcId="{661FA8CB-61CE-4221-8F3E-74E264CD9B3C}" destId="{81B4C6DC-0581-4030-9F7A-978447AD64DE}" srcOrd="1" destOrd="0" presId="urn:microsoft.com/office/officeart/2005/8/layout/radial6"/>
    <dgm:cxn modelId="{8854C5B7-F47A-41B1-AE29-D10181F0A39C}" type="presParOf" srcId="{661FA8CB-61CE-4221-8F3E-74E264CD9B3C}" destId="{65FFFA48-40E6-4EB8-AE54-8AF283B55FF5}" srcOrd="2" destOrd="0" presId="urn:microsoft.com/office/officeart/2005/8/layout/radial6"/>
    <dgm:cxn modelId="{460EE4D6-EF21-465B-82BC-9FCD56A1DE0C}" type="presParOf" srcId="{661FA8CB-61CE-4221-8F3E-74E264CD9B3C}" destId="{6C69F8B4-42F5-45ED-B77E-5BE2081A6CE6}" srcOrd="3" destOrd="0" presId="urn:microsoft.com/office/officeart/2005/8/layout/radial6"/>
    <dgm:cxn modelId="{F04ABF17-52FF-4F41-8C1D-D8062641272C}" type="presParOf" srcId="{661FA8CB-61CE-4221-8F3E-74E264CD9B3C}" destId="{A3AC0839-8C92-439D-9555-BED2D2729ECE}" srcOrd="4" destOrd="0" presId="urn:microsoft.com/office/officeart/2005/8/layout/radial6"/>
    <dgm:cxn modelId="{7B33C6D9-20FC-47C4-B218-0A18DED5D638}" type="presParOf" srcId="{661FA8CB-61CE-4221-8F3E-74E264CD9B3C}" destId="{2257D58E-D18D-45BF-AF08-A17254B111E4}" srcOrd="5" destOrd="0" presId="urn:microsoft.com/office/officeart/2005/8/layout/radial6"/>
    <dgm:cxn modelId="{58E7D468-FDBD-4198-B290-BE4AF2C2E168}" type="presParOf" srcId="{661FA8CB-61CE-4221-8F3E-74E264CD9B3C}" destId="{59E466C7-AE61-44CD-96FB-159F17FC4D61}" srcOrd="6" destOrd="0" presId="urn:microsoft.com/office/officeart/2005/8/layout/radial6"/>
    <dgm:cxn modelId="{45BD9ABB-12D5-4CED-A4DA-314B5403DEDC}" type="presParOf" srcId="{661FA8CB-61CE-4221-8F3E-74E264CD9B3C}" destId="{006F81EF-AFF4-4EA4-B63F-B808C762204F}" srcOrd="7" destOrd="0" presId="urn:microsoft.com/office/officeart/2005/8/layout/radial6"/>
    <dgm:cxn modelId="{5A71FB39-FEFE-4698-8C47-B62E2CBD958D}" type="presParOf" srcId="{661FA8CB-61CE-4221-8F3E-74E264CD9B3C}" destId="{F8E095BA-036F-4604-98BA-1087CBC6B4C5}" srcOrd="8" destOrd="0" presId="urn:microsoft.com/office/officeart/2005/8/layout/radial6"/>
    <dgm:cxn modelId="{70A9EE12-1495-4992-87D7-949EAFA659C7}" type="presParOf" srcId="{661FA8CB-61CE-4221-8F3E-74E264CD9B3C}" destId="{FFE3B80A-2E97-4E87-A697-1D5D5A0FAB44}" srcOrd="9" destOrd="0" presId="urn:microsoft.com/office/officeart/2005/8/layout/radial6"/>
    <dgm:cxn modelId="{9111316C-99BB-43BF-B953-000F735D0B6A}" type="presParOf" srcId="{661FA8CB-61CE-4221-8F3E-74E264CD9B3C}" destId="{4F16A636-09C2-4198-BEF7-3246611B6057}" srcOrd="10" destOrd="0" presId="urn:microsoft.com/office/officeart/2005/8/layout/radial6"/>
    <dgm:cxn modelId="{3CEC4538-2965-4B99-A3FD-B09C5719453A}" type="presParOf" srcId="{661FA8CB-61CE-4221-8F3E-74E264CD9B3C}" destId="{FB3011ED-0940-4DAE-AD80-7ED5250A519D}" srcOrd="11" destOrd="0" presId="urn:microsoft.com/office/officeart/2005/8/layout/radial6"/>
    <dgm:cxn modelId="{095BFF60-86E5-4CBD-84B3-2980C4E3B7AD}" type="presParOf" srcId="{661FA8CB-61CE-4221-8F3E-74E264CD9B3C}" destId="{E5CDD79C-1BB8-4DE5-B2E9-F884F5CCE702}" srcOrd="12" destOrd="0" presId="urn:microsoft.com/office/officeart/2005/8/layout/radial6"/>
    <dgm:cxn modelId="{91CE7757-5512-4750-AA83-A58FA1A4CC06}" type="presParOf" srcId="{661FA8CB-61CE-4221-8F3E-74E264CD9B3C}" destId="{542226E2-AF67-48A0-89AD-2ED0C99ECDEC}" srcOrd="13" destOrd="0" presId="urn:microsoft.com/office/officeart/2005/8/layout/radial6"/>
    <dgm:cxn modelId="{72D799A5-4AF5-4096-8DA5-DB8AB5790CF2}" type="presParOf" srcId="{661FA8CB-61CE-4221-8F3E-74E264CD9B3C}" destId="{666E8BF0-B7FF-47CD-B23F-DA6040E3E20A}" srcOrd="14" destOrd="0" presId="urn:microsoft.com/office/officeart/2005/8/layout/radial6"/>
    <dgm:cxn modelId="{71773096-65E1-4214-9373-D639D925A83E}" type="presParOf" srcId="{661FA8CB-61CE-4221-8F3E-74E264CD9B3C}" destId="{ED5C9B4E-A2D9-4F01-BDF4-44258A9F0FB5}" srcOrd="15" destOrd="0" presId="urn:microsoft.com/office/officeart/2005/8/layout/radial6"/>
    <dgm:cxn modelId="{E72F097F-C095-4E9D-8F46-4003C1601819}" type="presParOf" srcId="{661FA8CB-61CE-4221-8F3E-74E264CD9B3C}" destId="{1A3688BE-F7EF-4D53-80F7-3D061544821E}" srcOrd="16" destOrd="0" presId="urn:microsoft.com/office/officeart/2005/8/layout/radial6"/>
    <dgm:cxn modelId="{34A2E5CC-2E0C-459E-B9AA-DD0A8A3ACEFE}" type="presParOf" srcId="{661FA8CB-61CE-4221-8F3E-74E264CD9B3C}" destId="{B6DDA408-5D59-4ADC-AC3E-F112355FFB56}" srcOrd="17" destOrd="0" presId="urn:microsoft.com/office/officeart/2005/8/layout/radial6"/>
    <dgm:cxn modelId="{C7215388-819C-414C-B351-AC2C1D35507B}" type="presParOf" srcId="{661FA8CB-61CE-4221-8F3E-74E264CD9B3C}" destId="{F23A7F31-C99C-4465-AB5C-B2BC82BEB91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A7F31-C99C-4465-AB5C-B2BC82BEB916}">
      <dsp:nvSpPr>
        <dsp:cNvPr id="0" name=""/>
        <dsp:cNvSpPr/>
      </dsp:nvSpPr>
      <dsp:spPr>
        <a:xfrm>
          <a:off x="3637070" y="658796"/>
          <a:ext cx="4488142" cy="4488142"/>
        </a:xfrm>
        <a:prstGeom prst="blockArc">
          <a:avLst>
            <a:gd name="adj1" fmla="val 12600000"/>
            <a:gd name="adj2" fmla="val 16200000"/>
            <a:gd name="adj3" fmla="val 4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5C9B4E-A2D9-4F01-BDF4-44258A9F0FB5}">
      <dsp:nvSpPr>
        <dsp:cNvPr id="0" name=""/>
        <dsp:cNvSpPr/>
      </dsp:nvSpPr>
      <dsp:spPr>
        <a:xfrm>
          <a:off x="3637070" y="658796"/>
          <a:ext cx="4488142" cy="4488142"/>
        </a:xfrm>
        <a:prstGeom prst="blockArc">
          <a:avLst>
            <a:gd name="adj1" fmla="val 9000000"/>
            <a:gd name="adj2" fmla="val 12600000"/>
            <a:gd name="adj3" fmla="val 4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CDD79C-1BB8-4DE5-B2E9-F884F5CCE702}">
      <dsp:nvSpPr>
        <dsp:cNvPr id="0" name=""/>
        <dsp:cNvSpPr/>
      </dsp:nvSpPr>
      <dsp:spPr>
        <a:xfrm>
          <a:off x="3637070" y="658796"/>
          <a:ext cx="4488142" cy="4488142"/>
        </a:xfrm>
        <a:prstGeom prst="blockArc">
          <a:avLst>
            <a:gd name="adj1" fmla="val 5400000"/>
            <a:gd name="adj2" fmla="val 9000000"/>
            <a:gd name="adj3" fmla="val 4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3B80A-2E97-4E87-A697-1D5D5A0FAB44}">
      <dsp:nvSpPr>
        <dsp:cNvPr id="0" name=""/>
        <dsp:cNvSpPr/>
      </dsp:nvSpPr>
      <dsp:spPr>
        <a:xfrm>
          <a:off x="3637070" y="658796"/>
          <a:ext cx="4488142" cy="4488142"/>
        </a:xfrm>
        <a:prstGeom prst="blockArc">
          <a:avLst>
            <a:gd name="adj1" fmla="val 1800000"/>
            <a:gd name="adj2" fmla="val 5400000"/>
            <a:gd name="adj3" fmla="val 4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E466C7-AE61-44CD-96FB-159F17FC4D61}">
      <dsp:nvSpPr>
        <dsp:cNvPr id="0" name=""/>
        <dsp:cNvSpPr/>
      </dsp:nvSpPr>
      <dsp:spPr>
        <a:xfrm>
          <a:off x="3637070" y="658796"/>
          <a:ext cx="4488142" cy="4488142"/>
        </a:xfrm>
        <a:prstGeom prst="blockArc">
          <a:avLst>
            <a:gd name="adj1" fmla="val 19800000"/>
            <a:gd name="adj2" fmla="val 1800000"/>
            <a:gd name="adj3" fmla="val 4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9F8B4-42F5-45ED-B77E-5BE2081A6CE6}">
      <dsp:nvSpPr>
        <dsp:cNvPr id="0" name=""/>
        <dsp:cNvSpPr/>
      </dsp:nvSpPr>
      <dsp:spPr>
        <a:xfrm>
          <a:off x="3284167" y="450232"/>
          <a:ext cx="4488142" cy="4488142"/>
        </a:xfrm>
        <a:prstGeom prst="blockArc">
          <a:avLst>
            <a:gd name="adj1" fmla="val 16200000"/>
            <a:gd name="adj2" fmla="val 19800000"/>
            <a:gd name="adj3" fmla="val 4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B4DD60-97EA-4E0D-87A8-8D21CA29489B}">
      <dsp:nvSpPr>
        <dsp:cNvPr id="0" name=""/>
        <dsp:cNvSpPr/>
      </dsp:nvSpPr>
      <dsp:spPr>
        <a:xfrm>
          <a:off x="4871756" y="1893482"/>
          <a:ext cx="2018770" cy="20187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SutonnyMJ" pitchFamily="2" charset="0"/>
              <a:cs typeface="SutonnyMJ" pitchFamily="2" charset="0"/>
            </a:rPr>
            <a:t>তথ্য</a:t>
          </a:r>
          <a:r>
            <a:rPr lang="en-US" sz="2000" b="1" kern="1200" dirty="0">
              <a:latin typeface="SutonnyMJ" pitchFamily="2" charset="0"/>
              <a:cs typeface="SutonnyMJ" pitchFamily="2" charset="0"/>
            </a:rPr>
            <a:t> ও </a:t>
          </a:r>
          <a:r>
            <a:rPr lang="en-US" sz="2000" b="1" kern="1200" dirty="0" err="1">
              <a:latin typeface="SutonnyMJ" pitchFamily="2" charset="0"/>
              <a:cs typeface="SutonnyMJ" pitchFamily="2" charset="0"/>
            </a:rPr>
            <a:t>যোগাযোগ</a:t>
          </a:r>
          <a:r>
            <a:rPr lang="en-US" sz="2000" b="1" kern="1200" dirty="0">
              <a:latin typeface="SutonnyMJ" pitchFamily="2" charset="0"/>
              <a:cs typeface="SutonnyMJ" pitchFamily="2" charset="0"/>
            </a:rPr>
            <a:t> </a:t>
          </a:r>
          <a:r>
            <a:rPr lang="en-US" sz="2000" b="1" kern="1200" dirty="0" err="1">
              <a:latin typeface="SutonnyMJ" pitchFamily="2" charset="0"/>
              <a:cs typeface="SutonnyMJ" pitchFamily="2" charset="0"/>
            </a:rPr>
            <a:t>প্রযুক্তির</a:t>
          </a:r>
          <a:r>
            <a:rPr lang="en-US" sz="2000" b="1" kern="1200" dirty="0">
              <a:latin typeface="SutonnyMJ" pitchFamily="2" charset="0"/>
              <a:cs typeface="SutonnyMJ" pitchFamily="2" charset="0"/>
            </a:rPr>
            <a:t> </a:t>
          </a:r>
          <a:r>
            <a:rPr lang="en-US" sz="2000" b="1" kern="1200" dirty="0" err="1">
              <a:latin typeface="SutonnyMJ" pitchFamily="2" charset="0"/>
              <a:cs typeface="SutonnyMJ" pitchFamily="2" charset="0"/>
            </a:rPr>
            <a:t>ব্যাবহার</a:t>
          </a:r>
          <a:r>
            <a:rPr lang="en-US" sz="2000" b="1" kern="1200" dirty="0">
              <a:latin typeface="SutonnyMJ" pitchFamily="2" charset="0"/>
              <a:cs typeface="SutonnyMJ" pitchFamily="2" charset="0"/>
            </a:rPr>
            <a:t> </a:t>
          </a:r>
        </a:p>
      </dsp:txBody>
      <dsp:txXfrm>
        <a:off x="5167398" y="2189124"/>
        <a:ext cx="1427486" cy="1427486"/>
      </dsp:txXfrm>
    </dsp:sp>
    <dsp:sp modelId="{81B4C6DC-0581-4030-9F7A-978447AD64DE}">
      <dsp:nvSpPr>
        <dsp:cNvPr id="0" name=""/>
        <dsp:cNvSpPr/>
      </dsp:nvSpPr>
      <dsp:spPr>
        <a:xfrm>
          <a:off x="5174571" y="3099"/>
          <a:ext cx="1413139" cy="1413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utonnyMJ" pitchFamily="2" charset="0"/>
              <a:cs typeface="SutonnyMJ" pitchFamily="2" charset="0"/>
            </a:rPr>
            <a:t>শিক্ষা</a:t>
          </a:r>
          <a:r>
            <a:rPr lang="en-US" sz="1600" b="1" kern="1200" dirty="0">
              <a:latin typeface="SutonnyMJ" pitchFamily="2" charset="0"/>
              <a:cs typeface="SutonnyMJ" pitchFamily="2" charset="0"/>
            </a:rPr>
            <a:t> </a:t>
          </a:r>
        </a:p>
      </dsp:txBody>
      <dsp:txXfrm>
        <a:off x="5381520" y="210048"/>
        <a:ext cx="999241" cy="999241"/>
      </dsp:txXfrm>
    </dsp:sp>
    <dsp:sp modelId="{A3AC0839-8C92-439D-9555-BED2D2729ECE}">
      <dsp:nvSpPr>
        <dsp:cNvPr id="0" name=""/>
        <dsp:cNvSpPr/>
      </dsp:nvSpPr>
      <dsp:spPr>
        <a:xfrm>
          <a:off x="7073937" y="1099698"/>
          <a:ext cx="1413139" cy="1413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utonnyMJ" pitchFamily="2" charset="0"/>
              <a:cs typeface="SutonnyMJ" pitchFamily="2" charset="0"/>
            </a:rPr>
            <a:t>বিজ্ঞানের</a:t>
          </a:r>
          <a:r>
            <a:rPr lang="en-US" sz="1600" b="1" kern="1200" dirty="0">
              <a:latin typeface="SutonnyMJ" pitchFamily="2" charset="0"/>
              <a:cs typeface="SutonnyMJ" pitchFamily="2" charset="0"/>
            </a:rPr>
            <a:t> </a:t>
          </a:r>
          <a:r>
            <a:rPr lang="en-US" sz="1600" b="1" kern="1200" dirty="0" err="1">
              <a:latin typeface="SutonnyMJ" pitchFamily="2" charset="0"/>
              <a:cs typeface="SutonnyMJ" pitchFamily="2" charset="0"/>
            </a:rPr>
            <a:t>গবেষণায়</a:t>
          </a:r>
          <a:r>
            <a:rPr lang="en-US" sz="1600" b="1" kern="1200" dirty="0">
              <a:latin typeface="SutonnyMJ" pitchFamily="2" charset="0"/>
              <a:cs typeface="SutonnyMJ" pitchFamily="2" charset="0"/>
            </a:rPr>
            <a:t> </a:t>
          </a:r>
        </a:p>
      </dsp:txBody>
      <dsp:txXfrm>
        <a:off x="7280886" y="1306647"/>
        <a:ext cx="999241" cy="999241"/>
      </dsp:txXfrm>
    </dsp:sp>
    <dsp:sp modelId="{006F81EF-AFF4-4EA4-B63F-B808C762204F}">
      <dsp:nvSpPr>
        <dsp:cNvPr id="0" name=""/>
        <dsp:cNvSpPr/>
      </dsp:nvSpPr>
      <dsp:spPr>
        <a:xfrm>
          <a:off x="7073937" y="3292896"/>
          <a:ext cx="1413139" cy="1413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utonnyMJ" pitchFamily="2" charset="0"/>
              <a:cs typeface="SutonnyMJ" pitchFamily="2" charset="0"/>
            </a:rPr>
            <a:t>চিকিৎসা</a:t>
          </a:r>
          <a:r>
            <a:rPr lang="en-US" sz="1600" b="1" kern="1200" dirty="0">
              <a:latin typeface="SutonnyMJ" pitchFamily="2" charset="0"/>
              <a:cs typeface="SutonnyMJ" pitchFamily="2" charset="0"/>
            </a:rPr>
            <a:t> </a:t>
          </a:r>
        </a:p>
      </dsp:txBody>
      <dsp:txXfrm>
        <a:off x="7280886" y="3499845"/>
        <a:ext cx="999241" cy="999241"/>
      </dsp:txXfrm>
    </dsp:sp>
    <dsp:sp modelId="{4F16A636-09C2-4198-BEF7-3246611B6057}">
      <dsp:nvSpPr>
        <dsp:cNvPr id="0" name=""/>
        <dsp:cNvSpPr/>
      </dsp:nvSpPr>
      <dsp:spPr>
        <a:xfrm>
          <a:off x="5174571" y="4389495"/>
          <a:ext cx="1413139" cy="1413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latin typeface="SutonnyMJ" pitchFamily="2" charset="0"/>
              <a:cs typeface="SutonnyMJ" pitchFamily="2" charset="0"/>
            </a:rPr>
            <a:t>যোগাযোগ</a:t>
          </a:r>
          <a:r>
            <a:rPr lang="en-US" sz="1400" b="1" kern="1200" dirty="0">
              <a:latin typeface="SutonnyMJ" pitchFamily="2" charset="0"/>
              <a:cs typeface="SutonnyMJ" pitchFamily="2" charset="0"/>
            </a:rPr>
            <a:t> </a:t>
          </a:r>
        </a:p>
      </dsp:txBody>
      <dsp:txXfrm>
        <a:off x="5381520" y="4596444"/>
        <a:ext cx="999241" cy="999241"/>
      </dsp:txXfrm>
    </dsp:sp>
    <dsp:sp modelId="{542226E2-AF67-48A0-89AD-2ED0C99ECDEC}">
      <dsp:nvSpPr>
        <dsp:cNvPr id="0" name=""/>
        <dsp:cNvSpPr/>
      </dsp:nvSpPr>
      <dsp:spPr>
        <a:xfrm>
          <a:off x="3275206" y="3292896"/>
          <a:ext cx="1413139" cy="1413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utonnyMJ" pitchFamily="2" charset="0"/>
              <a:cs typeface="SutonnyMJ" pitchFamily="2" charset="0"/>
            </a:rPr>
            <a:t>বিনোদন</a:t>
          </a:r>
          <a:r>
            <a:rPr lang="en-US" sz="1600" b="1" kern="1200" dirty="0">
              <a:latin typeface="SutonnyMJ" pitchFamily="2" charset="0"/>
              <a:cs typeface="SutonnyMJ" pitchFamily="2" charset="0"/>
            </a:rPr>
            <a:t> </a:t>
          </a:r>
        </a:p>
      </dsp:txBody>
      <dsp:txXfrm>
        <a:off x="3482155" y="3499845"/>
        <a:ext cx="999241" cy="999241"/>
      </dsp:txXfrm>
    </dsp:sp>
    <dsp:sp modelId="{1A3688BE-F7EF-4D53-80F7-3D061544821E}">
      <dsp:nvSpPr>
        <dsp:cNvPr id="0" name=""/>
        <dsp:cNvSpPr/>
      </dsp:nvSpPr>
      <dsp:spPr>
        <a:xfrm>
          <a:off x="3275206" y="1099698"/>
          <a:ext cx="1413139" cy="1413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SutonnyMJ" pitchFamily="2" charset="0"/>
              <a:cs typeface="SutonnyMJ" pitchFamily="2" charset="0"/>
            </a:rPr>
            <a:t>ব্যবসা</a:t>
          </a:r>
          <a:r>
            <a:rPr lang="en-US" sz="1600" b="1" kern="1200" dirty="0">
              <a:latin typeface="SutonnyMJ" pitchFamily="2" charset="0"/>
              <a:cs typeface="SutonnyMJ" pitchFamily="2" charset="0"/>
            </a:rPr>
            <a:t> </a:t>
          </a:r>
        </a:p>
      </dsp:txBody>
      <dsp:txXfrm>
        <a:off x="3482155" y="1306647"/>
        <a:ext cx="999241" cy="999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4D2D8-9B09-41F8-A233-2E5827D32FBE}"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63AD7-5FD0-49A0-A035-B969D15C5F5A}" type="slidenum">
              <a:rPr lang="en-US" smtClean="0"/>
              <a:t>‹#›</a:t>
            </a:fld>
            <a:endParaRPr lang="en-US"/>
          </a:p>
        </p:txBody>
      </p:sp>
    </p:spTree>
    <p:extLst>
      <p:ext uri="{BB962C8B-B14F-4D97-AF65-F5344CB8AC3E}">
        <p14:creationId xmlns:p14="http://schemas.microsoft.com/office/powerpoint/2010/main" val="75049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63AD7-5FD0-49A0-A035-B969D15C5F5A}" type="slidenum">
              <a:rPr lang="en-US" smtClean="0"/>
              <a:t>6</a:t>
            </a:fld>
            <a:endParaRPr lang="en-US"/>
          </a:p>
        </p:txBody>
      </p:sp>
    </p:spTree>
    <p:extLst>
      <p:ext uri="{BB962C8B-B14F-4D97-AF65-F5344CB8AC3E}">
        <p14:creationId xmlns:p14="http://schemas.microsoft.com/office/powerpoint/2010/main" val="151215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63AD7-5FD0-49A0-A035-B969D15C5F5A}" type="slidenum">
              <a:rPr lang="en-US" smtClean="0"/>
              <a:t>8</a:t>
            </a:fld>
            <a:endParaRPr lang="en-US"/>
          </a:p>
        </p:txBody>
      </p:sp>
    </p:spTree>
    <p:extLst>
      <p:ext uri="{BB962C8B-B14F-4D97-AF65-F5344CB8AC3E}">
        <p14:creationId xmlns:p14="http://schemas.microsoft.com/office/powerpoint/2010/main" val="199179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63AD7-5FD0-49A0-A035-B969D15C5F5A}" type="slidenum">
              <a:rPr lang="en-US" smtClean="0"/>
              <a:t>11</a:t>
            </a:fld>
            <a:endParaRPr lang="en-US"/>
          </a:p>
        </p:txBody>
      </p:sp>
    </p:spTree>
    <p:extLst>
      <p:ext uri="{BB962C8B-B14F-4D97-AF65-F5344CB8AC3E}">
        <p14:creationId xmlns:p14="http://schemas.microsoft.com/office/powerpoint/2010/main" val="89072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DBF8-E792-4D59-9B9F-13F4DE08F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0FE6A-8D2E-433B-B120-1E9CFF35D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B4712-EBE2-4D6B-AEE8-EFCF0CDA9C8B}"/>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5" name="Footer Placeholder 4">
            <a:extLst>
              <a:ext uri="{FF2B5EF4-FFF2-40B4-BE49-F238E27FC236}">
                <a16:creationId xmlns:a16="http://schemas.microsoft.com/office/drawing/2014/main" id="{7D7B51C6-88E4-442A-BAC4-A3E8C0FBB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F13C8-4DC5-4D4B-85FC-41C2D1E93B91}"/>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77853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3BBD-D8C6-46B1-8451-994AD0CF1C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0A48B-4D39-4DB6-B099-FF1ED8CA6C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2C6D6-302D-4A0B-9649-714A64B3B8A9}"/>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5" name="Footer Placeholder 4">
            <a:extLst>
              <a:ext uri="{FF2B5EF4-FFF2-40B4-BE49-F238E27FC236}">
                <a16:creationId xmlns:a16="http://schemas.microsoft.com/office/drawing/2014/main" id="{8B7A461A-FB66-4C2B-B563-029CFC29F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7DC68-C6A7-4E47-8471-14696401FFD3}"/>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170303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B5A9D-3A15-4BE8-B401-88D305806E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B26ED-5AD1-4665-9B79-A59B355CEC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EBBF1-59F0-4374-8E62-6828BD76E7E7}"/>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5" name="Footer Placeholder 4">
            <a:extLst>
              <a:ext uri="{FF2B5EF4-FFF2-40B4-BE49-F238E27FC236}">
                <a16:creationId xmlns:a16="http://schemas.microsoft.com/office/drawing/2014/main" id="{BA0B6688-EF65-4014-A6A4-966E1B99F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D1157-B530-4673-9D66-D908D2E763A5}"/>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199478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9C77-6C5E-42F4-8EE3-99A292E233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4B117-A139-4037-8A7C-0D275326CA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F939C-70A6-48E2-ADDD-D1EBC23DE175}"/>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5" name="Footer Placeholder 4">
            <a:extLst>
              <a:ext uri="{FF2B5EF4-FFF2-40B4-BE49-F238E27FC236}">
                <a16:creationId xmlns:a16="http://schemas.microsoft.com/office/drawing/2014/main" id="{1EBAC8EB-C22E-40BE-B11C-EB40757B0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2734E-3954-4C91-B11A-170130256FC1}"/>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22693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D29F-16F0-47F6-B7A1-52023F7FF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F3563A-DA37-4250-8F36-6CE4BB695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C5418C-8893-48CF-8661-61897BA825FD}"/>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5" name="Footer Placeholder 4">
            <a:extLst>
              <a:ext uri="{FF2B5EF4-FFF2-40B4-BE49-F238E27FC236}">
                <a16:creationId xmlns:a16="http://schemas.microsoft.com/office/drawing/2014/main" id="{1A27F784-A9CC-4678-88D9-6DDA656B7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0F36-CDD7-420B-A774-DD6BF3C329F9}"/>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248556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9D6-21B6-467F-8CE4-BB61B8285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990C2-C4C7-4D18-A5F8-5DEE528383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0C23DA-5505-4604-9DD7-89C47AC3F3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498E56-54CA-4E02-9CDB-20B54E912FF0}"/>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6" name="Footer Placeholder 5">
            <a:extLst>
              <a:ext uri="{FF2B5EF4-FFF2-40B4-BE49-F238E27FC236}">
                <a16:creationId xmlns:a16="http://schemas.microsoft.com/office/drawing/2014/main" id="{969AAB11-097A-4E3F-854E-AA537AD33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F9EDC-9C29-4FC0-9C17-2AB05828A67C}"/>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16287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989D-C261-4FAA-A4F2-DD3776318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0AA0B-CF20-4159-9A39-5B2D19DD5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25368C-6906-4F86-B9DC-CC93142B34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5D2535-C6DD-43B5-9E6E-73D329BB9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B51A-C4FC-45B5-9DDB-E92191661E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0D68D6-9CC0-4BEF-BF1B-C3019D83673B}"/>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8" name="Footer Placeholder 7">
            <a:extLst>
              <a:ext uri="{FF2B5EF4-FFF2-40B4-BE49-F238E27FC236}">
                <a16:creationId xmlns:a16="http://schemas.microsoft.com/office/drawing/2014/main" id="{7144DCD3-F7AD-4E30-A27D-0148E95FC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C3DED5-64F3-4127-A2C4-2BD934BE55E3}"/>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350776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91D4-4458-4D59-B1C5-8E40ECE397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32F7C-6EDE-438A-8D7C-E82219FD78FF}"/>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4" name="Footer Placeholder 3">
            <a:extLst>
              <a:ext uri="{FF2B5EF4-FFF2-40B4-BE49-F238E27FC236}">
                <a16:creationId xmlns:a16="http://schemas.microsoft.com/office/drawing/2014/main" id="{67749CA0-D463-49B1-B55C-8B301AC958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3247C5-13F7-4357-996F-2A1862205ADF}"/>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225092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6CC1D-0DB0-4817-B816-D745772D0D0A}"/>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3" name="Footer Placeholder 2">
            <a:extLst>
              <a:ext uri="{FF2B5EF4-FFF2-40B4-BE49-F238E27FC236}">
                <a16:creationId xmlns:a16="http://schemas.microsoft.com/office/drawing/2014/main" id="{434AB9D7-8A6F-49C5-B5D5-B9BD2C185F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23E368-B2C5-42AA-95AF-896FD9284AE6}"/>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100435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4991-CA77-4D84-881E-5843EA7D3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5657B5-FE4E-4778-B458-A5DE8F81E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6135D2-AB50-4CA6-AE34-663D1D4B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2FA99A-3477-489C-A498-172CA55CB65A}"/>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6" name="Footer Placeholder 5">
            <a:extLst>
              <a:ext uri="{FF2B5EF4-FFF2-40B4-BE49-F238E27FC236}">
                <a16:creationId xmlns:a16="http://schemas.microsoft.com/office/drawing/2014/main" id="{3219D967-AD32-4CC1-BCC6-B6BA6E2F4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EC3A5-D4AB-4CD1-A575-5F8C50C63EE6}"/>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212021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B299-01E5-4C43-AFE1-EF58EF4F4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9442BB-C30F-4F6F-8A46-EE5C78503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91BEC-E232-4451-A5FA-51E63A3BE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45621D-7135-4E3E-BC12-68B97F94FBA1}"/>
              </a:ext>
            </a:extLst>
          </p:cNvPr>
          <p:cNvSpPr>
            <a:spLocks noGrp="1"/>
          </p:cNvSpPr>
          <p:nvPr>
            <p:ph type="dt" sz="half" idx="10"/>
          </p:nvPr>
        </p:nvSpPr>
        <p:spPr/>
        <p:txBody>
          <a:bodyPr/>
          <a:lstStyle/>
          <a:p>
            <a:fld id="{0BAAB818-207F-4859-A892-96E224DDA501}" type="datetimeFigureOut">
              <a:rPr lang="en-US" smtClean="0"/>
              <a:t>9/24/2019</a:t>
            </a:fld>
            <a:endParaRPr lang="en-US"/>
          </a:p>
        </p:txBody>
      </p:sp>
      <p:sp>
        <p:nvSpPr>
          <p:cNvPr id="6" name="Footer Placeholder 5">
            <a:extLst>
              <a:ext uri="{FF2B5EF4-FFF2-40B4-BE49-F238E27FC236}">
                <a16:creationId xmlns:a16="http://schemas.microsoft.com/office/drawing/2014/main" id="{F0DAE987-06CA-47E5-8B03-0A1BFE9C8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C3486-FE7B-4D91-9E8F-8D6E996F5A49}"/>
              </a:ext>
            </a:extLst>
          </p:cNvPr>
          <p:cNvSpPr>
            <a:spLocks noGrp="1"/>
          </p:cNvSpPr>
          <p:nvPr>
            <p:ph type="sldNum" sz="quarter" idx="12"/>
          </p:nvPr>
        </p:nvSpPr>
        <p:spPr/>
        <p:txBody>
          <a:bodyPr/>
          <a:lstStyle/>
          <a:p>
            <a:fld id="{9E2F1033-B7B8-425E-BC43-697E3DF2CC52}" type="slidenum">
              <a:rPr lang="en-US" smtClean="0"/>
              <a:t>‹#›</a:t>
            </a:fld>
            <a:endParaRPr lang="en-US"/>
          </a:p>
        </p:txBody>
      </p:sp>
    </p:spTree>
    <p:extLst>
      <p:ext uri="{BB962C8B-B14F-4D97-AF65-F5344CB8AC3E}">
        <p14:creationId xmlns:p14="http://schemas.microsoft.com/office/powerpoint/2010/main" val="131989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rgbClr val="81DEFF"/>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662264-8D32-4FE9-A266-DD3605A49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50D7F2-3E6A-4999-B743-D067B0655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70733-29F5-42F9-9323-4AE47D956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AB818-207F-4859-A892-96E224DDA501}" type="datetimeFigureOut">
              <a:rPr lang="en-US" smtClean="0"/>
              <a:t>9/24/2019</a:t>
            </a:fld>
            <a:endParaRPr lang="en-US"/>
          </a:p>
        </p:txBody>
      </p:sp>
      <p:sp>
        <p:nvSpPr>
          <p:cNvPr id="5" name="Footer Placeholder 4">
            <a:extLst>
              <a:ext uri="{FF2B5EF4-FFF2-40B4-BE49-F238E27FC236}">
                <a16:creationId xmlns:a16="http://schemas.microsoft.com/office/drawing/2014/main" id="{BF4A93A4-BA03-4D45-99CC-3E5FD51B4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171F29-4AD2-4215-A9CB-A09664D41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F1033-B7B8-425E-BC43-697E3DF2CC52}" type="slidenum">
              <a:rPr lang="en-US" smtClean="0"/>
              <a:t>‹#›</a:t>
            </a:fld>
            <a:endParaRPr lang="en-US"/>
          </a:p>
        </p:txBody>
      </p:sp>
    </p:spTree>
    <p:extLst>
      <p:ext uri="{BB962C8B-B14F-4D97-AF65-F5344CB8AC3E}">
        <p14:creationId xmlns:p14="http://schemas.microsoft.com/office/powerpoint/2010/main" val="153886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AAFDF8-D94D-4A10-BBE0-CBCA69B6915A}"/>
              </a:ext>
            </a:extLst>
          </p:cNvPr>
          <p:cNvSpPr txBox="1"/>
          <p:nvPr/>
        </p:nvSpPr>
        <p:spPr>
          <a:xfrm>
            <a:off x="1268278" y="281986"/>
            <a:ext cx="9655444" cy="1446550"/>
          </a:xfrm>
          <a:prstGeom prst="rect">
            <a:avLst/>
          </a:prstGeom>
          <a:noFill/>
        </p:spPr>
        <p:txBody>
          <a:bodyPr wrap="square" rtlCol="0">
            <a:spAutoFit/>
          </a:bodyPr>
          <a:lstStyle/>
          <a:p>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88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্বাগতম</a:t>
            </a:r>
            <a:r>
              <a:rPr lang="en-US" sz="8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1026" name="Picture 2" descr="Related image">
            <a:extLst>
              <a:ext uri="{FF2B5EF4-FFF2-40B4-BE49-F238E27FC236}">
                <a16:creationId xmlns:a16="http://schemas.microsoft.com/office/drawing/2014/main" id="{AA93B5EC-1465-4289-97CD-7BFFD9AA3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49" y="3317890"/>
            <a:ext cx="3980667" cy="24336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62440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remove" grpId="0" nodeType="afterEffect">
                                  <p:stCondLst>
                                    <p:cond delay="0"/>
                                  </p:stCondLst>
                                  <p:endCondLst>
                                    <p:cond evt="onNext" delay="0">
                                      <p:tgtEl>
                                        <p:sldTgt/>
                                      </p:tgtEl>
                                    </p:cond>
                                  </p:endCondLst>
                                  <p:childTnLst>
                                    <p:animClr clrSpc="hsl" dir="cw">
                                      <p:cBhvr override="childStyle">
                                        <p:cTn id="6" dur="2000" fill="hold"/>
                                        <p:tgtEl>
                                          <p:spTgt spid="4"/>
                                        </p:tgtEl>
                                        <p:attrNameLst>
                                          <p:attrName>style.color</p:attrName>
                                        </p:attrNameLst>
                                      </p:cBhvr>
                                      <p:by>
                                        <p:hsl h="0" s="-12549" l="-25098"/>
                                      </p:by>
                                    </p:animClr>
                                    <p:animClr clrSpc="hsl" dir="cw">
                                      <p:cBhvr>
                                        <p:cTn id="7" dur="2000" fill="hold"/>
                                        <p:tgtEl>
                                          <p:spTgt spid="4"/>
                                        </p:tgtEl>
                                        <p:attrNameLst>
                                          <p:attrName>fillcolor</p:attrName>
                                        </p:attrNameLst>
                                      </p:cBhvr>
                                      <p:by>
                                        <p:hsl h="0" s="-12549" l="-25098"/>
                                      </p:by>
                                    </p:animClr>
                                    <p:animClr clrSpc="hsl" dir="cw">
                                      <p:cBhvr>
                                        <p:cTn id="8" dur="2000" fill="hold"/>
                                        <p:tgtEl>
                                          <p:spTgt spid="4"/>
                                        </p:tgtEl>
                                        <p:attrNameLst>
                                          <p:attrName>stroke.color</p:attrName>
                                        </p:attrNameLst>
                                      </p:cBhvr>
                                      <p:by>
                                        <p:hsl h="0" s="-12549" l="-25098"/>
                                      </p:by>
                                    </p:animClr>
                                    <p:set>
                                      <p:cBhvr>
                                        <p:cTn id="9" dur="2000" fill="hold"/>
                                        <p:tgtEl>
                                          <p:spTgt spid="4"/>
                                        </p:tgtEl>
                                        <p:attrNameLst>
                                          <p:attrName>fill.type</p:attrName>
                                        </p:attrNameLst>
                                      </p:cBhvr>
                                      <p:to>
                                        <p:strVal val="solid"/>
                                      </p:to>
                                    </p:set>
                                  </p:childTnLst>
                                </p:cTn>
                              </p:par>
                              <p:par>
                                <p:cTn id="10" presetID="6" presetClass="emph" presetSubtype="0" repeatCount="indefinite" fill="hold" nodeType="withEffect">
                                  <p:stCondLst>
                                    <p:cond delay="0"/>
                                  </p:stCondLst>
                                  <p:endCondLst>
                                    <p:cond evt="onNext" delay="0">
                                      <p:tgtEl>
                                        <p:sldTgt/>
                                      </p:tgtEl>
                                    </p:cond>
                                  </p:endCondLst>
                                  <p:childTnLst>
                                    <p:animScale>
                                      <p:cBhvr>
                                        <p:cTn id="11"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6435-7618-4366-A27C-5F26FB609451}"/>
              </a:ext>
            </a:extLst>
          </p:cNvPr>
          <p:cNvSpPr txBox="1"/>
          <p:nvPr/>
        </p:nvSpPr>
        <p:spPr>
          <a:xfrm>
            <a:off x="4234538" y="586085"/>
            <a:ext cx="4414162" cy="923330"/>
          </a:xfrm>
          <a:prstGeom prst="rect">
            <a:avLst/>
          </a:prstGeom>
          <a:noFill/>
        </p:spPr>
        <p:txBody>
          <a:bodyPr wrap="square" rtlCol="0">
            <a:spAutoFit/>
          </a:bodyPr>
          <a:lstStyle/>
          <a:p>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েষ্টা</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endPar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BF8FE3F6-6E07-4E8C-9861-28E95A8E6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538" y="1727425"/>
            <a:ext cx="4229784" cy="3403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5141C401-9E19-4934-B3CF-DC83F2A3653F}"/>
              </a:ext>
            </a:extLst>
          </p:cNvPr>
          <p:cNvSpPr txBox="1"/>
          <p:nvPr/>
        </p:nvSpPr>
        <p:spPr>
          <a:xfrm>
            <a:off x="3772404" y="5619750"/>
            <a:ext cx="5154051" cy="923330"/>
          </a:xfrm>
          <a:prstGeom prst="rect">
            <a:avLst/>
          </a:prstGeom>
          <a:noFill/>
        </p:spPr>
        <p:txBody>
          <a:bodyPr wrap="square" rtlCol="0">
            <a:spAutoFit/>
          </a:bodyPr>
          <a:lstStyle/>
          <a:p>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endPar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35459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F8FEA1-25C9-44BB-98A1-AB623EC872CA}"/>
              </a:ext>
            </a:extLst>
          </p:cNvPr>
          <p:cNvSpPr txBox="1"/>
          <p:nvPr/>
        </p:nvSpPr>
        <p:spPr>
          <a:xfrm>
            <a:off x="504825" y="128935"/>
            <a:ext cx="11182349" cy="92333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a:t>প</a:t>
            </a:r>
            <a:r>
              <a:rPr lang="as-IN" sz="5400" dirty="0"/>
              <a:t>্</a:t>
            </a:r>
            <a:r>
              <a:rPr lang="en-US" sz="5400" dirty="0"/>
              <a:t>র</a:t>
            </a:r>
            <a:r>
              <a:rPr lang="as-IN" sz="5400" dirty="0"/>
              <a:t>য</a:t>
            </a:r>
            <a:r>
              <a:rPr lang="en-US" sz="5400" dirty="0"/>
              <a:t>ু</a:t>
            </a:r>
            <a:r>
              <a:rPr lang="as-IN" sz="5400" dirty="0"/>
              <a:t>ক</a:t>
            </a:r>
            <a:r>
              <a:rPr lang="en-US" sz="5400" dirty="0"/>
              <a:t>্</a:t>
            </a:r>
            <a:r>
              <a:rPr lang="as-IN" sz="5400" dirty="0"/>
              <a:t>ত</a:t>
            </a:r>
            <a:r>
              <a:rPr lang="en-US" sz="5400" dirty="0"/>
              <a:t>ি</a:t>
            </a:r>
            <a:r>
              <a:rPr lang="as-IN" sz="5400" dirty="0"/>
              <a:t>র</a:t>
            </a:r>
            <a:r>
              <a:rPr lang="en-US" sz="5400" dirty="0"/>
              <a:t> </a:t>
            </a:r>
            <a:r>
              <a:rPr lang="as-IN" sz="5400" dirty="0"/>
              <a:t>ব</a:t>
            </a:r>
            <a:r>
              <a:rPr lang="en-US" sz="5400" dirty="0"/>
              <a:t>্</a:t>
            </a:r>
            <a:r>
              <a:rPr lang="as-IN" sz="5400" dirty="0"/>
              <a:t>য</a:t>
            </a:r>
            <a:r>
              <a:rPr lang="en-US" sz="5400" dirty="0"/>
              <a:t>া</a:t>
            </a:r>
            <a:r>
              <a:rPr lang="as-IN" sz="5400" dirty="0"/>
              <a:t>ব</a:t>
            </a:r>
            <a:r>
              <a:rPr lang="en-US" sz="5400" dirty="0"/>
              <a:t>হ</a:t>
            </a:r>
            <a:r>
              <a:rPr lang="as-IN" sz="5400" dirty="0"/>
              <a:t>া</a:t>
            </a:r>
            <a:r>
              <a:rPr lang="en-US" sz="5400" dirty="0"/>
              <a:t>র</a:t>
            </a:r>
            <a:r>
              <a:rPr lang="as-IN" sz="5400" dirty="0"/>
              <a:t>ে</a:t>
            </a:r>
            <a:r>
              <a:rPr lang="en-US" sz="5400" dirty="0"/>
              <a:t>র </a:t>
            </a:r>
            <a:r>
              <a:rPr lang="as-IN" sz="5400" dirty="0"/>
              <a:t>ক</a:t>
            </a:r>
            <a:r>
              <a:rPr lang="en-US" sz="5400" dirty="0" err="1"/>
              <a:t>্ষেত্রগুলোর</a:t>
            </a:r>
            <a:r>
              <a:rPr lang="en-US" sz="5400" dirty="0"/>
              <a:t> </a:t>
            </a:r>
            <a:r>
              <a:rPr lang="en-US" sz="5400" dirty="0" err="1"/>
              <a:t>বর্ণনা</a:t>
            </a:r>
            <a:r>
              <a:rPr lang="en-US" sz="5400" dirty="0"/>
              <a:t> </a:t>
            </a:r>
            <a:r>
              <a:rPr lang="en-US" sz="5400" dirty="0" err="1"/>
              <a:t>করতে</a:t>
            </a:r>
            <a:r>
              <a:rPr lang="en-US" sz="5400" dirty="0"/>
              <a:t> </a:t>
            </a:r>
            <a:r>
              <a:rPr lang="en-US" sz="5400" dirty="0" err="1"/>
              <a:t>পারব</a:t>
            </a:r>
            <a:r>
              <a:rPr lang="as-IN" sz="5400" dirty="0"/>
              <a:t>ে</a:t>
            </a:r>
            <a:r>
              <a:rPr lang="en-US" sz="5400" dirty="0"/>
              <a:t>।</a:t>
            </a:r>
          </a:p>
        </p:txBody>
      </p:sp>
      <p:graphicFrame>
        <p:nvGraphicFramePr>
          <p:cNvPr id="11" name="Diagram 10">
            <a:extLst>
              <a:ext uri="{FF2B5EF4-FFF2-40B4-BE49-F238E27FC236}">
                <a16:creationId xmlns:a16="http://schemas.microsoft.com/office/drawing/2014/main" id="{7A0066DE-B70A-428E-8761-02724C6287AE}"/>
              </a:ext>
            </a:extLst>
          </p:cNvPr>
          <p:cNvGraphicFramePr/>
          <p:nvPr>
            <p:extLst>
              <p:ext uri="{D42A27DB-BD31-4B8C-83A1-F6EECF244321}">
                <p14:modId xmlns:p14="http://schemas.microsoft.com/office/powerpoint/2010/main" val="666513413"/>
              </p:ext>
            </p:extLst>
          </p:nvPr>
        </p:nvGraphicFramePr>
        <p:xfrm>
          <a:off x="-339778" y="893350"/>
          <a:ext cx="11762283" cy="5805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447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graphicEl>
                                              <a:dgm id="{A9B4DD60-97EA-4E0D-87A8-8D21CA29489B}"/>
                                            </p:graphicEl>
                                          </p:spTgt>
                                        </p:tgtEl>
                                        <p:attrNameLst>
                                          <p:attrName>style.visibility</p:attrName>
                                        </p:attrNameLst>
                                      </p:cBhvr>
                                      <p:to>
                                        <p:strVal val="visible"/>
                                      </p:to>
                                    </p:set>
                                    <p:anim calcmode="lin" valueType="num">
                                      <p:cBhvr>
                                        <p:cTn id="7" dur="500" fill="hold"/>
                                        <p:tgtEl>
                                          <p:spTgt spid="11">
                                            <p:graphicEl>
                                              <a:dgm id="{A9B4DD60-97EA-4E0D-87A8-8D21CA29489B}"/>
                                            </p:graphicEl>
                                          </p:spTgt>
                                        </p:tgtEl>
                                        <p:attrNameLst>
                                          <p:attrName>ppt_w</p:attrName>
                                        </p:attrNameLst>
                                      </p:cBhvr>
                                      <p:tavLst>
                                        <p:tav tm="0">
                                          <p:val>
                                            <p:fltVal val="0"/>
                                          </p:val>
                                        </p:tav>
                                        <p:tav tm="100000">
                                          <p:val>
                                            <p:strVal val="#ppt_w"/>
                                          </p:val>
                                        </p:tav>
                                      </p:tavLst>
                                    </p:anim>
                                    <p:anim calcmode="lin" valueType="num">
                                      <p:cBhvr>
                                        <p:cTn id="8" dur="500" fill="hold"/>
                                        <p:tgtEl>
                                          <p:spTgt spid="11">
                                            <p:graphicEl>
                                              <a:dgm id="{A9B4DD60-97EA-4E0D-87A8-8D21CA29489B}"/>
                                            </p:graphicEl>
                                          </p:spTgt>
                                        </p:tgtEl>
                                        <p:attrNameLst>
                                          <p:attrName>ppt_h</p:attrName>
                                        </p:attrNameLst>
                                      </p:cBhvr>
                                      <p:tavLst>
                                        <p:tav tm="0">
                                          <p:val>
                                            <p:fltVal val="0"/>
                                          </p:val>
                                        </p:tav>
                                        <p:tav tm="100000">
                                          <p:val>
                                            <p:strVal val="#ppt_h"/>
                                          </p:val>
                                        </p:tav>
                                      </p:tavLst>
                                    </p:anim>
                                    <p:animEffect transition="in" filter="fade">
                                      <p:cBhvr>
                                        <p:cTn id="9" dur="500"/>
                                        <p:tgtEl>
                                          <p:spTgt spid="11">
                                            <p:graphicEl>
                                              <a:dgm id="{A9B4DD60-97EA-4E0D-87A8-8D21CA29489B}"/>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graphicEl>
                                              <a:dgm id="{81B4C6DC-0581-4030-9F7A-978447AD64DE}"/>
                                            </p:graphicEl>
                                          </p:spTgt>
                                        </p:tgtEl>
                                        <p:attrNameLst>
                                          <p:attrName>style.visibility</p:attrName>
                                        </p:attrNameLst>
                                      </p:cBhvr>
                                      <p:to>
                                        <p:strVal val="visible"/>
                                      </p:to>
                                    </p:set>
                                    <p:anim calcmode="lin" valueType="num">
                                      <p:cBhvr>
                                        <p:cTn id="13" dur="500" fill="hold"/>
                                        <p:tgtEl>
                                          <p:spTgt spid="11">
                                            <p:graphicEl>
                                              <a:dgm id="{81B4C6DC-0581-4030-9F7A-978447AD64DE}"/>
                                            </p:graphicEl>
                                          </p:spTgt>
                                        </p:tgtEl>
                                        <p:attrNameLst>
                                          <p:attrName>ppt_w</p:attrName>
                                        </p:attrNameLst>
                                      </p:cBhvr>
                                      <p:tavLst>
                                        <p:tav tm="0">
                                          <p:val>
                                            <p:fltVal val="0"/>
                                          </p:val>
                                        </p:tav>
                                        <p:tav tm="100000">
                                          <p:val>
                                            <p:strVal val="#ppt_w"/>
                                          </p:val>
                                        </p:tav>
                                      </p:tavLst>
                                    </p:anim>
                                    <p:anim calcmode="lin" valueType="num">
                                      <p:cBhvr>
                                        <p:cTn id="14" dur="500" fill="hold"/>
                                        <p:tgtEl>
                                          <p:spTgt spid="11">
                                            <p:graphicEl>
                                              <a:dgm id="{81B4C6DC-0581-4030-9F7A-978447AD64DE}"/>
                                            </p:graphicEl>
                                          </p:spTgt>
                                        </p:tgtEl>
                                        <p:attrNameLst>
                                          <p:attrName>ppt_h</p:attrName>
                                        </p:attrNameLst>
                                      </p:cBhvr>
                                      <p:tavLst>
                                        <p:tav tm="0">
                                          <p:val>
                                            <p:fltVal val="0"/>
                                          </p:val>
                                        </p:tav>
                                        <p:tav tm="100000">
                                          <p:val>
                                            <p:strVal val="#ppt_h"/>
                                          </p:val>
                                        </p:tav>
                                      </p:tavLst>
                                    </p:anim>
                                    <p:animEffect transition="in" filter="fade">
                                      <p:cBhvr>
                                        <p:cTn id="15" dur="500"/>
                                        <p:tgtEl>
                                          <p:spTgt spid="11">
                                            <p:graphicEl>
                                              <a:dgm id="{81B4C6DC-0581-4030-9F7A-978447AD64DE}"/>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graphicEl>
                                              <a:dgm id="{6C69F8B4-42F5-45ED-B77E-5BE2081A6CE6}"/>
                                            </p:graphicEl>
                                          </p:spTgt>
                                        </p:tgtEl>
                                        <p:attrNameLst>
                                          <p:attrName>style.visibility</p:attrName>
                                        </p:attrNameLst>
                                      </p:cBhvr>
                                      <p:to>
                                        <p:strVal val="visible"/>
                                      </p:to>
                                    </p:set>
                                    <p:anim calcmode="lin" valueType="num">
                                      <p:cBhvr>
                                        <p:cTn id="19" dur="500" fill="hold"/>
                                        <p:tgtEl>
                                          <p:spTgt spid="11">
                                            <p:graphicEl>
                                              <a:dgm id="{6C69F8B4-42F5-45ED-B77E-5BE2081A6CE6}"/>
                                            </p:graphicEl>
                                          </p:spTgt>
                                        </p:tgtEl>
                                        <p:attrNameLst>
                                          <p:attrName>ppt_w</p:attrName>
                                        </p:attrNameLst>
                                      </p:cBhvr>
                                      <p:tavLst>
                                        <p:tav tm="0">
                                          <p:val>
                                            <p:fltVal val="0"/>
                                          </p:val>
                                        </p:tav>
                                        <p:tav tm="100000">
                                          <p:val>
                                            <p:strVal val="#ppt_w"/>
                                          </p:val>
                                        </p:tav>
                                      </p:tavLst>
                                    </p:anim>
                                    <p:anim calcmode="lin" valueType="num">
                                      <p:cBhvr>
                                        <p:cTn id="20" dur="500" fill="hold"/>
                                        <p:tgtEl>
                                          <p:spTgt spid="11">
                                            <p:graphicEl>
                                              <a:dgm id="{6C69F8B4-42F5-45ED-B77E-5BE2081A6CE6}"/>
                                            </p:graphicEl>
                                          </p:spTgt>
                                        </p:tgtEl>
                                        <p:attrNameLst>
                                          <p:attrName>ppt_h</p:attrName>
                                        </p:attrNameLst>
                                      </p:cBhvr>
                                      <p:tavLst>
                                        <p:tav tm="0">
                                          <p:val>
                                            <p:fltVal val="0"/>
                                          </p:val>
                                        </p:tav>
                                        <p:tav tm="100000">
                                          <p:val>
                                            <p:strVal val="#ppt_h"/>
                                          </p:val>
                                        </p:tav>
                                      </p:tavLst>
                                    </p:anim>
                                    <p:animEffect transition="in" filter="fade">
                                      <p:cBhvr>
                                        <p:cTn id="21" dur="500"/>
                                        <p:tgtEl>
                                          <p:spTgt spid="11">
                                            <p:graphicEl>
                                              <a:dgm id="{6C69F8B4-42F5-45ED-B77E-5BE2081A6CE6}"/>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graphicEl>
                                              <a:dgm id="{A3AC0839-8C92-439D-9555-BED2D2729ECE}"/>
                                            </p:graphicEl>
                                          </p:spTgt>
                                        </p:tgtEl>
                                        <p:attrNameLst>
                                          <p:attrName>style.visibility</p:attrName>
                                        </p:attrNameLst>
                                      </p:cBhvr>
                                      <p:to>
                                        <p:strVal val="visible"/>
                                      </p:to>
                                    </p:set>
                                    <p:anim calcmode="lin" valueType="num">
                                      <p:cBhvr>
                                        <p:cTn id="25" dur="500" fill="hold"/>
                                        <p:tgtEl>
                                          <p:spTgt spid="11">
                                            <p:graphicEl>
                                              <a:dgm id="{A3AC0839-8C92-439D-9555-BED2D2729ECE}"/>
                                            </p:graphicEl>
                                          </p:spTgt>
                                        </p:tgtEl>
                                        <p:attrNameLst>
                                          <p:attrName>ppt_w</p:attrName>
                                        </p:attrNameLst>
                                      </p:cBhvr>
                                      <p:tavLst>
                                        <p:tav tm="0">
                                          <p:val>
                                            <p:fltVal val="0"/>
                                          </p:val>
                                        </p:tav>
                                        <p:tav tm="100000">
                                          <p:val>
                                            <p:strVal val="#ppt_w"/>
                                          </p:val>
                                        </p:tav>
                                      </p:tavLst>
                                    </p:anim>
                                    <p:anim calcmode="lin" valueType="num">
                                      <p:cBhvr>
                                        <p:cTn id="26" dur="500" fill="hold"/>
                                        <p:tgtEl>
                                          <p:spTgt spid="11">
                                            <p:graphicEl>
                                              <a:dgm id="{A3AC0839-8C92-439D-9555-BED2D2729ECE}"/>
                                            </p:graphicEl>
                                          </p:spTgt>
                                        </p:tgtEl>
                                        <p:attrNameLst>
                                          <p:attrName>ppt_h</p:attrName>
                                        </p:attrNameLst>
                                      </p:cBhvr>
                                      <p:tavLst>
                                        <p:tav tm="0">
                                          <p:val>
                                            <p:fltVal val="0"/>
                                          </p:val>
                                        </p:tav>
                                        <p:tav tm="100000">
                                          <p:val>
                                            <p:strVal val="#ppt_h"/>
                                          </p:val>
                                        </p:tav>
                                      </p:tavLst>
                                    </p:anim>
                                    <p:animEffect transition="in" filter="fade">
                                      <p:cBhvr>
                                        <p:cTn id="27" dur="500"/>
                                        <p:tgtEl>
                                          <p:spTgt spid="11">
                                            <p:graphicEl>
                                              <a:dgm id="{A3AC0839-8C92-439D-9555-BED2D2729ECE}"/>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graphicEl>
                                              <a:dgm id="{59E466C7-AE61-44CD-96FB-159F17FC4D61}"/>
                                            </p:graphicEl>
                                          </p:spTgt>
                                        </p:tgtEl>
                                        <p:attrNameLst>
                                          <p:attrName>style.visibility</p:attrName>
                                        </p:attrNameLst>
                                      </p:cBhvr>
                                      <p:to>
                                        <p:strVal val="visible"/>
                                      </p:to>
                                    </p:set>
                                    <p:anim calcmode="lin" valueType="num">
                                      <p:cBhvr>
                                        <p:cTn id="31" dur="500" fill="hold"/>
                                        <p:tgtEl>
                                          <p:spTgt spid="11">
                                            <p:graphicEl>
                                              <a:dgm id="{59E466C7-AE61-44CD-96FB-159F17FC4D61}"/>
                                            </p:graphicEl>
                                          </p:spTgt>
                                        </p:tgtEl>
                                        <p:attrNameLst>
                                          <p:attrName>ppt_w</p:attrName>
                                        </p:attrNameLst>
                                      </p:cBhvr>
                                      <p:tavLst>
                                        <p:tav tm="0">
                                          <p:val>
                                            <p:fltVal val="0"/>
                                          </p:val>
                                        </p:tav>
                                        <p:tav tm="100000">
                                          <p:val>
                                            <p:strVal val="#ppt_w"/>
                                          </p:val>
                                        </p:tav>
                                      </p:tavLst>
                                    </p:anim>
                                    <p:anim calcmode="lin" valueType="num">
                                      <p:cBhvr>
                                        <p:cTn id="32" dur="500" fill="hold"/>
                                        <p:tgtEl>
                                          <p:spTgt spid="11">
                                            <p:graphicEl>
                                              <a:dgm id="{59E466C7-AE61-44CD-96FB-159F17FC4D61}"/>
                                            </p:graphicEl>
                                          </p:spTgt>
                                        </p:tgtEl>
                                        <p:attrNameLst>
                                          <p:attrName>ppt_h</p:attrName>
                                        </p:attrNameLst>
                                      </p:cBhvr>
                                      <p:tavLst>
                                        <p:tav tm="0">
                                          <p:val>
                                            <p:fltVal val="0"/>
                                          </p:val>
                                        </p:tav>
                                        <p:tav tm="100000">
                                          <p:val>
                                            <p:strVal val="#ppt_h"/>
                                          </p:val>
                                        </p:tav>
                                      </p:tavLst>
                                    </p:anim>
                                    <p:animEffect transition="in" filter="fade">
                                      <p:cBhvr>
                                        <p:cTn id="33" dur="500"/>
                                        <p:tgtEl>
                                          <p:spTgt spid="11">
                                            <p:graphicEl>
                                              <a:dgm id="{59E466C7-AE61-44CD-96FB-159F17FC4D61}"/>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graphicEl>
                                              <a:dgm id="{006F81EF-AFF4-4EA4-B63F-B808C762204F}"/>
                                            </p:graphicEl>
                                          </p:spTgt>
                                        </p:tgtEl>
                                        <p:attrNameLst>
                                          <p:attrName>style.visibility</p:attrName>
                                        </p:attrNameLst>
                                      </p:cBhvr>
                                      <p:to>
                                        <p:strVal val="visible"/>
                                      </p:to>
                                    </p:set>
                                    <p:anim calcmode="lin" valueType="num">
                                      <p:cBhvr>
                                        <p:cTn id="37" dur="500" fill="hold"/>
                                        <p:tgtEl>
                                          <p:spTgt spid="11">
                                            <p:graphicEl>
                                              <a:dgm id="{006F81EF-AFF4-4EA4-B63F-B808C762204F}"/>
                                            </p:graphicEl>
                                          </p:spTgt>
                                        </p:tgtEl>
                                        <p:attrNameLst>
                                          <p:attrName>ppt_w</p:attrName>
                                        </p:attrNameLst>
                                      </p:cBhvr>
                                      <p:tavLst>
                                        <p:tav tm="0">
                                          <p:val>
                                            <p:fltVal val="0"/>
                                          </p:val>
                                        </p:tav>
                                        <p:tav tm="100000">
                                          <p:val>
                                            <p:strVal val="#ppt_w"/>
                                          </p:val>
                                        </p:tav>
                                      </p:tavLst>
                                    </p:anim>
                                    <p:anim calcmode="lin" valueType="num">
                                      <p:cBhvr>
                                        <p:cTn id="38" dur="500" fill="hold"/>
                                        <p:tgtEl>
                                          <p:spTgt spid="11">
                                            <p:graphicEl>
                                              <a:dgm id="{006F81EF-AFF4-4EA4-B63F-B808C762204F}"/>
                                            </p:graphicEl>
                                          </p:spTgt>
                                        </p:tgtEl>
                                        <p:attrNameLst>
                                          <p:attrName>ppt_h</p:attrName>
                                        </p:attrNameLst>
                                      </p:cBhvr>
                                      <p:tavLst>
                                        <p:tav tm="0">
                                          <p:val>
                                            <p:fltVal val="0"/>
                                          </p:val>
                                        </p:tav>
                                        <p:tav tm="100000">
                                          <p:val>
                                            <p:strVal val="#ppt_h"/>
                                          </p:val>
                                        </p:tav>
                                      </p:tavLst>
                                    </p:anim>
                                    <p:animEffect transition="in" filter="fade">
                                      <p:cBhvr>
                                        <p:cTn id="39" dur="500"/>
                                        <p:tgtEl>
                                          <p:spTgt spid="11">
                                            <p:graphicEl>
                                              <a:dgm id="{006F81EF-AFF4-4EA4-B63F-B808C762204F}"/>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graphicEl>
                                              <a:dgm id="{FFE3B80A-2E97-4E87-A697-1D5D5A0FAB44}"/>
                                            </p:graphicEl>
                                          </p:spTgt>
                                        </p:tgtEl>
                                        <p:attrNameLst>
                                          <p:attrName>style.visibility</p:attrName>
                                        </p:attrNameLst>
                                      </p:cBhvr>
                                      <p:to>
                                        <p:strVal val="visible"/>
                                      </p:to>
                                    </p:set>
                                    <p:anim calcmode="lin" valueType="num">
                                      <p:cBhvr>
                                        <p:cTn id="43" dur="500" fill="hold"/>
                                        <p:tgtEl>
                                          <p:spTgt spid="11">
                                            <p:graphicEl>
                                              <a:dgm id="{FFE3B80A-2E97-4E87-A697-1D5D5A0FAB44}"/>
                                            </p:graphicEl>
                                          </p:spTgt>
                                        </p:tgtEl>
                                        <p:attrNameLst>
                                          <p:attrName>ppt_w</p:attrName>
                                        </p:attrNameLst>
                                      </p:cBhvr>
                                      <p:tavLst>
                                        <p:tav tm="0">
                                          <p:val>
                                            <p:fltVal val="0"/>
                                          </p:val>
                                        </p:tav>
                                        <p:tav tm="100000">
                                          <p:val>
                                            <p:strVal val="#ppt_w"/>
                                          </p:val>
                                        </p:tav>
                                      </p:tavLst>
                                    </p:anim>
                                    <p:anim calcmode="lin" valueType="num">
                                      <p:cBhvr>
                                        <p:cTn id="44" dur="500" fill="hold"/>
                                        <p:tgtEl>
                                          <p:spTgt spid="11">
                                            <p:graphicEl>
                                              <a:dgm id="{FFE3B80A-2E97-4E87-A697-1D5D5A0FAB44}"/>
                                            </p:graphicEl>
                                          </p:spTgt>
                                        </p:tgtEl>
                                        <p:attrNameLst>
                                          <p:attrName>ppt_h</p:attrName>
                                        </p:attrNameLst>
                                      </p:cBhvr>
                                      <p:tavLst>
                                        <p:tav tm="0">
                                          <p:val>
                                            <p:fltVal val="0"/>
                                          </p:val>
                                        </p:tav>
                                        <p:tav tm="100000">
                                          <p:val>
                                            <p:strVal val="#ppt_h"/>
                                          </p:val>
                                        </p:tav>
                                      </p:tavLst>
                                    </p:anim>
                                    <p:animEffect transition="in" filter="fade">
                                      <p:cBhvr>
                                        <p:cTn id="45" dur="500"/>
                                        <p:tgtEl>
                                          <p:spTgt spid="11">
                                            <p:graphicEl>
                                              <a:dgm id="{FFE3B80A-2E97-4E87-A697-1D5D5A0FAB44}"/>
                                            </p:graphic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graphicEl>
                                              <a:dgm id="{4F16A636-09C2-4198-BEF7-3246611B6057}"/>
                                            </p:graphicEl>
                                          </p:spTgt>
                                        </p:tgtEl>
                                        <p:attrNameLst>
                                          <p:attrName>style.visibility</p:attrName>
                                        </p:attrNameLst>
                                      </p:cBhvr>
                                      <p:to>
                                        <p:strVal val="visible"/>
                                      </p:to>
                                    </p:set>
                                    <p:anim calcmode="lin" valueType="num">
                                      <p:cBhvr>
                                        <p:cTn id="49" dur="500" fill="hold"/>
                                        <p:tgtEl>
                                          <p:spTgt spid="11">
                                            <p:graphicEl>
                                              <a:dgm id="{4F16A636-09C2-4198-BEF7-3246611B6057}"/>
                                            </p:graphicEl>
                                          </p:spTgt>
                                        </p:tgtEl>
                                        <p:attrNameLst>
                                          <p:attrName>ppt_w</p:attrName>
                                        </p:attrNameLst>
                                      </p:cBhvr>
                                      <p:tavLst>
                                        <p:tav tm="0">
                                          <p:val>
                                            <p:fltVal val="0"/>
                                          </p:val>
                                        </p:tav>
                                        <p:tav tm="100000">
                                          <p:val>
                                            <p:strVal val="#ppt_w"/>
                                          </p:val>
                                        </p:tav>
                                      </p:tavLst>
                                    </p:anim>
                                    <p:anim calcmode="lin" valueType="num">
                                      <p:cBhvr>
                                        <p:cTn id="50" dur="500" fill="hold"/>
                                        <p:tgtEl>
                                          <p:spTgt spid="11">
                                            <p:graphicEl>
                                              <a:dgm id="{4F16A636-09C2-4198-BEF7-3246611B6057}"/>
                                            </p:graphicEl>
                                          </p:spTgt>
                                        </p:tgtEl>
                                        <p:attrNameLst>
                                          <p:attrName>ppt_h</p:attrName>
                                        </p:attrNameLst>
                                      </p:cBhvr>
                                      <p:tavLst>
                                        <p:tav tm="0">
                                          <p:val>
                                            <p:fltVal val="0"/>
                                          </p:val>
                                        </p:tav>
                                        <p:tav tm="100000">
                                          <p:val>
                                            <p:strVal val="#ppt_h"/>
                                          </p:val>
                                        </p:tav>
                                      </p:tavLst>
                                    </p:anim>
                                    <p:animEffect transition="in" filter="fade">
                                      <p:cBhvr>
                                        <p:cTn id="51" dur="500"/>
                                        <p:tgtEl>
                                          <p:spTgt spid="11">
                                            <p:graphicEl>
                                              <a:dgm id="{4F16A636-09C2-4198-BEF7-3246611B6057}"/>
                                            </p:graphic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1">
                                            <p:graphicEl>
                                              <a:dgm id="{E5CDD79C-1BB8-4DE5-B2E9-F884F5CCE702}"/>
                                            </p:graphicEl>
                                          </p:spTgt>
                                        </p:tgtEl>
                                        <p:attrNameLst>
                                          <p:attrName>style.visibility</p:attrName>
                                        </p:attrNameLst>
                                      </p:cBhvr>
                                      <p:to>
                                        <p:strVal val="visible"/>
                                      </p:to>
                                    </p:set>
                                    <p:anim calcmode="lin" valueType="num">
                                      <p:cBhvr>
                                        <p:cTn id="55" dur="500" fill="hold"/>
                                        <p:tgtEl>
                                          <p:spTgt spid="11">
                                            <p:graphicEl>
                                              <a:dgm id="{E5CDD79C-1BB8-4DE5-B2E9-F884F5CCE702}"/>
                                            </p:graphicEl>
                                          </p:spTgt>
                                        </p:tgtEl>
                                        <p:attrNameLst>
                                          <p:attrName>ppt_w</p:attrName>
                                        </p:attrNameLst>
                                      </p:cBhvr>
                                      <p:tavLst>
                                        <p:tav tm="0">
                                          <p:val>
                                            <p:fltVal val="0"/>
                                          </p:val>
                                        </p:tav>
                                        <p:tav tm="100000">
                                          <p:val>
                                            <p:strVal val="#ppt_w"/>
                                          </p:val>
                                        </p:tav>
                                      </p:tavLst>
                                    </p:anim>
                                    <p:anim calcmode="lin" valueType="num">
                                      <p:cBhvr>
                                        <p:cTn id="56" dur="500" fill="hold"/>
                                        <p:tgtEl>
                                          <p:spTgt spid="11">
                                            <p:graphicEl>
                                              <a:dgm id="{E5CDD79C-1BB8-4DE5-B2E9-F884F5CCE702}"/>
                                            </p:graphicEl>
                                          </p:spTgt>
                                        </p:tgtEl>
                                        <p:attrNameLst>
                                          <p:attrName>ppt_h</p:attrName>
                                        </p:attrNameLst>
                                      </p:cBhvr>
                                      <p:tavLst>
                                        <p:tav tm="0">
                                          <p:val>
                                            <p:fltVal val="0"/>
                                          </p:val>
                                        </p:tav>
                                        <p:tav tm="100000">
                                          <p:val>
                                            <p:strVal val="#ppt_h"/>
                                          </p:val>
                                        </p:tav>
                                      </p:tavLst>
                                    </p:anim>
                                    <p:animEffect transition="in" filter="fade">
                                      <p:cBhvr>
                                        <p:cTn id="57" dur="500"/>
                                        <p:tgtEl>
                                          <p:spTgt spid="11">
                                            <p:graphicEl>
                                              <a:dgm id="{E5CDD79C-1BB8-4DE5-B2E9-F884F5CCE702}"/>
                                            </p:graphic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graphicEl>
                                              <a:dgm id="{542226E2-AF67-48A0-89AD-2ED0C99ECDEC}"/>
                                            </p:graphicEl>
                                          </p:spTgt>
                                        </p:tgtEl>
                                        <p:attrNameLst>
                                          <p:attrName>style.visibility</p:attrName>
                                        </p:attrNameLst>
                                      </p:cBhvr>
                                      <p:to>
                                        <p:strVal val="visible"/>
                                      </p:to>
                                    </p:set>
                                    <p:anim calcmode="lin" valueType="num">
                                      <p:cBhvr>
                                        <p:cTn id="61" dur="500" fill="hold"/>
                                        <p:tgtEl>
                                          <p:spTgt spid="11">
                                            <p:graphicEl>
                                              <a:dgm id="{542226E2-AF67-48A0-89AD-2ED0C99ECDEC}"/>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542226E2-AF67-48A0-89AD-2ED0C99ECDEC}"/>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542226E2-AF67-48A0-89AD-2ED0C99ECDEC}"/>
                                            </p:graphic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1">
                                            <p:graphicEl>
                                              <a:dgm id="{ED5C9B4E-A2D9-4F01-BDF4-44258A9F0FB5}"/>
                                            </p:graphicEl>
                                          </p:spTgt>
                                        </p:tgtEl>
                                        <p:attrNameLst>
                                          <p:attrName>style.visibility</p:attrName>
                                        </p:attrNameLst>
                                      </p:cBhvr>
                                      <p:to>
                                        <p:strVal val="visible"/>
                                      </p:to>
                                    </p:set>
                                    <p:anim calcmode="lin" valueType="num">
                                      <p:cBhvr>
                                        <p:cTn id="67" dur="500" fill="hold"/>
                                        <p:tgtEl>
                                          <p:spTgt spid="11">
                                            <p:graphicEl>
                                              <a:dgm id="{ED5C9B4E-A2D9-4F01-BDF4-44258A9F0FB5}"/>
                                            </p:graphicEl>
                                          </p:spTgt>
                                        </p:tgtEl>
                                        <p:attrNameLst>
                                          <p:attrName>ppt_w</p:attrName>
                                        </p:attrNameLst>
                                      </p:cBhvr>
                                      <p:tavLst>
                                        <p:tav tm="0">
                                          <p:val>
                                            <p:fltVal val="0"/>
                                          </p:val>
                                        </p:tav>
                                        <p:tav tm="100000">
                                          <p:val>
                                            <p:strVal val="#ppt_w"/>
                                          </p:val>
                                        </p:tav>
                                      </p:tavLst>
                                    </p:anim>
                                    <p:anim calcmode="lin" valueType="num">
                                      <p:cBhvr>
                                        <p:cTn id="68" dur="500" fill="hold"/>
                                        <p:tgtEl>
                                          <p:spTgt spid="11">
                                            <p:graphicEl>
                                              <a:dgm id="{ED5C9B4E-A2D9-4F01-BDF4-44258A9F0FB5}"/>
                                            </p:graphicEl>
                                          </p:spTgt>
                                        </p:tgtEl>
                                        <p:attrNameLst>
                                          <p:attrName>ppt_h</p:attrName>
                                        </p:attrNameLst>
                                      </p:cBhvr>
                                      <p:tavLst>
                                        <p:tav tm="0">
                                          <p:val>
                                            <p:fltVal val="0"/>
                                          </p:val>
                                        </p:tav>
                                        <p:tav tm="100000">
                                          <p:val>
                                            <p:strVal val="#ppt_h"/>
                                          </p:val>
                                        </p:tav>
                                      </p:tavLst>
                                    </p:anim>
                                    <p:animEffect transition="in" filter="fade">
                                      <p:cBhvr>
                                        <p:cTn id="69" dur="500"/>
                                        <p:tgtEl>
                                          <p:spTgt spid="11">
                                            <p:graphicEl>
                                              <a:dgm id="{ED5C9B4E-A2D9-4F01-BDF4-44258A9F0FB5}"/>
                                            </p:graphic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1">
                                            <p:graphicEl>
                                              <a:dgm id="{1A3688BE-F7EF-4D53-80F7-3D061544821E}"/>
                                            </p:graphicEl>
                                          </p:spTgt>
                                        </p:tgtEl>
                                        <p:attrNameLst>
                                          <p:attrName>style.visibility</p:attrName>
                                        </p:attrNameLst>
                                      </p:cBhvr>
                                      <p:to>
                                        <p:strVal val="visible"/>
                                      </p:to>
                                    </p:set>
                                    <p:anim calcmode="lin" valueType="num">
                                      <p:cBhvr>
                                        <p:cTn id="73" dur="500" fill="hold"/>
                                        <p:tgtEl>
                                          <p:spTgt spid="11">
                                            <p:graphicEl>
                                              <a:dgm id="{1A3688BE-F7EF-4D53-80F7-3D061544821E}"/>
                                            </p:graphicEl>
                                          </p:spTgt>
                                        </p:tgtEl>
                                        <p:attrNameLst>
                                          <p:attrName>ppt_w</p:attrName>
                                        </p:attrNameLst>
                                      </p:cBhvr>
                                      <p:tavLst>
                                        <p:tav tm="0">
                                          <p:val>
                                            <p:fltVal val="0"/>
                                          </p:val>
                                        </p:tav>
                                        <p:tav tm="100000">
                                          <p:val>
                                            <p:strVal val="#ppt_w"/>
                                          </p:val>
                                        </p:tav>
                                      </p:tavLst>
                                    </p:anim>
                                    <p:anim calcmode="lin" valueType="num">
                                      <p:cBhvr>
                                        <p:cTn id="74" dur="500" fill="hold"/>
                                        <p:tgtEl>
                                          <p:spTgt spid="11">
                                            <p:graphicEl>
                                              <a:dgm id="{1A3688BE-F7EF-4D53-80F7-3D061544821E}"/>
                                            </p:graphicEl>
                                          </p:spTgt>
                                        </p:tgtEl>
                                        <p:attrNameLst>
                                          <p:attrName>ppt_h</p:attrName>
                                        </p:attrNameLst>
                                      </p:cBhvr>
                                      <p:tavLst>
                                        <p:tav tm="0">
                                          <p:val>
                                            <p:fltVal val="0"/>
                                          </p:val>
                                        </p:tav>
                                        <p:tav tm="100000">
                                          <p:val>
                                            <p:strVal val="#ppt_h"/>
                                          </p:val>
                                        </p:tav>
                                      </p:tavLst>
                                    </p:anim>
                                    <p:animEffect transition="in" filter="fade">
                                      <p:cBhvr>
                                        <p:cTn id="75" dur="500"/>
                                        <p:tgtEl>
                                          <p:spTgt spid="11">
                                            <p:graphicEl>
                                              <a:dgm id="{1A3688BE-F7EF-4D53-80F7-3D061544821E}"/>
                                            </p:graphic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1">
                                            <p:graphicEl>
                                              <a:dgm id="{F23A7F31-C99C-4465-AB5C-B2BC82BEB916}"/>
                                            </p:graphicEl>
                                          </p:spTgt>
                                        </p:tgtEl>
                                        <p:attrNameLst>
                                          <p:attrName>style.visibility</p:attrName>
                                        </p:attrNameLst>
                                      </p:cBhvr>
                                      <p:to>
                                        <p:strVal val="visible"/>
                                      </p:to>
                                    </p:set>
                                    <p:anim calcmode="lin" valueType="num">
                                      <p:cBhvr>
                                        <p:cTn id="79" dur="500" fill="hold"/>
                                        <p:tgtEl>
                                          <p:spTgt spid="11">
                                            <p:graphicEl>
                                              <a:dgm id="{F23A7F31-C99C-4465-AB5C-B2BC82BEB916}"/>
                                            </p:graphicEl>
                                          </p:spTgt>
                                        </p:tgtEl>
                                        <p:attrNameLst>
                                          <p:attrName>ppt_w</p:attrName>
                                        </p:attrNameLst>
                                      </p:cBhvr>
                                      <p:tavLst>
                                        <p:tav tm="0">
                                          <p:val>
                                            <p:fltVal val="0"/>
                                          </p:val>
                                        </p:tav>
                                        <p:tav tm="100000">
                                          <p:val>
                                            <p:strVal val="#ppt_w"/>
                                          </p:val>
                                        </p:tav>
                                      </p:tavLst>
                                    </p:anim>
                                    <p:anim calcmode="lin" valueType="num">
                                      <p:cBhvr>
                                        <p:cTn id="80" dur="500" fill="hold"/>
                                        <p:tgtEl>
                                          <p:spTgt spid="11">
                                            <p:graphicEl>
                                              <a:dgm id="{F23A7F31-C99C-4465-AB5C-B2BC82BEB916}"/>
                                            </p:graphicEl>
                                          </p:spTgt>
                                        </p:tgtEl>
                                        <p:attrNameLst>
                                          <p:attrName>ppt_h</p:attrName>
                                        </p:attrNameLst>
                                      </p:cBhvr>
                                      <p:tavLst>
                                        <p:tav tm="0">
                                          <p:val>
                                            <p:fltVal val="0"/>
                                          </p:val>
                                        </p:tav>
                                        <p:tav tm="100000">
                                          <p:val>
                                            <p:strVal val="#ppt_h"/>
                                          </p:val>
                                        </p:tav>
                                      </p:tavLst>
                                    </p:anim>
                                    <p:animEffect transition="in" filter="fade">
                                      <p:cBhvr>
                                        <p:cTn id="81" dur="500"/>
                                        <p:tgtEl>
                                          <p:spTgt spid="11">
                                            <p:graphicEl>
                                              <a:dgm id="{F23A7F31-C99C-4465-AB5C-B2BC82BEB9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ict in education">
            <a:extLst>
              <a:ext uri="{FF2B5EF4-FFF2-40B4-BE49-F238E27FC236}">
                <a16:creationId xmlns:a16="http://schemas.microsoft.com/office/drawing/2014/main" id="{D828788F-77A6-4247-9115-8887449DE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02" y="2796336"/>
            <a:ext cx="4702227" cy="313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78F00C48-773E-4508-A830-0DEA68CCE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209" y="2796336"/>
            <a:ext cx="4702227" cy="313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31B67B-53E3-4C07-815D-B6137B18E5FC}"/>
              </a:ext>
            </a:extLst>
          </p:cNvPr>
          <p:cNvSpPr txBox="1"/>
          <p:nvPr/>
        </p:nvSpPr>
        <p:spPr>
          <a:xfrm>
            <a:off x="1264014" y="325659"/>
            <a:ext cx="9663972"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err="1"/>
              <a:t>শিক্ষা</a:t>
            </a:r>
            <a:r>
              <a:rPr lang="en-US" sz="5400" dirty="0"/>
              <a:t> </a:t>
            </a:r>
            <a:r>
              <a:rPr lang="en-US" sz="5400" dirty="0" err="1"/>
              <a:t>ক্</a:t>
            </a:r>
            <a:r>
              <a:rPr lang="as-IN" sz="5400" dirty="0"/>
              <a:t>ষ</a:t>
            </a:r>
            <a:r>
              <a:rPr lang="en-US" sz="5400" dirty="0" err="1"/>
              <a:t>েত</a:t>
            </a:r>
            <a:r>
              <a:rPr lang="as-IN" sz="5400" dirty="0"/>
              <a:t>্</a:t>
            </a:r>
            <a:r>
              <a:rPr lang="en-US" sz="5400" dirty="0"/>
              <a:t>র</a:t>
            </a:r>
            <a:r>
              <a:rPr lang="as-IN" sz="5400" dirty="0"/>
              <a:t>ে</a:t>
            </a:r>
            <a:r>
              <a:rPr lang="en-US" sz="5400" dirty="0"/>
              <a:t> </a:t>
            </a:r>
            <a:r>
              <a:rPr lang="as-IN" sz="5400" dirty="0"/>
              <a:t>ত</a:t>
            </a:r>
            <a:r>
              <a:rPr lang="en-US" sz="5400" dirty="0" err="1"/>
              <a:t>থ্য</a:t>
            </a:r>
            <a:r>
              <a:rPr lang="en-US" sz="5400" dirty="0"/>
              <a:t> </a:t>
            </a:r>
            <a:r>
              <a:rPr lang="en-US" sz="5400" dirty="0" err="1"/>
              <a:t>যোগাযোগ</a:t>
            </a:r>
            <a:r>
              <a:rPr lang="en-US" sz="5400" dirty="0"/>
              <a:t> </a:t>
            </a:r>
            <a:r>
              <a:rPr lang="en-US" sz="5400" dirty="0" err="1"/>
              <a:t>প্রযুক্তির</a:t>
            </a:r>
            <a:r>
              <a:rPr lang="en-US" sz="5400" dirty="0"/>
              <a:t> </a:t>
            </a:r>
            <a:r>
              <a:rPr lang="en-US" sz="5400" dirty="0" err="1"/>
              <a:t>ব্যাবহার</a:t>
            </a:r>
            <a:endParaRPr lang="en-US" sz="5400" dirty="0"/>
          </a:p>
        </p:txBody>
      </p:sp>
      <p:sp>
        <p:nvSpPr>
          <p:cNvPr id="5" name="TextBox 4">
            <a:extLst>
              <a:ext uri="{FF2B5EF4-FFF2-40B4-BE49-F238E27FC236}">
                <a16:creationId xmlns:a16="http://schemas.microsoft.com/office/drawing/2014/main" id="{52327DFB-D92D-48B7-BEEC-867F4DBE59AA}"/>
              </a:ext>
            </a:extLst>
          </p:cNvPr>
          <p:cNvSpPr txBox="1"/>
          <p:nvPr/>
        </p:nvSpPr>
        <p:spPr>
          <a:xfrm>
            <a:off x="2415758" y="1376331"/>
            <a:ext cx="764506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s-IN" sz="3600" dirty="0"/>
              <a:t>আ</a:t>
            </a:r>
            <a:r>
              <a:rPr lang="en-US" sz="3600" dirty="0" err="1"/>
              <a:t>মরা</a:t>
            </a:r>
            <a:r>
              <a:rPr lang="en-US" sz="3600" dirty="0"/>
              <a:t> </a:t>
            </a:r>
            <a:r>
              <a:rPr lang="as-IN" sz="3600" dirty="0"/>
              <a:t>স</a:t>
            </a:r>
            <a:r>
              <a:rPr lang="en-US" sz="3600" dirty="0"/>
              <a:t>্</a:t>
            </a:r>
            <a:r>
              <a:rPr lang="as-IN" sz="3600" dirty="0"/>
              <a:t>ক</a:t>
            </a:r>
            <a:r>
              <a:rPr lang="en-US" sz="3600" dirty="0"/>
              <a:t>ু</a:t>
            </a:r>
            <a:r>
              <a:rPr lang="as-IN" sz="3600" dirty="0"/>
              <a:t>ল</a:t>
            </a:r>
            <a:r>
              <a:rPr lang="en-US" sz="3600" dirty="0"/>
              <a:t>ে </a:t>
            </a:r>
            <a:r>
              <a:rPr lang="as-IN" sz="3600" dirty="0"/>
              <a:t>ক</a:t>
            </a:r>
            <a:r>
              <a:rPr lang="en-US" sz="3600" dirty="0"/>
              <a:t>ো</a:t>
            </a:r>
            <a:r>
              <a:rPr lang="as-IN" sz="3600" dirty="0"/>
              <a:t>ন</a:t>
            </a:r>
            <a:r>
              <a:rPr lang="en-US" sz="3600" dirty="0"/>
              <a:t> </a:t>
            </a:r>
            <a:r>
              <a:rPr lang="as-IN" sz="3600" dirty="0"/>
              <a:t>ক</a:t>
            </a:r>
            <a:r>
              <a:rPr lang="en-US" sz="3600" dirty="0"/>
              <a:t>ো</a:t>
            </a:r>
            <a:r>
              <a:rPr lang="as-IN" sz="3600" dirty="0"/>
              <a:t>ন</a:t>
            </a:r>
            <a:r>
              <a:rPr lang="en-US" sz="3600" dirty="0"/>
              <a:t> </a:t>
            </a:r>
            <a:r>
              <a:rPr lang="as-IN" sz="3600" dirty="0"/>
              <a:t>ক</a:t>
            </a:r>
            <a:r>
              <a:rPr lang="en-US" sz="3600" dirty="0" err="1"/>
              <a:t>্ষেত্রে</a:t>
            </a:r>
            <a:r>
              <a:rPr lang="en-US" sz="3600" dirty="0"/>
              <a:t> </a:t>
            </a:r>
            <a:r>
              <a:rPr lang="en-US" sz="3600" dirty="0" err="1"/>
              <a:t>প্রযুক্তি</a:t>
            </a:r>
            <a:r>
              <a:rPr lang="en-US" sz="3600" dirty="0"/>
              <a:t> </a:t>
            </a:r>
            <a:r>
              <a:rPr lang="en-US" sz="3600" dirty="0" err="1"/>
              <a:t>ব্যাবহার</a:t>
            </a:r>
            <a:r>
              <a:rPr lang="en-US" sz="3600" dirty="0"/>
              <a:t> </a:t>
            </a:r>
            <a:r>
              <a:rPr lang="as-IN" sz="3600" dirty="0"/>
              <a:t>ক</a:t>
            </a:r>
            <a:r>
              <a:rPr lang="en-US" sz="3600" dirty="0"/>
              <a:t>র</a:t>
            </a:r>
            <a:r>
              <a:rPr lang="as-IN" sz="3600" dirty="0"/>
              <a:t>ি</a:t>
            </a:r>
            <a:r>
              <a:rPr lang="en-US" sz="3600" dirty="0"/>
              <a:t> ?  </a:t>
            </a:r>
          </a:p>
        </p:txBody>
      </p:sp>
      <p:sp>
        <p:nvSpPr>
          <p:cNvPr id="6" name="TextBox 5">
            <a:extLst>
              <a:ext uri="{FF2B5EF4-FFF2-40B4-BE49-F238E27FC236}">
                <a16:creationId xmlns:a16="http://schemas.microsoft.com/office/drawing/2014/main" id="{EAC1B38B-C45D-48BF-A10A-7C3286042BEE}"/>
              </a:ext>
            </a:extLst>
          </p:cNvPr>
          <p:cNvSpPr txBox="1"/>
          <p:nvPr/>
        </p:nvSpPr>
        <p:spPr>
          <a:xfrm>
            <a:off x="1798663" y="6132231"/>
            <a:ext cx="176899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ক</a:t>
            </a:r>
            <a:r>
              <a:rPr lang="as-IN" sz="2000" dirty="0"/>
              <a:t>ম</a:t>
            </a:r>
            <a:r>
              <a:rPr lang="en-US" sz="2000" dirty="0"/>
              <a:t>্</a:t>
            </a:r>
            <a:r>
              <a:rPr lang="as-IN" sz="2000" dirty="0"/>
              <a:t>প</a:t>
            </a:r>
            <a:r>
              <a:rPr lang="en-US" sz="2000" dirty="0"/>
              <a:t>ি</a:t>
            </a:r>
            <a:r>
              <a:rPr lang="as-IN" sz="2000" dirty="0"/>
              <a:t>উ</a:t>
            </a:r>
            <a:r>
              <a:rPr lang="en-US" sz="2000" dirty="0"/>
              <a:t>ট</a:t>
            </a:r>
            <a:r>
              <a:rPr lang="as-IN" sz="2000" dirty="0"/>
              <a:t>া</a:t>
            </a:r>
            <a:r>
              <a:rPr lang="en-US" sz="2000" dirty="0"/>
              <a:t>র </a:t>
            </a:r>
            <a:r>
              <a:rPr lang="as-IN" sz="2000" dirty="0"/>
              <a:t>প</a:t>
            </a:r>
            <a:r>
              <a:rPr lang="en-US" sz="2000" dirty="0"/>
              <a:t>্</a:t>
            </a:r>
            <a:r>
              <a:rPr lang="as-IN" sz="2000" dirty="0"/>
              <a:t>র</a:t>
            </a:r>
            <a:r>
              <a:rPr lang="en-US" sz="2000" dirty="0" err="1"/>
              <a:t>শিক্ষন</a:t>
            </a:r>
            <a:r>
              <a:rPr lang="en-US" sz="2000" dirty="0"/>
              <a:t> </a:t>
            </a:r>
          </a:p>
        </p:txBody>
      </p:sp>
      <p:sp>
        <p:nvSpPr>
          <p:cNvPr id="7" name="TextBox 6">
            <a:extLst>
              <a:ext uri="{FF2B5EF4-FFF2-40B4-BE49-F238E27FC236}">
                <a16:creationId xmlns:a16="http://schemas.microsoft.com/office/drawing/2014/main" id="{2112EAAE-242C-4ED1-8C52-14D6F3D366F8}"/>
              </a:ext>
            </a:extLst>
          </p:cNvPr>
          <p:cNvSpPr txBox="1"/>
          <p:nvPr/>
        </p:nvSpPr>
        <p:spPr>
          <a:xfrm>
            <a:off x="8291824" y="6172588"/>
            <a:ext cx="176899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ম</a:t>
            </a:r>
            <a:r>
              <a:rPr lang="as-IN" sz="2000" dirty="0"/>
              <a:t>া</a:t>
            </a:r>
            <a:r>
              <a:rPr lang="en-US" sz="2000" dirty="0" err="1"/>
              <a:t>ল্টিমিডিয়া</a:t>
            </a:r>
            <a:r>
              <a:rPr lang="en-US" sz="2000" dirty="0"/>
              <a:t> </a:t>
            </a:r>
            <a:r>
              <a:rPr lang="en-US" sz="2000" dirty="0" err="1"/>
              <a:t>ক্লা</a:t>
            </a:r>
            <a:r>
              <a:rPr lang="as-IN" sz="2000" dirty="0"/>
              <a:t>স</a:t>
            </a:r>
            <a:r>
              <a:rPr lang="en-US" sz="2000" dirty="0"/>
              <a:t>ে </a:t>
            </a:r>
          </a:p>
        </p:txBody>
      </p:sp>
    </p:spTree>
    <p:extLst>
      <p:ext uri="{BB962C8B-B14F-4D97-AF65-F5344CB8AC3E}">
        <p14:creationId xmlns:p14="http://schemas.microsoft.com/office/powerpoint/2010/main" val="427309526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79DA19-F08D-470F-90FE-878CDBADF717}"/>
              </a:ext>
            </a:extLst>
          </p:cNvPr>
          <p:cNvSpPr txBox="1"/>
          <p:nvPr/>
        </p:nvSpPr>
        <p:spPr>
          <a:xfrm>
            <a:off x="269823" y="296751"/>
            <a:ext cx="11674527" cy="92333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a:t>ব</a:t>
            </a:r>
            <a:r>
              <a:rPr lang="as-IN" sz="5400" dirty="0"/>
              <a:t>ি</a:t>
            </a:r>
            <a:r>
              <a:rPr lang="en-US" sz="5400" dirty="0" err="1"/>
              <a:t>জ্ঞানের</a:t>
            </a:r>
            <a:r>
              <a:rPr lang="en-US" sz="5400" dirty="0"/>
              <a:t> </a:t>
            </a:r>
            <a:r>
              <a:rPr lang="en-US" sz="5400" dirty="0" err="1"/>
              <a:t>গবেষণায়</a:t>
            </a:r>
            <a:r>
              <a:rPr lang="en-US" sz="5400" dirty="0"/>
              <a:t> </a:t>
            </a:r>
            <a:r>
              <a:rPr lang="as-IN" sz="5400" dirty="0"/>
              <a:t>ত</a:t>
            </a:r>
            <a:r>
              <a:rPr lang="en-US" sz="5400" dirty="0" err="1"/>
              <a:t>থ্য</a:t>
            </a:r>
            <a:r>
              <a:rPr lang="en-US" sz="5400" dirty="0"/>
              <a:t> ও </a:t>
            </a:r>
            <a:r>
              <a:rPr lang="en-US" sz="5400" dirty="0" err="1"/>
              <a:t>যোগ</a:t>
            </a:r>
            <a:r>
              <a:rPr lang="as-IN" sz="5400" dirty="0"/>
              <a:t>া</a:t>
            </a:r>
            <a:r>
              <a:rPr lang="en-US" sz="5400" dirty="0"/>
              <a:t>য</a:t>
            </a:r>
            <a:r>
              <a:rPr lang="as-IN" sz="5400" dirty="0"/>
              <a:t>ো</a:t>
            </a:r>
            <a:r>
              <a:rPr lang="en-US" sz="5400" dirty="0"/>
              <a:t>গ </a:t>
            </a:r>
            <a:r>
              <a:rPr lang="as-IN" sz="5400" dirty="0"/>
              <a:t>প</a:t>
            </a:r>
            <a:r>
              <a:rPr lang="en-US" sz="5400" dirty="0"/>
              <a:t>্</a:t>
            </a:r>
            <a:r>
              <a:rPr lang="as-IN" sz="5400" dirty="0"/>
              <a:t>র</a:t>
            </a:r>
            <a:r>
              <a:rPr lang="en-US" sz="5400" dirty="0"/>
              <a:t>য</a:t>
            </a:r>
            <a:r>
              <a:rPr lang="as-IN" sz="5400" dirty="0"/>
              <a:t>ু</a:t>
            </a:r>
            <a:r>
              <a:rPr lang="en-US" sz="5400" dirty="0"/>
              <a:t>ক</a:t>
            </a:r>
            <a:r>
              <a:rPr lang="as-IN" sz="5400" dirty="0"/>
              <a:t>্</a:t>
            </a:r>
            <a:r>
              <a:rPr lang="en-US" sz="5400" dirty="0"/>
              <a:t>ত</a:t>
            </a:r>
            <a:r>
              <a:rPr lang="as-IN" sz="5400" dirty="0"/>
              <a:t>ি</a:t>
            </a:r>
            <a:r>
              <a:rPr lang="en-US" sz="5400" dirty="0"/>
              <a:t>র </a:t>
            </a:r>
            <a:r>
              <a:rPr lang="en-US" sz="5400" dirty="0" err="1"/>
              <a:t>ব্যাবহার</a:t>
            </a:r>
            <a:r>
              <a:rPr lang="en-US" sz="5400" dirty="0"/>
              <a:t> </a:t>
            </a:r>
          </a:p>
        </p:txBody>
      </p:sp>
      <p:pic>
        <p:nvPicPr>
          <p:cNvPr id="2050" name="Picture 2" descr="Related image">
            <a:extLst>
              <a:ext uri="{FF2B5EF4-FFF2-40B4-BE49-F238E27FC236}">
                <a16:creationId xmlns:a16="http://schemas.microsoft.com/office/drawing/2014/main" id="{0B99F5BA-1C47-4C3A-BBC7-F20F57F8F3B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221" y="2217022"/>
            <a:ext cx="4667031" cy="3113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1C7603F0-0B0F-4DB3-9CB9-6A1DA9F6F74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5316" y="2217022"/>
            <a:ext cx="4670255" cy="3113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A56185-92F4-4C57-8D90-998DA874469F}"/>
              </a:ext>
            </a:extLst>
          </p:cNvPr>
          <p:cNvSpPr txBox="1"/>
          <p:nvPr/>
        </p:nvSpPr>
        <p:spPr>
          <a:xfrm>
            <a:off x="1880870" y="5528318"/>
            <a:ext cx="2333732"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য</a:t>
            </a:r>
            <a:r>
              <a:rPr lang="as-IN" dirty="0"/>
              <a:t>ন</a:t>
            </a:r>
            <a:r>
              <a:rPr lang="en-US" dirty="0"/>
              <a:t>্</a:t>
            </a:r>
            <a:r>
              <a:rPr lang="as-IN" dirty="0"/>
              <a:t>ত</a:t>
            </a:r>
            <a:r>
              <a:rPr lang="en-US" dirty="0"/>
              <a:t>্</a:t>
            </a:r>
            <a:r>
              <a:rPr lang="as-IN" dirty="0"/>
              <a:t>র</a:t>
            </a:r>
            <a:r>
              <a:rPr lang="en-US" dirty="0"/>
              <a:t>প</a:t>
            </a:r>
            <a:r>
              <a:rPr lang="as-IN" dirty="0"/>
              <a:t>া</a:t>
            </a:r>
            <a:r>
              <a:rPr lang="en-US" dirty="0" err="1"/>
              <a:t>তি</a:t>
            </a:r>
            <a:r>
              <a:rPr lang="en-US" dirty="0"/>
              <a:t> </a:t>
            </a:r>
            <a:r>
              <a:rPr lang="en-US" dirty="0" err="1"/>
              <a:t>পরীক্ষায়</a:t>
            </a:r>
            <a:r>
              <a:rPr lang="en-US" dirty="0"/>
              <a:t> </a:t>
            </a:r>
          </a:p>
        </p:txBody>
      </p:sp>
      <p:sp>
        <p:nvSpPr>
          <p:cNvPr id="6" name="TextBox 5">
            <a:extLst>
              <a:ext uri="{FF2B5EF4-FFF2-40B4-BE49-F238E27FC236}">
                <a16:creationId xmlns:a16="http://schemas.microsoft.com/office/drawing/2014/main" id="{A45507A9-70FF-4D8B-949C-79528AC4607D}"/>
              </a:ext>
            </a:extLst>
          </p:cNvPr>
          <p:cNvSpPr txBox="1"/>
          <p:nvPr/>
        </p:nvSpPr>
        <p:spPr>
          <a:xfrm>
            <a:off x="7977400" y="5528318"/>
            <a:ext cx="2668248"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ব</a:t>
            </a:r>
            <a:r>
              <a:rPr lang="as-IN" dirty="0"/>
              <a:t>ি</a:t>
            </a:r>
            <a:r>
              <a:rPr lang="en-US" dirty="0" err="1"/>
              <a:t>জ্ঞানের</a:t>
            </a:r>
            <a:r>
              <a:rPr lang="en-US" dirty="0"/>
              <a:t> </a:t>
            </a:r>
            <a:r>
              <a:rPr lang="en-US" dirty="0" err="1"/>
              <a:t>গবেষণায়</a:t>
            </a:r>
            <a:endParaRPr lang="en-US" dirty="0"/>
          </a:p>
        </p:txBody>
      </p:sp>
    </p:spTree>
    <p:extLst>
      <p:ext uri="{BB962C8B-B14F-4D97-AF65-F5344CB8AC3E}">
        <p14:creationId xmlns:p14="http://schemas.microsoft.com/office/powerpoint/2010/main" val="1878288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DF977-C31C-4AAB-B9F1-1CF875EA0305}"/>
              </a:ext>
            </a:extLst>
          </p:cNvPr>
          <p:cNvSpPr txBox="1"/>
          <p:nvPr/>
        </p:nvSpPr>
        <p:spPr>
          <a:xfrm>
            <a:off x="772071" y="290930"/>
            <a:ext cx="10977641" cy="92333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a:t>চ</a:t>
            </a:r>
            <a:r>
              <a:rPr lang="as-IN" sz="5400" dirty="0"/>
              <a:t>ি</a:t>
            </a:r>
            <a:r>
              <a:rPr lang="en-US" sz="5400" dirty="0"/>
              <a:t>ক</a:t>
            </a:r>
            <a:r>
              <a:rPr lang="as-IN" sz="5400" dirty="0"/>
              <a:t>ি</a:t>
            </a:r>
            <a:r>
              <a:rPr lang="en-US" sz="5400" dirty="0"/>
              <a:t>ৎ</a:t>
            </a:r>
            <a:r>
              <a:rPr lang="en-US" sz="5400" dirty="0" err="1"/>
              <a:t>সা</a:t>
            </a:r>
            <a:r>
              <a:rPr lang="en-US" sz="5400" dirty="0"/>
              <a:t> </a:t>
            </a:r>
            <a:r>
              <a:rPr lang="as-IN" sz="5400" dirty="0"/>
              <a:t>ক</a:t>
            </a:r>
            <a:r>
              <a:rPr lang="en-US" sz="5400" dirty="0" err="1"/>
              <a:t>্ষেত্রে</a:t>
            </a:r>
            <a:r>
              <a:rPr lang="en-US" sz="5400" dirty="0"/>
              <a:t> </a:t>
            </a:r>
            <a:r>
              <a:rPr lang="en-US" sz="5400" dirty="0" err="1"/>
              <a:t>তথ্য</a:t>
            </a:r>
            <a:r>
              <a:rPr lang="en-US" sz="5400" dirty="0"/>
              <a:t> ও </a:t>
            </a:r>
            <a:r>
              <a:rPr lang="en-US" sz="5400" dirty="0" err="1"/>
              <a:t>যোগাযোগ</a:t>
            </a:r>
            <a:r>
              <a:rPr lang="en-US" sz="5400" dirty="0"/>
              <a:t> </a:t>
            </a:r>
            <a:r>
              <a:rPr lang="en-US" sz="5400" dirty="0" err="1"/>
              <a:t>প্রযুক্তির</a:t>
            </a:r>
            <a:r>
              <a:rPr lang="en-US" sz="5400" dirty="0"/>
              <a:t> </a:t>
            </a:r>
            <a:r>
              <a:rPr lang="en-US" sz="5400" dirty="0" err="1"/>
              <a:t>ব্যাবহার</a:t>
            </a:r>
            <a:r>
              <a:rPr lang="en-US" sz="5400" dirty="0"/>
              <a:t> </a:t>
            </a:r>
          </a:p>
        </p:txBody>
      </p:sp>
      <p:pic>
        <p:nvPicPr>
          <p:cNvPr id="3074" name="Picture 2" descr="Image result for ict in treatment">
            <a:extLst>
              <a:ext uri="{FF2B5EF4-FFF2-40B4-BE49-F238E27FC236}">
                <a16:creationId xmlns:a16="http://schemas.microsoft.com/office/drawing/2014/main" id="{87F75BBB-A1F3-4F4C-800A-D90E0BE8EE5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3561" y="2674611"/>
            <a:ext cx="4108085" cy="2853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ict in blood test">
            <a:extLst>
              <a:ext uri="{FF2B5EF4-FFF2-40B4-BE49-F238E27FC236}">
                <a16:creationId xmlns:a16="http://schemas.microsoft.com/office/drawing/2014/main" id="{2E7DB154-F2FC-4B3A-8F5B-9CB8A2E0B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724" y="2674611"/>
            <a:ext cx="4274449" cy="2853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C6FC5C-D501-4B39-9391-105479CD9D30}"/>
              </a:ext>
            </a:extLst>
          </p:cNvPr>
          <p:cNvSpPr txBox="1"/>
          <p:nvPr/>
        </p:nvSpPr>
        <p:spPr>
          <a:xfrm>
            <a:off x="2416942" y="5554222"/>
            <a:ext cx="1375569"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অপারে</a:t>
            </a:r>
            <a:r>
              <a:rPr lang="as-IN" dirty="0"/>
              <a:t>শ</a:t>
            </a:r>
            <a:r>
              <a:rPr lang="en-US" dirty="0"/>
              <a:t>ন </a:t>
            </a:r>
          </a:p>
        </p:txBody>
      </p:sp>
      <p:sp>
        <p:nvSpPr>
          <p:cNvPr id="6" name="TextBox 5">
            <a:extLst>
              <a:ext uri="{FF2B5EF4-FFF2-40B4-BE49-F238E27FC236}">
                <a16:creationId xmlns:a16="http://schemas.microsoft.com/office/drawing/2014/main" id="{2D5EB7CC-9FF3-464D-A3BF-A7A453EC1D45}"/>
              </a:ext>
            </a:extLst>
          </p:cNvPr>
          <p:cNvSpPr txBox="1"/>
          <p:nvPr/>
        </p:nvSpPr>
        <p:spPr>
          <a:xfrm>
            <a:off x="8804224" y="5554222"/>
            <a:ext cx="1164236"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প</a:t>
            </a:r>
            <a:r>
              <a:rPr lang="as-IN" dirty="0"/>
              <a:t>র</a:t>
            </a:r>
            <a:r>
              <a:rPr lang="en-US" dirty="0"/>
              <a:t>ী</a:t>
            </a:r>
            <a:r>
              <a:rPr lang="as-IN" dirty="0"/>
              <a:t>ক</a:t>
            </a:r>
            <a:r>
              <a:rPr lang="en-US" dirty="0" err="1"/>
              <a:t>্ষায়</a:t>
            </a:r>
            <a:r>
              <a:rPr lang="en-US" dirty="0"/>
              <a:t> </a:t>
            </a:r>
          </a:p>
        </p:txBody>
      </p:sp>
    </p:spTree>
    <p:extLst>
      <p:ext uri="{BB962C8B-B14F-4D97-AF65-F5344CB8AC3E}">
        <p14:creationId xmlns:p14="http://schemas.microsoft.com/office/powerpoint/2010/main" val="89979419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up)">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402697-E905-4E0F-AC36-8E2CB5E9A60E}"/>
              </a:ext>
            </a:extLst>
          </p:cNvPr>
          <p:cNvSpPr txBox="1"/>
          <p:nvPr/>
        </p:nvSpPr>
        <p:spPr>
          <a:xfrm>
            <a:off x="230163" y="257670"/>
            <a:ext cx="11695138" cy="92333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a:t>য</a:t>
            </a:r>
            <a:r>
              <a:rPr lang="as-IN" sz="5400" dirty="0"/>
              <a:t>ো</a:t>
            </a:r>
            <a:r>
              <a:rPr lang="en-US" sz="5400" dirty="0"/>
              <a:t>গ</a:t>
            </a:r>
            <a:r>
              <a:rPr lang="as-IN" sz="5400" dirty="0"/>
              <a:t>া</a:t>
            </a:r>
            <a:r>
              <a:rPr lang="en-US" sz="5400" dirty="0"/>
              <a:t>য</a:t>
            </a:r>
            <a:r>
              <a:rPr lang="as-IN" sz="5400" dirty="0"/>
              <a:t>ো</a:t>
            </a:r>
            <a:r>
              <a:rPr lang="en-US" sz="5400" dirty="0" err="1"/>
              <a:t>গের</a:t>
            </a:r>
            <a:r>
              <a:rPr lang="en-US" sz="5400" dirty="0"/>
              <a:t> </a:t>
            </a:r>
            <a:r>
              <a:rPr lang="en-US" sz="5400" dirty="0" err="1"/>
              <a:t>ক্ষেত্রে</a:t>
            </a:r>
            <a:r>
              <a:rPr lang="en-US" sz="5400" dirty="0"/>
              <a:t> </a:t>
            </a:r>
            <a:r>
              <a:rPr lang="en-US" sz="5400" dirty="0" err="1"/>
              <a:t>তথ্য</a:t>
            </a:r>
            <a:r>
              <a:rPr lang="en-US" sz="5400" dirty="0"/>
              <a:t> ও </a:t>
            </a:r>
            <a:r>
              <a:rPr lang="en-US" sz="5400" dirty="0" err="1"/>
              <a:t>যোগাযোগ</a:t>
            </a:r>
            <a:r>
              <a:rPr lang="en-US" sz="5400" dirty="0"/>
              <a:t> </a:t>
            </a:r>
            <a:r>
              <a:rPr lang="en-US" sz="5400" dirty="0" err="1"/>
              <a:t>প্রযুক্তির</a:t>
            </a:r>
            <a:r>
              <a:rPr lang="en-US" sz="5400" dirty="0"/>
              <a:t> </a:t>
            </a:r>
            <a:r>
              <a:rPr lang="en-US" sz="5400" dirty="0" err="1"/>
              <a:t>ব্যা</a:t>
            </a:r>
            <a:r>
              <a:rPr lang="as-IN" sz="5400" dirty="0"/>
              <a:t>ব</a:t>
            </a:r>
            <a:r>
              <a:rPr lang="en-US" sz="5400" dirty="0"/>
              <a:t>হ</a:t>
            </a:r>
            <a:r>
              <a:rPr lang="as-IN" sz="5400" dirty="0"/>
              <a:t>া</a:t>
            </a:r>
            <a:r>
              <a:rPr lang="en-US" sz="5400" dirty="0"/>
              <a:t>র</a:t>
            </a:r>
          </a:p>
        </p:txBody>
      </p:sp>
      <p:pic>
        <p:nvPicPr>
          <p:cNvPr id="4098" name="Picture 2" descr="Image result for email logo">
            <a:extLst>
              <a:ext uri="{FF2B5EF4-FFF2-40B4-BE49-F238E27FC236}">
                <a16:creationId xmlns:a16="http://schemas.microsoft.com/office/drawing/2014/main" id="{367A34D7-F726-46E5-B369-1852C95AB2A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600" y="2632833"/>
            <a:ext cx="4750366" cy="3166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Image result for fb logo">
            <a:extLst>
              <a:ext uri="{FF2B5EF4-FFF2-40B4-BE49-F238E27FC236}">
                <a16:creationId xmlns:a16="http://schemas.microsoft.com/office/drawing/2014/main" id="{944FB9F3-EB59-430B-91CF-1EB07E1D7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764" y="2632832"/>
            <a:ext cx="4750366" cy="3166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934244-515C-43CA-92DF-60E6FD819914}"/>
              </a:ext>
            </a:extLst>
          </p:cNvPr>
          <p:cNvSpPr txBox="1"/>
          <p:nvPr/>
        </p:nvSpPr>
        <p:spPr>
          <a:xfrm>
            <a:off x="2623146" y="5859703"/>
            <a:ext cx="1109273"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ই-</a:t>
            </a:r>
            <a:r>
              <a:rPr lang="as-IN" dirty="0"/>
              <a:t>ম</a:t>
            </a:r>
            <a:r>
              <a:rPr lang="en-US" dirty="0"/>
              <a:t>ে</a:t>
            </a:r>
            <a:r>
              <a:rPr lang="as-IN" dirty="0"/>
              <a:t>ই</a:t>
            </a:r>
            <a:r>
              <a:rPr lang="en-US" dirty="0"/>
              <a:t>ল </a:t>
            </a:r>
          </a:p>
        </p:txBody>
      </p:sp>
      <p:sp>
        <p:nvSpPr>
          <p:cNvPr id="8" name="TextBox 7">
            <a:extLst>
              <a:ext uri="{FF2B5EF4-FFF2-40B4-BE49-F238E27FC236}">
                <a16:creationId xmlns:a16="http://schemas.microsoft.com/office/drawing/2014/main" id="{685C5005-FF1C-4943-953F-33063C974C24}"/>
              </a:ext>
            </a:extLst>
          </p:cNvPr>
          <p:cNvSpPr txBox="1"/>
          <p:nvPr/>
        </p:nvSpPr>
        <p:spPr>
          <a:xfrm>
            <a:off x="8459581" y="5859703"/>
            <a:ext cx="1239055"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ফ</a:t>
            </a:r>
            <a:r>
              <a:rPr lang="as-IN" dirty="0"/>
              <a:t>ে</a:t>
            </a:r>
            <a:r>
              <a:rPr lang="en-US" dirty="0"/>
              <a:t>ই</a:t>
            </a:r>
            <a:r>
              <a:rPr lang="as-IN" dirty="0"/>
              <a:t>স</a:t>
            </a:r>
            <a:r>
              <a:rPr lang="en-US" dirty="0"/>
              <a:t>ব</a:t>
            </a:r>
            <a:r>
              <a:rPr lang="as-IN" dirty="0"/>
              <a:t>ু</a:t>
            </a:r>
            <a:r>
              <a:rPr lang="en-US" dirty="0"/>
              <a:t>ক</a:t>
            </a:r>
          </a:p>
        </p:txBody>
      </p:sp>
    </p:spTree>
    <p:extLst>
      <p:ext uri="{BB962C8B-B14F-4D97-AF65-F5344CB8AC3E}">
        <p14:creationId xmlns:p14="http://schemas.microsoft.com/office/powerpoint/2010/main" val="40918291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p:cTn id="23" dur="1000" fill="hold"/>
                                        <p:tgtEl>
                                          <p:spTgt spid="4100"/>
                                        </p:tgtEl>
                                        <p:attrNameLst>
                                          <p:attrName>ppt_w</p:attrName>
                                        </p:attrNameLst>
                                      </p:cBhvr>
                                      <p:tavLst>
                                        <p:tav tm="0">
                                          <p:val>
                                            <p:fltVal val="0"/>
                                          </p:val>
                                        </p:tav>
                                        <p:tav tm="100000">
                                          <p:val>
                                            <p:strVal val="#ppt_w"/>
                                          </p:val>
                                        </p:tav>
                                      </p:tavLst>
                                    </p:anim>
                                    <p:anim calcmode="lin" valueType="num">
                                      <p:cBhvr>
                                        <p:cTn id="24" dur="1000" fill="hold"/>
                                        <p:tgtEl>
                                          <p:spTgt spid="4100"/>
                                        </p:tgtEl>
                                        <p:attrNameLst>
                                          <p:attrName>ppt_h</p:attrName>
                                        </p:attrNameLst>
                                      </p:cBhvr>
                                      <p:tavLst>
                                        <p:tav tm="0">
                                          <p:val>
                                            <p:fltVal val="0"/>
                                          </p:val>
                                        </p:tav>
                                        <p:tav tm="100000">
                                          <p:val>
                                            <p:strVal val="#ppt_h"/>
                                          </p:val>
                                        </p:tav>
                                      </p:tavLst>
                                    </p:anim>
                                    <p:anim calcmode="lin" valueType="num">
                                      <p:cBhvr>
                                        <p:cTn id="25" dur="1000" fill="hold"/>
                                        <p:tgtEl>
                                          <p:spTgt spid="4100"/>
                                        </p:tgtEl>
                                        <p:attrNameLst>
                                          <p:attrName>style.rotation</p:attrName>
                                        </p:attrNameLst>
                                      </p:cBhvr>
                                      <p:tavLst>
                                        <p:tav tm="0">
                                          <p:val>
                                            <p:fltVal val="90"/>
                                          </p:val>
                                        </p:tav>
                                        <p:tav tm="100000">
                                          <p:val>
                                            <p:fltVal val="0"/>
                                          </p:val>
                                        </p:tav>
                                      </p:tavLst>
                                    </p:anim>
                                    <p:animEffect transition="in" filter="fade">
                                      <p:cBhvr>
                                        <p:cTn id="26" dur="10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963B6-F7E1-4029-AAA8-D8E2D13A92CA}"/>
              </a:ext>
            </a:extLst>
          </p:cNvPr>
          <p:cNvSpPr txBox="1"/>
          <p:nvPr/>
        </p:nvSpPr>
        <p:spPr>
          <a:xfrm>
            <a:off x="504825" y="239842"/>
            <a:ext cx="11420475" cy="92333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a:t>ব</a:t>
            </a:r>
            <a:r>
              <a:rPr lang="as-IN" sz="5400" dirty="0"/>
              <a:t>ি</a:t>
            </a:r>
            <a:r>
              <a:rPr lang="en-US" sz="5400" dirty="0"/>
              <a:t>ন</a:t>
            </a:r>
            <a:r>
              <a:rPr lang="as-IN" sz="5400" dirty="0"/>
              <a:t>ো</a:t>
            </a:r>
            <a:r>
              <a:rPr lang="en-US" sz="5400" dirty="0" err="1"/>
              <a:t>দনের</a:t>
            </a:r>
            <a:r>
              <a:rPr lang="en-US" sz="5400" dirty="0"/>
              <a:t> </a:t>
            </a:r>
            <a:r>
              <a:rPr lang="en-US" sz="5400" dirty="0" err="1"/>
              <a:t>ক্ষেত্রে</a:t>
            </a:r>
            <a:r>
              <a:rPr lang="en-US" sz="5400" dirty="0"/>
              <a:t> </a:t>
            </a:r>
            <a:r>
              <a:rPr lang="en-US" sz="5400" dirty="0" err="1"/>
              <a:t>তথ্য</a:t>
            </a:r>
            <a:r>
              <a:rPr lang="en-US" sz="5400" dirty="0"/>
              <a:t> ও </a:t>
            </a:r>
            <a:r>
              <a:rPr lang="en-US" sz="5400" dirty="0" err="1"/>
              <a:t>যোগা</a:t>
            </a:r>
            <a:r>
              <a:rPr lang="as-IN" sz="5400" dirty="0"/>
              <a:t>য</a:t>
            </a:r>
            <a:r>
              <a:rPr lang="en-US" sz="5400" dirty="0"/>
              <a:t>ো</a:t>
            </a:r>
            <a:r>
              <a:rPr lang="as-IN" sz="5400" dirty="0"/>
              <a:t>গ</a:t>
            </a:r>
            <a:r>
              <a:rPr lang="en-US" sz="5400" dirty="0"/>
              <a:t> </a:t>
            </a:r>
            <a:r>
              <a:rPr lang="as-IN" sz="5400" dirty="0"/>
              <a:t>প</a:t>
            </a:r>
            <a:r>
              <a:rPr lang="en-US" sz="5400" dirty="0"/>
              <a:t>্</a:t>
            </a:r>
            <a:r>
              <a:rPr lang="as-IN" sz="5400" dirty="0"/>
              <a:t>র</a:t>
            </a:r>
            <a:r>
              <a:rPr lang="en-US" sz="5400" dirty="0"/>
              <a:t>য</a:t>
            </a:r>
            <a:r>
              <a:rPr lang="as-IN" sz="5400" dirty="0"/>
              <a:t>ু</a:t>
            </a:r>
            <a:r>
              <a:rPr lang="en-US" sz="5400" dirty="0"/>
              <a:t>ক</a:t>
            </a:r>
            <a:r>
              <a:rPr lang="as-IN" sz="5400" dirty="0"/>
              <a:t>্</a:t>
            </a:r>
            <a:r>
              <a:rPr lang="en-US" sz="5400" dirty="0"/>
              <a:t>ত</a:t>
            </a:r>
            <a:r>
              <a:rPr lang="as-IN" sz="5400" dirty="0"/>
              <a:t>ি</a:t>
            </a:r>
            <a:r>
              <a:rPr lang="en-US" sz="5400" dirty="0"/>
              <a:t>র </a:t>
            </a:r>
            <a:r>
              <a:rPr lang="as-IN" sz="5400" dirty="0"/>
              <a:t>ব</a:t>
            </a:r>
            <a:r>
              <a:rPr lang="en-US" sz="5400" dirty="0"/>
              <a:t>্</a:t>
            </a:r>
            <a:r>
              <a:rPr lang="as-IN" sz="5400" dirty="0"/>
              <a:t>য</a:t>
            </a:r>
            <a:r>
              <a:rPr lang="en-US" sz="5400" dirty="0"/>
              <a:t>া</a:t>
            </a:r>
            <a:r>
              <a:rPr lang="as-IN" sz="5400" dirty="0"/>
              <a:t>ব</a:t>
            </a:r>
            <a:r>
              <a:rPr lang="en-US" sz="5400" dirty="0"/>
              <a:t>হ</a:t>
            </a:r>
            <a:r>
              <a:rPr lang="as-IN" sz="5400" dirty="0"/>
              <a:t>া</a:t>
            </a:r>
            <a:r>
              <a:rPr lang="en-US" sz="5400" dirty="0"/>
              <a:t>র</a:t>
            </a:r>
          </a:p>
        </p:txBody>
      </p:sp>
      <p:pic>
        <p:nvPicPr>
          <p:cNvPr id="5122" name="Picture 2" descr="Image result for tv">
            <a:extLst>
              <a:ext uri="{FF2B5EF4-FFF2-40B4-BE49-F238E27FC236}">
                <a16:creationId xmlns:a16="http://schemas.microsoft.com/office/drawing/2014/main" id="{656F3325-B10F-4351-BAC2-2914C20C158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1515" y="2563214"/>
            <a:ext cx="4879455" cy="3252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284DB47E-0763-4D7C-AEC4-D69FC38A4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342" y="2563214"/>
            <a:ext cx="4879455" cy="330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D2BE94-FE43-47BB-9292-2F0F3FD86167}"/>
              </a:ext>
            </a:extLst>
          </p:cNvPr>
          <p:cNvSpPr txBox="1"/>
          <p:nvPr/>
        </p:nvSpPr>
        <p:spPr>
          <a:xfrm>
            <a:off x="2368447" y="5939852"/>
            <a:ext cx="1454046"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টেলিভি</a:t>
            </a:r>
            <a:r>
              <a:rPr lang="as-IN" dirty="0"/>
              <a:t>শ</a:t>
            </a:r>
            <a:r>
              <a:rPr lang="en-US" dirty="0"/>
              <a:t>ন </a:t>
            </a:r>
          </a:p>
        </p:txBody>
      </p:sp>
      <p:sp>
        <p:nvSpPr>
          <p:cNvPr id="6" name="TextBox 5">
            <a:extLst>
              <a:ext uri="{FF2B5EF4-FFF2-40B4-BE49-F238E27FC236}">
                <a16:creationId xmlns:a16="http://schemas.microsoft.com/office/drawing/2014/main" id="{7A3A2EB4-818C-4D2B-92FB-C0BB39FAA9EB}"/>
              </a:ext>
            </a:extLst>
          </p:cNvPr>
          <p:cNvSpPr txBox="1"/>
          <p:nvPr/>
        </p:nvSpPr>
        <p:spPr>
          <a:xfrm>
            <a:off x="8166045" y="6053715"/>
            <a:ext cx="1952315"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ক</a:t>
            </a:r>
            <a:r>
              <a:rPr lang="as-IN" dirty="0"/>
              <a:t>ম</a:t>
            </a:r>
            <a:r>
              <a:rPr lang="en-US" dirty="0"/>
              <a:t>্</a:t>
            </a:r>
            <a:r>
              <a:rPr lang="as-IN" dirty="0"/>
              <a:t>প</a:t>
            </a:r>
            <a:r>
              <a:rPr lang="en-US" dirty="0"/>
              <a:t>ি</a:t>
            </a:r>
            <a:r>
              <a:rPr lang="as-IN" dirty="0"/>
              <a:t>ঊ</a:t>
            </a:r>
            <a:r>
              <a:rPr lang="en-US" dirty="0"/>
              <a:t>ট</a:t>
            </a:r>
            <a:r>
              <a:rPr lang="as-IN" dirty="0"/>
              <a:t>া</a:t>
            </a:r>
            <a:r>
              <a:rPr lang="en-US" dirty="0"/>
              <a:t>র </a:t>
            </a:r>
            <a:r>
              <a:rPr lang="as-IN" dirty="0"/>
              <a:t>গ</a:t>
            </a:r>
            <a:r>
              <a:rPr lang="en-US" dirty="0"/>
              <a:t>ে</a:t>
            </a:r>
            <a:r>
              <a:rPr lang="as-IN" dirty="0"/>
              <a:t>ম</a:t>
            </a:r>
            <a:endParaRPr lang="en-US" dirty="0"/>
          </a:p>
        </p:txBody>
      </p:sp>
    </p:spTree>
    <p:extLst>
      <p:ext uri="{BB962C8B-B14F-4D97-AF65-F5344CB8AC3E}">
        <p14:creationId xmlns:p14="http://schemas.microsoft.com/office/powerpoint/2010/main" val="42867785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0008F-2798-4AF9-B32B-7900C2C2D761}"/>
              </a:ext>
            </a:extLst>
          </p:cNvPr>
          <p:cNvSpPr txBox="1"/>
          <p:nvPr/>
        </p:nvSpPr>
        <p:spPr>
          <a:xfrm>
            <a:off x="817042" y="400270"/>
            <a:ext cx="10557916" cy="92333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err="1"/>
              <a:t>ব্যাব</a:t>
            </a:r>
            <a:r>
              <a:rPr lang="as-IN" sz="5400" dirty="0"/>
              <a:t>স</a:t>
            </a:r>
            <a:r>
              <a:rPr lang="en-US" sz="5400" dirty="0"/>
              <a:t>া </a:t>
            </a:r>
            <a:r>
              <a:rPr lang="as-IN" sz="5400" dirty="0"/>
              <a:t>ক</a:t>
            </a:r>
            <a:r>
              <a:rPr lang="en-US" sz="5400" dirty="0" err="1"/>
              <a:t>্ষেত্রে</a:t>
            </a:r>
            <a:r>
              <a:rPr lang="en-US" sz="5400" dirty="0"/>
              <a:t> </a:t>
            </a:r>
            <a:r>
              <a:rPr lang="en-US" sz="5400" dirty="0" err="1"/>
              <a:t>তথ্য</a:t>
            </a:r>
            <a:r>
              <a:rPr lang="en-US" sz="5400" dirty="0"/>
              <a:t> ও </a:t>
            </a:r>
            <a:r>
              <a:rPr lang="en-US" sz="5400" dirty="0" err="1"/>
              <a:t>যোগাযোগ</a:t>
            </a:r>
            <a:r>
              <a:rPr lang="en-US" sz="5400" dirty="0"/>
              <a:t> </a:t>
            </a:r>
            <a:r>
              <a:rPr lang="en-US" sz="5400" dirty="0" err="1"/>
              <a:t>প্রযুক্তির</a:t>
            </a:r>
            <a:r>
              <a:rPr lang="en-US" sz="5400" dirty="0"/>
              <a:t> </a:t>
            </a:r>
            <a:r>
              <a:rPr lang="en-US" sz="5400" dirty="0" err="1"/>
              <a:t>ব্যাবহার</a:t>
            </a:r>
            <a:r>
              <a:rPr lang="en-US" sz="5400" dirty="0"/>
              <a:t>  </a:t>
            </a:r>
          </a:p>
        </p:txBody>
      </p:sp>
      <p:pic>
        <p:nvPicPr>
          <p:cNvPr id="6146" name="Picture 2" descr="Image result for business in ict">
            <a:extLst>
              <a:ext uri="{FF2B5EF4-FFF2-40B4-BE49-F238E27FC236}">
                <a16:creationId xmlns:a16="http://schemas.microsoft.com/office/drawing/2014/main" id="{680613D6-66F1-4AFC-9977-A8AB1279964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4667" y="2623343"/>
            <a:ext cx="4792912" cy="3192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Image result for business in ict">
            <a:extLst>
              <a:ext uri="{FF2B5EF4-FFF2-40B4-BE49-F238E27FC236}">
                <a16:creationId xmlns:a16="http://schemas.microsoft.com/office/drawing/2014/main" id="{ADAEC657-416A-48AB-90D3-FB384B7BBB0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70753" y="2623343"/>
            <a:ext cx="4792912" cy="319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11A0FD-1425-4179-A261-C20B2AFC2C2C}"/>
              </a:ext>
            </a:extLst>
          </p:cNvPr>
          <p:cNvSpPr txBox="1"/>
          <p:nvPr/>
        </p:nvSpPr>
        <p:spPr>
          <a:xfrm>
            <a:off x="2117401" y="5934510"/>
            <a:ext cx="1720081"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শেয়ার</a:t>
            </a:r>
            <a:r>
              <a:rPr lang="en-US" dirty="0"/>
              <a:t> </a:t>
            </a:r>
            <a:r>
              <a:rPr lang="en-US" dirty="0" err="1"/>
              <a:t>বাজার</a:t>
            </a:r>
            <a:r>
              <a:rPr lang="en-US" dirty="0"/>
              <a:t> </a:t>
            </a:r>
          </a:p>
        </p:txBody>
      </p:sp>
      <p:sp>
        <p:nvSpPr>
          <p:cNvPr id="6" name="TextBox 5">
            <a:extLst>
              <a:ext uri="{FF2B5EF4-FFF2-40B4-BE49-F238E27FC236}">
                <a16:creationId xmlns:a16="http://schemas.microsoft.com/office/drawing/2014/main" id="{BC1481C8-29DE-4DCE-9EEF-94F69761F99C}"/>
              </a:ext>
            </a:extLst>
          </p:cNvPr>
          <p:cNvSpPr txBox="1"/>
          <p:nvPr/>
        </p:nvSpPr>
        <p:spPr>
          <a:xfrm>
            <a:off x="8354518" y="5934510"/>
            <a:ext cx="2378439"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মিটিং</a:t>
            </a:r>
            <a:r>
              <a:rPr lang="en-US" dirty="0"/>
              <a:t> </a:t>
            </a:r>
            <a:r>
              <a:rPr lang="as-IN" dirty="0"/>
              <a:t>আ</a:t>
            </a:r>
            <a:r>
              <a:rPr lang="en-US" dirty="0"/>
              <a:t>য়</a:t>
            </a:r>
            <a:r>
              <a:rPr lang="as-IN" dirty="0"/>
              <a:t>ো</a:t>
            </a:r>
            <a:r>
              <a:rPr lang="en-US" dirty="0"/>
              <a:t>জ</a:t>
            </a:r>
            <a:r>
              <a:rPr lang="as-IN" dirty="0"/>
              <a:t>ন</a:t>
            </a:r>
            <a:r>
              <a:rPr lang="en-US" dirty="0"/>
              <a:t> </a:t>
            </a:r>
          </a:p>
        </p:txBody>
      </p:sp>
    </p:spTree>
    <p:extLst>
      <p:ext uri="{BB962C8B-B14F-4D97-AF65-F5344CB8AC3E}">
        <p14:creationId xmlns:p14="http://schemas.microsoft.com/office/powerpoint/2010/main" val="96498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6063E-EE71-4D62-9AFF-F8D9883949B3}"/>
              </a:ext>
            </a:extLst>
          </p:cNvPr>
          <p:cNvSpPr txBox="1"/>
          <p:nvPr/>
        </p:nvSpPr>
        <p:spPr>
          <a:xfrm>
            <a:off x="3176704" y="625121"/>
            <a:ext cx="5838591" cy="646331"/>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3600" dirty="0"/>
              <a:t>চ</a:t>
            </a:r>
            <a:r>
              <a:rPr lang="as-IN" sz="3600" dirty="0"/>
              <a:t>ল</a:t>
            </a:r>
            <a:r>
              <a:rPr lang="en-US" sz="3600" dirty="0"/>
              <a:t> </a:t>
            </a:r>
            <a:r>
              <a:rPr lang="as-IN" sz="3600" dirty="0"/>
              <a:t>আ</a:t>
            </a:r>
            <a:r>
              <a:rPr lang="en-US" sz="3600" dirty="0" err="1"/>
              <a:t>মরা</a:t>
            </a:r>
            <a:r>
              <a:rPr lang="en-US" sz="3600" dirty="0"/>
              <a:t> </a:t>
            </a:r>
            <a:r>
              <a:rPr lang="en-US" sz="3600" dirty="0" err="1"/>
              <a:t>দুজন</a:t>
            </a:r>
            <a:r>
              <a:rPr lang="en-US" sz="3600" dirty="0"/>
              <a:t> </a:t>
            </a:r>
            <a:r>
              <a:rPr lang="en-US" sz="3600" dirty="0" err="1"/>
              <a:t>মিলে</a:t>
            </a:r>
            <a:r>
              <a:rPr lang="en-US" sz="3600" dirty="0"/>
              <a:t> </a:t>
            </a:r>
            <a:r>
              <a:rPr lang="en-US" sz="3600" dirty="0" err="1"/>
              <a:t>কাজটি</a:t>
            </a:r>
            <a:r>
              <a:rPr lang="en-US" sz="3600" dirty="0"/>
              <a:t> </a:t>
            </a:r>
            <a:r>
              <a:rPr lang="as-IN" sz="3600" dirty="0"/>
              <a:t>চ</a:t>
            </a:r>
            <a:r>
              <a:rPr lang="en-US" sz="3600" dirty="0" err="1"/>
              <a:t>েষ্টা</a:t>
            </a:r>
            <a:r>
              <a:rPr lang="en-US" sz="3600" dirty="0"/>
              <a:t> </a:t>
            </a:r>
            <a:r>
              <a:rPr lang="en-US" sz="3600" dirty="0" err="1"/>
              <a:t>করি</a:t>
            </a:r>
            <a:endParaRPr lang="en-US" sz="3600" dirty="0"/>
          </a:p>
        </p:txBody>
      </p:sp>
      <p:pic>
        <p:nvPicPr>
          <p:cNvPr id="4" name="Picture 3">
            <a:extLst>
              <a:ext uri="{FF2B5EF4-FFF2-40B4-BE49-F238E27FC236}">
                <a16:creationId xmlns:a16="http://schemas.microsoft.com/office/drawing/2014/main" id="{0EFE080B-D365-41B8-A070-AE7873A49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143" y="1740104"/>
            <a:ext cx="3455711" cy="34403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29E01753-E1FA-4AC2-8668-A1DE7727E7B9}"/>
              </a:ext>
            </a:extLst>
          </p:cNvPr>
          <p:cNvSpPr txBox="1"/>
          <p:nvPr/>
        </p:nvSpPr>
        <p:spPr>
          <a:xfrm>
            <a:off x="3041792" y="5586548"/>
            <a:ext cx="5838591" cy="1200329"/>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3600" dirty="0" err="1"/>
              <a:t>শিক্ষা</a:t>
            </a:r>
            <a:r>
              <a:rPr lang="en-US" sz="3600" dirty="0"/>
              <a:t> </a:t>
            </a:r>
            <a:r>
              <a:rPr lang="en-US" sz="3600" dirty="0" err="1"/>
              <a:t>ক্</a:t>
            </a:r>
            <a:r>
              <a:rPr lang="as-IN" sz="3600" dirty="0"/>
              <a:t>ষ</a:t>
            </a:r>
            <a:r>
              <a:rPr lang="en-US" sz="3600" dirty="0"/>
              <a:t>ে</a:t>
            </a:r>
            <a:r>
              <a:rPr lang="as-IN" sz="3600" dirty="0"/>
              <a:t>ত</a:t>
            </a:r>
            <a:r>
              <a:rPr lang="en-US" sz="3600" dirty="0"/>
              <a:t>্</a:t>
            </a:r>
            <a:r>
              <a:rPr lang="as-IN" sz="3600" dirty="0"/>
              <a:t>র</a:t>
            </a:r>
            <a:r>
              <a:rPr lang="en-US" sz="3600" dirty="0"/>
              <a:t>ে </a:t>
            </a:r>
            <a:r>
              <a:rPr lang="as-IN" sz="3600" dirty="0"/>
              <a:t>আ</a:t>
            </a:r>
            <a:r>
              <a:rPr lang="en-US" sz="3600" dirty="0"/>
              <a:t>ম</a:t>
            </a:r>
            <a:r>
              <a:rPr lang="as-IN" sz="3600" dirty="0"/>
              <a:t>া</a:t>
            </a:r>
            <a:r>
              <a:rPr lang="en-US" sz="3600" dirty="0"/>
              <a:t>র</a:t>
            </a:r>
            <a:r>
              <a:rPr lang="as-IN" sz="3600" dirty="0"/>
              <a:t>া</a:t>
            </a:r>
            <a:r>
              <a:rPr lang="en-US" sz="3600" dirty="0"/>
              <a:t> </a:t>
            </a:r>
            <a:r>
              <a:rPr lang="as-IN" sz="3600" dirty="0"/>
              <a:t>আ</a:t>
            </a:r>
            <a:r>
              <a:rPr lang="en-US" sz="3600" dirty="0"/>
              <a:t>র</a:t>
            </a:r>
            <a:r>
              <a:rPr lang="as-IN" sz="3600" dirty="0"/>
              <a:t>ো</a:t>
            </a:r>
            <a:r>
              <a:rPr lang="en-US" sz="3600" dirty="0"/>
              <a:t> </a:t>
            </a:r>
            <a:r>
              <a:rPr lang="as-IN" sz="3600" dirty="0"/>
              <a:t>ক</a:t>
            </a:r>
            <a:r>
              <a:rPr lang="en-US" sz="3600" dirty="0"/>
              <a:t>ি </a:t>
            </a:r>
            <a:r>
              <a:rPr lang="as-IN" sz="3600" dirty="0"/>
              <a:t>ক</a:t>
            </a:r>
            <a:r>
              <a:rPr lang="en-US" sz="3600" dirty="0"/>
              <a:t>ি </a:t>
            </a:r>
            <a:r>
              <a:rPr lang="as-IN" sz="3600" dirty="0"/>
              <a:t>প</a:t>
            </a:r>
            <a:r>
              <a:rPr lang="en-US" sz="3600" dirty="0"/>
              <a:t>্</a:t>
            </a:r>
            <a:r>
              <a:rPr lang="as-IN" sz="3600" dirty="0"/>
              <a:t>র</a:t>
            </a:r>
            <a:r>
              <a:rPr lang="en-US" sz="3600" dirty="0"/>
              <a:t>য</a:t>
            </a:r>
            <a:r>
              <a:rPr lang="as-IN" sz="3600" dirty="0"/>
              <a:t>ু</a:t>
            </a:r>
            <a:r>
              <a:rPr lang="en-US" sz="3600" dirty="0"/>
              <a:t>ক</a:t>
            </a:r>
            <a:r>
              <a:rPr lang="as-IN" sz="3600" dirty="0"/>
              <a:t>্</a:t>
            </a:r>
            <a:r>
              <a:rPr lang="en-US" sz="3600" dirty="0"/>
              <a:t>ত</a:t>
            </a:r>
            <a:r>
              <a:rPr lang="as-IN" sz="3600" dirty="0"/>
              <a:t>ি</a:t>
            </a:r>
            <a:r>
              <a:rPr lang="en-US" sz="3600" dirty="0"/>
              <a:t> </a:t>
            </a:r>
            <a:r>
              <a:rPr lang="as-IN" sz="3600" dirty="0"/>
              <a:t>ব</a:t>
            </a:r>
            <a:r>
              <a:rPr lang="en-US" sz="3600" dirty="0"/>
              <a:t>্</a:t>
            </a:r>
            <a:r>
              <a:rPr lang="as-IN" sz="3600" dirty="0"/>
              <a:t>য</a:t>
            </a:r>
            <a:r>
              <a:rPr lang="en-US" sz="3600" dirty="0"/>
              <a:t>া</a:t>
            </a:r>
            <a:r>
              <a:rPr lang="as-IN" sz="3600" dirty="0"/>
              <a:t>ব</a:t>
            </a:r>
            <a:r>
              <a:rPr lang="en-US" sz="3600" dirty="0"/>
              <a:t>হ</a:t>
            </a:r>
            <a:r>
              <a:rPr lang="as-IN" sz="3600" dirty="0"/>
              <a:t>া</a:t>
            </a:r>
            <a:r>
              <a:rPr lang="en-US" sz="3600" dirty="0"/>
              <a:t>র </a:t>
            </a:r>
            <a:r>
              <a:rPr lang="as-IN" sz="3600" dirty="0"/>
              <a:t>ক</a:t>
            </a:r>
            <a:r>
              <a:rPr lang="en-US" sz="3600" dirty="0"/>
              <a:t>র</a:t>
            </a:r>
            <a:r>
              <a:rPr lang="as-IN" sz="3600" dirty="0"/>
              <a:t>ত</a:t>
            </a:r>
            <a:r>
              <a:rPr lang="en-US" sz="3600" dirty="0"/>
              <a:t>ে </a:t>
            </a:r>
            <a:r>
              <a:rPr lang="as-IN" sz="3600" dirty="0"/>
              <a:t>প</a:t>
            </a:r>
            <a:r>
              <a:rPr lang="en-US" sz="3600" dirty="0"/>
              <a:t>া</a:t>
            </a:r>
            <a:r>
              <a:rPr lang="as-IN" sz="3600" dirty="0"/>
              <a:t>র</a:t>
            </a:r>
            <a:r>
              <a:rPr lang="en-US" sz="3600" dirty="0"/>
              <a:t>ি ?</a:t>
            </a:r>
          </a:p>
        </p:txBody>
      </p:sp>
    </p:spTree>
    <p:extLst>
      <p:ext uri="{BB962C8B-B14F-4D97-AF65-F5344CB8AC3E}">
        <p14:creationId xmlns:p14="http://schemas.microsoft.com/office/powerpoint/2010/main" val="2440741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57502F-61B6-415B-A440-1F135905EAB7}"/>
              </a:ext>
            </a:extLst>
          </p:cNvPr>
          <p:cNvSpPr txBox="1"/>
          <p:nvPr/>
        </p:nvSpPr>
        <p:spPr>
          <a:xfrm>
            <a:off x="1141751" y="336857"/>
            <a:ext cx="9908497" cy="92333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5400" dirty="0" err="1"/>
              <a:t>ব্যক্তি</a:t>
            </a:r>
            <a:r>
              <a:rPr lang="en-US" sz="5400" dirty="0"/>
              <a:t> </a:t>
            </a:r>
            <a:r>
              <a:rPr lang="en-US" sz="5400" dirty="0" err="1"/>
              <a:t>জীবনে</a:t>
            </a:r>
            <a:r>
              <a:rPr lang="en-US" sz="5400" dirty="0"/>
              <a:t> ত</a:t>
            </a:r>
            <a:r>
              <a:rPr lang="as-IN" sz="5400" dirty="0"/>
              <a:t>থ</a:t>
            </a:r>
            <a:r>
              <a:rPr lang="en-US" sz="5400" dirty="0"/>
              <a:t>্</a:t>
            </a:r>
            <a:r>
              <a:rPr lang="as-IN" sz="5400" dirty="0"/>
              <a:t>য</a:t>
            </a:r>
            <a:r>
              <a:rPr lang="en-US" sz="5400" dirty="0"/>
              <a:t> </a:t>
            </a:r>
            <a:r>
              <a:rPr lang="en-US" sz="5400" dirty="0" err="1"/>
              <a:t>যোগাযোগ</a:t>
            </a:r>
            <a:r>
              <a:rPr lang="en-US" sz="5400" dirty="0"/>
              <a:t> </a:t>
            </a:r>
            <a:r>
              <a:rPr lang="en-US" sz="5400" dirty="0" err="1"/>
              <a:t>প্রযুক্তির</a:t>
            </a:r>
            <a:r>
              <a:rPr lang="en-US" sz="5400" dirty="0"/>
              <a:t> </a:t>
            </a:r>
            <a:r>
              <a:rPr lang="en-US" sz="5400" dirty="0" err="1"/>
              <a:t>ব্যাবহার</a:t>
            </a:r>
            <a:endParaRPr lang="en-US" sz="5400" dirty="0"/>
          </a:p>
        </p:txBody>
      </p:sp>
      <p:pic>
        <p:nvPicPr>
          <p:cNvPr id="4" name="Picture 4" descr="Image result for mobile use">
            <a:extLst>
              <a:ext uri="{FF2B5EF4-FFF2-40B4-BE49-F238E27FC236}">
                <a16:creationId xmlns:a16="http://schemas.microsoft.com/office/drawing/2014/main" id="{7E9A3567-72D0-41A1-8A71-480A3C0B64D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1751" y="1636847"/>
            <a:ext cx="2838124" cy="1900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12" descr="Related image">
            <a:extLst>
              <a:ext uri="{FF2B5EF4-FFF2-40B4-BE49-F238E27FC236}">
                <a16:creationId xmlns:a16="http://schemas.microsoft.com/office/drawing/2014/main" id="{1CDC471D-65F2-4732-B066-6D0D966D645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1750" y="4290106"/>
            <a:ext cx="2838125" cy="1900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watching tv">
            <a:extLst>
              <a:ext uri="{FF2B5EF4-FFF2-40B4-BE49-F238E27FC236}">
                <a16:creationId xmlns:a16="http://schemas.microsoft.com/office/drawing/2014/main" id="{D083F80B-6C43-43A7-AB62-1967D913A5A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14487" y="1636847"/>
            <a:ext cx="2838124" cy="1900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headphone">
            <a:extLst>
              <a:ext uri="{FF2B5EF4-FFF2-40B4-BE49-F238E27FC236}">
                <a16:creationId xmlns:a16="http://schemas.microsoft.com/office/drawing/2014/main" id="{772BDC3D-3353-47BE-906A-21144E4150C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87223" y="1636846"/>
            <a:ext cx="2838125" cy="1900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personal use equipment ict">
            <a:extLst>
              <a:ext uri="{FF2B5EF4-FFF2-40B4-BE49-F238E27FC236}">
                <a16:creationId xmlns:a16="http://schemas.microsoft.com/office/drawing/2014/main" id="{06DAA639-0F9E-4622-96DA-C4875E0AA6A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087224" y="4290108"/>
            <a:ext cx="2838124" cy="1900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web cam">
            <a:extLst>
              <a:ext uri="{FF2B5EF4-FFF2-40B4-BE49-F238E27FC236}">
                <a16:creationId xmlns:a16="http://schemas.microsoft.com/office/drawing/2014/main" id="{AE54F64A-5668-4B1A-A6F7-83F9C183142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14487" y="4246816"/>
            <a:ext cx="2838124" cy="1900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7CFFCC-51FE-4548-8F1B-B27DBABB1FC4}"/>
              </a:ext>
            </a:extLst>
          </p:cNvPr>
          <p:cNvSpPr txBox="1"/>
          <p:nvPr/>
        </p:nvSpPr>
        <p:spPr>
          <a:xfrm>
            <a:off x="2112357" y="3713838"/>
            <a:ext cx="896910" cy="40011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ম</a:t>
            </a:r>
            <a:r>
              <a:rPr lang="as-IN" sz="2000" dirty="0"/>
              <a:t>ো</a:t>
            </a:r>
            <a:r>
              <a:rPr lang="en-US" sz="2000" dirty="0"/>
              <a:t>ব</a:t>
            </a:r>
            <a:r>
              <a:rPr lang="as-IN" sz="2000" dirty="0"/>
              <a:t>া</a:t>
            </a:r>
            <a:r>
              <a:rPr lang="en-US" sz="2000" dirty="0"/>
              <a:t>ই</a:t>
            </a:r>
            <a:r>
              <a:rPr lang="as-IN" sz="2000" dirty="0"/>
              <a:t>ল</a:t>
            </a:r>
            <a:r>
              <a:rPr lang="en-US" sz="2000" dirty="0"/>
              <a:t> </a:t>
            </a:r>
          </a:p>
        </p:txBody>
      </p:sp>
      <p:sp>
        <p:nvSpPr>
          <p:cNvPr id="10" name="TextBox 9">
            <a:extLst>
              <a:ext uri="{FF2B5EF4-FFF2-40B4-BE49-F238E27FC236}">
                <a16:creationId xmlns:a16="http://schemas.microsoft.com/office/drawing/2014/main" id="{49C3CE6C-DBE4-453A-8229-F38189E4AA13}"/>
              </a:ext>
            </a:extLst>
          </p:cNvPr>
          <p:cNvSpPr txBox="1"/>
          <p:nvPr/>
        </p:nvSpPr>
        <p:spPr>
          <a:xfrm>
            <a:off x="5585094" y="3692194"/>
            <a:ext cx="896910" cy="40011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ব</a:t>
            </a:r>
            <a:r>
              <a:rPr lang="as-IN" sz="2000" dirty="0"/>
              <a:t>ি</a:t>
            </a:r>
            <a:r>
              <a:rPr lang="en-US" sz="2000" dirty="0"/>
              <a:t>ন</a:t>
            </a:r>
            <a:r>
              <a:rPr lang="as-IN" sz="2000" dirty="0"/>
              <a:t>ো</a:t>
            </a:r>
            <a:r>
              <a:rPr lang="en-US" sz="2000" dirty="0"/>
              <a:t>দ</a:t>
            </a:r>
            <a:r>
              <a:rPr lang="as-IN" sz="2000" dirty="0"/>
              <a:t>ন</a:t>
            </a:r>
            <a:r>
              <a:rPr lang="en-US" sz="2000" dirty="0"/>
              <a:t> </a:t>
            </a:r>
          </a:p>
        </p:txBody>
      </p:sp>
      <p:sp>
        <p:nvSpPr>
          <p:cNvPr id="11" name="TextBox 10">
            <a:extLst>
              <a:ext uri="{FF2B5EF4-FFF2-40B4-BE49-F238E27FC236}">
                <a16:creationId xmlns:a16="http://schemas.microsoft.com/office/drawing/2014/main" id="{245CAC36-08FC-483D-8692-C74A52B0DB9E}"/>
              </a:ext>
            </a:extLst>
          </p:cNvPr>
          <p:cNvSpPr txBox="1"/>
          <p:nvPr/>
        </p:nvSpPr>
        <p:spPr>
          <a:xfrm>
            <a:off x="9057830" y="3692194"/>
            <a:ext cx="896910" cy="40011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হ</a:t>
            </a:r>
            <a:r>
              <a:rPr lang="as-IN" sz="2000" dirty="0"/>
              <a:t>ে</a:t>
            </a:r>
            <a:r>
              <a:rPr lang="en-US" sz="2000" dirty="0"/>
              <a:t>ড</a:t>
            </a:r>
            <a:r>
              <a:rPr lang="as-IN" sz="2000" dirty="0"/>
              <a:t>ফ</a:t>
            </a:r>
            <a:r>
              <a:rPr lang="en-US" sz="2000" dirty="0"/>
              <a:t>ো</a:t>
            </a:r>
            <a:r>
              <a:rPr lang="as-IN" sz="2000" dirty="0"/>
              <a:t>ন</a:t>
            </a:r>
            <a:r>
              <a:rPr lang="en-US" sz="2000" dirty="0"/>
              <a:t> </a:t>
            </a:r>
          </a:p>
        </p:txBody>
      </p:sp>
      <p:sp>
        <p:nvSpPr>
          <p:cNvPr id="12" name="TextBox 11">
            <a:extLst>
              <a:ext uri="{FF2B5EF4-FFF2-40B4-BE49-F238E27FC236}">
                <a16:creationId xmlns:a16="http://schemas.microsoft.com/office/drawing/2014/main" id="{70D13C57-9DCF-40F3-BDB5-A09317B4F6AF}"/>
              </a:ext>
            </a:extLst>
          </p:cNvPr>
          <p:cNvSpPr txBox="1"/>
          <p:nvPr/>
        </p:nvSpPr>
        <p:spPr>
          <a:xfrm>
            <a:off x="2112357" y="6382511"/>
            <a:ext cx="896910" cy="40011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ল</a:t>
            </a:r>
            <a:r>
              <a:rPr lang="as-IN" sz="2000" dirty="0"/>
              <a:t>্</a:t>
            </a:r>
            <a:r>
              <a:rPr lang="en-US" sz="2000" dirty="0"/>
              <a:t>য</a:t>
            </a:r>
            <a:r>
              <a:rPr lang="as-IN" sz="2000" dirty="0"/>
              <a:t>া</a:t>
            </a:r>
            <a:r>
              <a:rPr lang="en-US" sz="2000" dirty="0"/>
              <a:t>প</a:t>
            </a:r>
            <a:r>
              <a:rPr lang="as-IN" sz="2000" dirty="0"/>
              <a:t>্</a:t>
            </a:r>
            <a:r>
              <a:rPr lang="en-US" sz="2000" dirty="0"/>
              <a:t>ট</a:t>
            </a:r>
            <a:r>
              <a:rPr lang="as-IN" sz="2000" dirty="0"/>
              <a:t>প</a:t>
            </a:r>
            <a:r>
              <a:rPr lang="en-US" sz="2000" dirty="0"/>
              <a:t> </a:t>
            </a:r>
          </a:p>
        </p:txBody>
      </p:sp>
      <p:sp>
        <p:nvSpPr>
          <p:cNvPr id="13" name="TextBox 12">
            <a:extLst>
              <a:ext uri="{FF2B5EF4-FFF2-40B4-BE49-F238E27FC236}">
                <a16:creationId xmlns:a16="http://schemas.microsoft.com/office/drawing/2014/main" id="{236B961E-D089-4B55-B4B4-C47A46EA8A05}"/>
              </a:ext>
            </a:extLst>
          </p:cNvPr>
          <p:cNvSpPr txBox="1"/>
          <p:nvPr/>
        </p:nvSpPr>
        <p:spPr>
          <a:xfrm>
            <a:off x="5647543" y="6321088"/>
            <a:ext cx="1172981" cy="40011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ও</a:t>
            </a:r>
            <a:r>
              <a:rPr lang="as-IN" sz="2000" dirty="0"/>
              <a:t>য়</a:t>
            </a:r>
            <a:r>
              <a:rPr lang="en-US" sz="2000" dirty="0"/>
              <a:t>ে</a:t>
            </a:r>
            <a:r>
              <a:rPr lang="as-IN" sz="2000" dirty="0"/>
              <a:t>ব</a:t>
            </a:r>
            <a:r>
              <a:rPr lang="en-US" sz="2000" dirty="0" err="1"/>
              <a:t>ক্যাম</a:t>
            </a:r>
            <a:endParaRPr lang="en-US" sz="2000" dirty="0"/>
          </a:p>
        </p:txBody>
      </p:sp>
      <p:sp>
        <p:nvSpPr>
          <p:cNvPr id="14" name="TextBox 13">
            <a:extLst>
              <a:ext uri="{FF2B5EF4-FFF2-40B4-BE49-F238E27FC236}">
                <a16:creationId xmlns:a16="http://schemas.microsoft.com/office/drawing/2014/main" id="{1BF5DEEE-AFF5-4219-9B8E-1C0AE1ED9C47}"/>
              </a:ext>
            </a:extLst>
          </p:cNvPr>
          <p:cNvSpPr txBox="1"/>
          <p:nvPr/>
        </p:nvSpPr>
        <p:spPr>
          <a:xfrm>
            <a:off x="9327653" y="6321088"/>
            <a:ext cx="896910" cy="40011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000" dirty="0"/>
              <a:t>অ</a:t>
            </a:r>
            <a:r>
              <a:rPr lang="as-IN" sz="2000" dirty="0"/>
              <a:t>ন</a:t>
            </a:r>
            <a:r>
              <a:rPr lang="en-US" sz="2000" dirty="0"/>
              <a:t>্</a:t>
            </a:r>
            <a:r>
              <a:rPr lang="as-IN" sz="2000" dirty="0"/>
              <a:t>য</a:t>
            </a:r>
            <a:r>
              <a:rPr lang="en-US" sz="2000" dirty="0"/>
              <a:t>া</a:t>
            </a:r>
            <a:r>
              <a:rPr lang="as-IN" sz="2000" dirty="0"/>
              <a:t>ন</a:t>
            </a:r>
            <a:r>
              <a:rPr lang="en-US" sz="2000" dirty="0"/>
              <a:t>্</a:t>
            </a:r>
            <a:r>
              <a:rPr lang="as-IN" sz="2000" dirty="0"/>
              <a:t>য</a:t>
            </a:r>
            <a:r>
              <a:rPr lang="en-US" sz="2000" dirty="0"/>
              <a:t> </a:t>
            </a:r>
          </a:p>
        </p:txBody>
      </p:sp>
    </p:spTree>
    <p:extLst>
      <p:ext uri="{BB962C8B-B14F-4D97-AF65-F5344CB8AC3E}">
        <p14:creationId xmlns:p14="http://schemas.microsoft.com/office/powerpoint/2010/main" val="419462797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1032"/>
                                        </p:tgtEl>
                                        <p:attrNameLst>
                                          <p:attrName>style.visibility</p:attrName>
                                        </p:attrNameLst>
                                      </p:cBhvr>
                                      <p:to>
                                        <p:strVal val="visible"/>
                                      </p:to>
                                    </p:set>
                                    <p:anim calcmode="lin" valueType="num">
                                      <p:cBhvr additive="base">
                                        <p:cTn id="51" dur="500" fill="hold"/>
                                        <p:tgtEl>
                                          <p:spTgt spid="1032"/>
                                        </p:tgtEl>
                                        <p:attrNameLst>
                                          <p:attrName>ppt_x</p:attrName>
                                        </p:attrNameLst>
                                      </p:cBhvr>
                                      <p:tavLst>
                                        <p:tav tm="0">
                                          <p:val>
                                            <p:strVal val="#ppt_x"/>
                                          </p:val>
                                        </p:tav>
                                        <p:tav tm="100000">
                                          <p:val>
                                            <p:strVal val="#ppt_x"/>
                                          </p:val>
                                        </p:tav>
                                      </p:tavLst>
                                    </p:anim>
                                    <p:anim calcmode="lin" valueType="num">
                                      <p:cBhvr additive="base">
                                        <p:cTn id="5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1030"/>
                                        </p:tgtEl>
                                        <p:attrNameLst>
                                          <p:attrName>style.visibility</p:attrName>
                                        </p:attrNameLst>
                                      </p:cBhvr>
                                      <p:to>
                                        <p:strVal val="visible"/>
                                      </p:to>
                                    </p:set>
                                    <p:anim calcmode="lin" valueType="num">
                                      <p:cBhvr additive="base">
                                        <p:cTn id="62" dur="500" fill="hold"/>
                                        <p:tgtEl>
                                          <p:spTgt spid="1030"/>
                                        </p:tgtEl>
                                        <p:attrNameLst>
                                          <p:attrName>ppt_x</p:attrName>
                                        </p:attrNameLst>
                                      </p:cBhvr>
                                      <p:tavLst>
                                        <p:tav tm="0">
                                          <p:val>
                                            <p:strVal val="#ppt_x"/>
                                          </p:val>
                                        </p:tav>
                                        <p:tav tm="100000">
                                          <p:val>
                                            <p:strVal val="#ppt_x"/>
                                          </p:val>
                                        </p:tav>
                                      </p:tavLst>
                                    </p:anim>
                                    <p:anim calcmode="lin" valueType="num">
                                      <p:cBhvr additive="base">
                                        <p:cTn id="6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7A66BF-F42A-493E-90F1-D26C3CF7357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1564228" y="1097317"/>
            <a:ext cx="4138049" cy="4663365"/>
          </a:xfrm>
          <a:prstGeom prst="rect">
            <a:avLst/>
          </a:prstGeom>
          <a:ln w="4762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18481B31-9320-486D-A94C-DEACFB2C577E}"/>
              </a:ext>
            </a:extLst>
          </p:cNvPr>
          <p:cNvSpPr txBox="1"/>
          <p:nvPr/>
        </p:nvSpPr>
        <p:spPr>
          <a:xfrm>
            <a:off x="6096000" y="1097317"/>
            <a:ext cx="5371475" cy="1815882"/>
          </a:xfrm>
          <a:prstGeom prst="rect">
            <a:avLst/>
          </a:prstGeom>
          <a:noFill/>
        </p:spPr>
        <p:txBody>
          <a:bodyPr wrap="square" rtlCol="0">
            <a:spAutoFit/>
          </a:bodyPr>
          <a:lstStyle/>
          <a:p>
            <a:r>
              <a:rPr lang="en-US" sz="2800" b="1" dirty="0">
                <a:latin typeface="NikoshBAN" panose="02000000000000000000" pitchFamily="2" charset="0"/>
                <a:cs typeface="NikoshBAN" panose="02000000000000000000" pitchFamily="2" charset="0"/>
              </a:rPr>
              <a:t>অ</a:t>
            </a:r>
            <a:r>
              <a:rPr lang="as-IN" sz="2800" b="1" dirty="0">
                <a:latin typeface="NikoshBAN" panose="02000000000000000000" pitchFamily="2" charset="0"/>
                <a:cs typeface="NikoshBAN" panose="02000000000000000000" pitchFamily="2" charset="0"/>
              </a:rPr>
              <a:t>চ</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ন</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ড</a:t>
            </a:r>
            <a:r>
              <a:rPr lang="as-IN" sz="2800" b="1" dirty="0">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১</a:t>
            </a:r>
            <a:r>
              <a:rPr lang="as-IN" sz="2800" b="1" dirty="0">
                <a:latin typeface="NikoshBAN" panose="02000000000000000000" pitchFamily="2" charset="0"/>
                <a:cs typeface="NikoshBAN" panose="02000000000000000000" pitchFamily="2" charset="0"/>
              </a:rPr>
              <a:t>২</a:t>
            </a:r>
            <a:r>
              <a:rPr lang="en-US" sz="2800" b="1" dirty="0">
                <a:latin typeface="NikoshBAN" panose="02000000000000000000" pitchFamily="2" charset="0"/>
                <a:cs typeface="NikoshBAN" panose="02000000000000000000" pitchFamily="2" charset="0"/>
              </a:rPr>
              <a:t>৪</a:t>
            </a:r>
            <a:r>
              <a:rPr lang="as-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০</a:t>
            </a:r>
            <a:r>
              <a:rPr lang="as-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a:t>
            </a:r>
          </a:p>
          <a:p>
            <a:r>
              <a:rPr lang="en-US" sz="2800" b="1" dirty="0" err="1">
                <a:latin typeface="NikoshBAN" panose="02000000000000000000" pitchFamily="2" charset="0"/>
                <a:cs typeface="NikoshBAN" panose="02000000000000000000" pitchFamily="2" charset="0"/>
              </a:rPr>
              <a:t>সহকা</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শিক্</a:t>
            </a:r>
            <a:r>
              <a:rPr lang="as-IN" sz="2800" b="1" dirty="0">
                <a:latin typeface="NikoshBAN" panose="02000000000000000000" pitchFamily="2" charset="0"/>
                <a:cs typeface="NikoshBAN" panose="02000000000000000000" pitchFamily="2" charset="0"/>
              </a:rPr>
              <a:t>ষ</a:t>
            </a:r>
            <a:r>
              <a:rPr lang="en-US" sz="2800" b="1" dirty="0">
                <a:latin typeface="NikoshBAN" panose="02000000000000000000" pitchFamily="2" charset="0"/>
                <a:cs typeface="NikoshBAN" panose="02000000000000000000" pitchFamily="2" charset="0"/>
              </a:rPr>
              <a:t>ক (</a:t>
            </a:r>
            <a:r>
              <a:rPr lang="as-IN" sz="2800" b="1" dirty="0">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ব</a:t>
            </a:r>
            <a:r>
              <a:rPr lang="en-US" sz="2800" b="1" dirty="0" err="1">
                <a:latin typeface="NikoshBAN" panose="02000000000000000000" pitchFamily="2" charset="0"/>
                <a:cs typeface="NikoshBAN" panose="02000000000000000000" pitchFamily="2" charset="0"/>
              </a:rPr>
              <a:t>িজ্ঞান</a:t>
            </a:r>
            <a:r>
              <a:rPr lang="en-US" sz="2800" b="1" dirty="0">
                <a:latin typeface="NikoshBAN" panose="02000000000000000000" pitchFamily="2" charset="0"/>
                <a:cs typeface="NikoshBAN" panose="02000000000000000000" pitchFamily="2" charset="0"/>
              </a:rPr>
              <a:t>) </a:t>
            </a:r>
          </a:p>
          <a:p>
            <a:r>
              <a:rPr lang="en-US" sz="2800" b="1" dirty="0" err="1">
                <a:latin typeface="NikoshBAN" panose="02000000000000000000" pitchFamily="2" charset="0"/>
                <a:cs typeface="NikoshBAN" panose="02000000000000000000" pitchFamily="2" charset="0"/>
              </a:rPr>
              <a:t>জোবেদা</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সোহরাব</a:t>
            </a:r>
            <a:r>
              <a:rPr lang="en-US" sz="2800" b="1" dirty="0">
                <a:latin typeface="NikoshBAN" panose="02000000000000000000" pitchFamily="2" charset="0"/>
                <a:cs typeface="NikoshBAN" panose="02000000000000000000" pitchFamily="2" charset="0"/>
              </a:rPr>
              <a:t> ম</a:t>
            </a:r>
            <a:r>
              <a:rPr lang="as-IN" sz="2800" b="1" dirty="0">
                <a:latin typeface="NikoshBAN" panose="02000000000000000000" pitchFamily="2" charset="0"/>
                <a:cs typeface="NikoshBAN" panose="02000000000000000000" pitchFamily="2" charset="0"/>
              </a:rPr>
              <a:t>ড</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ম</a:t>
            </a:r>
            <a:r>
              <a:rPr lang="en-US" sz="2800" b="1" dirty="0" err="1">
                <a:latin typeface="NikoshBAN" panose="02000000000000000000" pitchFamily="2" charset="0"/>
                <a:cs typeface="NikoshBAN" panose="02000000000000000000" pitchFamily="2" charset="0"/>
              </a:rPr>
              <a:t>াধ্যমিক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বিদ্যালয়</a:t>
            </a:r>
            <a:r>
              <a:rPr lang="en-US" sz="2800" b="1" dirty="0">
                <a:latin typeface="NikoshBAN" panose="02000000000000000000" pitchFamily="2" charset="0"/>
                <a:cs typeface="NikoshBAN" panose="02000000000000000000" pitchFamily="2" charset="0"/>
              </a:rPr>
              <a:t> </a:t>
            </a:r>
          </a:p>
          <a:p>
            <a:r>
              <a:rPr lang="en-US" sz="2800" b="1" dirty="0" err="1">
                <a:latin typeface="NikoshBAN" panose="02000000000000000000" pitchFamily="2" charset="0"/>
                <a:cs typeface="NikoshBAN" panose="02000000000000000000" pitchFamily="2" charset="0"/>
              </a:rPr>
              <a:t>শ্যামনগর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সাতক্ষী</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3F852813-D646-4407-A516-FCEB18BBF616}"/>
              </a:ext>
            </a:extLst>
          </p:cNvPr>
          <p:cNvSpPr txBox="1"/>
          <p:nvPr/>
        </p:nvSpPr>
        <p:spPr>
          <a:xfrm>
            <a:off x="6096000" y="3540864"/>
            <a:ext cx="6096000" cy="2400657"/>
          </a:xfrm>
          <a:prstGeom prst="rect">
            <a:avLst/>
          </a:prstGeom>
          <a:noFill/>
        </p:spPr>
        <p:txBody>
          <a:bodyPr wrap="square" rtlCol="0">
            <a:spAutoFit/>
          </a:bodyPr>
          <a:lstStyle/>
          <a:p>
            <a:r>
              <a:rPr lang="en-US" sz="2500" b="1" i="1" dirty="0" err="1">
                <a:latin typeface="NikoshBAN" panose="02000000000000000000" pitchFamily="2" charset="0"/>
                <a:cs typeface="NikoshBAN" panose="02000000000000000000" pitchFamily="2" charset="0"/>
              </a:rPr>
              <a:t>আলোচিত</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বিষয়</a:t>
            </a:r>
            <a:endParaRPr lang="en-US" sz="2500" b="1" i="1" dirty="0">
              <a:latin typeface="NikoshBAN" panose="02000000000000000000" pitchFamily="2" charset="0"/>
              <a:cs typeface="NikoshBAN" panose="02000000000000000000" pitchFamily="2" charset="0"/>
            </a:endParaRPr>
          </a:p>
          <a:p>
            <a:r>
              <a:rPr lang="en-US" sz="2500" b="1" i="1" dirty="0" err="1">
                <a:latin typeface="NikoshBAN" panose="02000000000000000000" pitchFamily="2" charset="0"/>
                <a:cs typeface="NikoshBAN" panose="02000000000000000000" pitchFamily="2" charset="0"/>
              </a:rPr>
              <a:t>শ্রেণিঃ</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সপ্তম</a:t>
            </a:r>
            <a:endParaRPr lang="en-US" sz="2500" b="1" i="1" dirty="0">
              <a:latin typeface="NikoshBAN" panose="02000000000000000000" pitchFamily="2" charset="0"/>
              <a:cs typeface="NikoshBAN" panose="02000000000000000000" pitchFamily="2" charset="0"/>
            </a:endParaRPr>
          </a:p>
          <a:p>
            <a:r>
              <a:rPr lang="en-US" sz="2500" b="1" i="1" dirty="0" err="1">
                <a:latin typeface="NikoshBAN" panose="02000000000000000000" pitchFamily="2" charset="0"/>
                <a:cs typeface="NikoshBAN" panose="02000000000000000000" pitchFamily="2" charset="0"/>
              </a:rPr>
              <a:t>বিষয়ঃ</a:t>
            </a:r>
            <a:r>
              <a:rPr lang="en-US" sz="2500" b="1" i="1" dirty="0">
                <a:latin typeface="NikoshBAN" panose="02000000000000000000" pitchFamily="2" charset="0"/>
                <a:cs typeface="NikoshBAN" panose="02000000000000000000" pitchFamily="2" charset="0"/>
              </a:rPr>
              <a:t>- ত</a:t>
            </a:r>
            <a:r>
              <a:rPr lang="as-IN" sz="2500" b="1" i="1" dirty="0">
                <a:latin typeface="NikoshBAN" panose="02000000000000000000" pitchFamily="2" charset="0"/>
                <a:cs typeface="NikoshBAN" panose="02000000000000000000" pitchFamily="2" charset="0"/>
              </a:rPr>
              <a:t>থ</a:t>
            </a:r>
            <a:r>
              <a:rPr lang="en-US" sz="2500" b="1" i="1" dirty="0">
                <a:latin typeface="NikoshBAN" panose="02000000000000000000" pitchFamily="2" charset="0"/>
                <a:cs typeface="NikoshBAN" panose="02000000000000000000" pitchFamily="2" charset="0"/>
              </a:rPr>
              <a:t>্</a:t>
            </a:r>
            <a:r>
              <a:rPr lang="as-IN" sz="2500" b="1" i="1" dirty="0">
                <a:latin typeface="NikoshBAN" panose="02000000000000000000" pitchFamily="2" charset="0"/>
                <a:cs typeface="NikoshBAN" panose="02000000000000000000" pitchFamily="2" charset="0"/>
              </a:rPr>
              <a:t>য</a:t>
            </a:r>
            <a:r>
              <a:rPr lang="en-US" sz="2500" b="1" i="1" dirty="0">
                <a:latin typeface="NikoshBAN" panose="02000000000000000000" pitchFamily="2" charset="0"/>
                <a:cs typeface="NikoshBAN" panose="02000000000000000000" pitchFamily="2" charset="0"/>
              </a:rPr>
              <a:t> </a:t>
            </a:r>
            <a:r>
              <a:rPr lang="as-IN" sz="2500" b="1" i="1" dirty="0">
                <a:latin typeface="NikoshBAN" panose="02000000000000000000" pitchFamily="2" charset="0"/>
                <a:cs typeface="NikoshBAN" panose="02000000000000000000" pitchFamily="2" charset="0"/>
              </a:rPr>
              <a:t>ও</a:t>
            </a:r>
            <a:r>
              <a:rPr lang="en-US" sz="2500" b="1" i="1" dirty="0">
                <a:latin typeface="NikoshBAN" panose="02000000000000000000" pitchFamily="2" charset="0"/>
                <a:cs typeface="NikoshBAN" panose="02000000000000000000" pitchFamily="2" charset="0"/>
              </a:rPr>
              <a:t> </a:t>
            </a:r>
            <a:r>
              <a:rPr lang="as-IN" sz="2500" b="1" i="1" dirty="0">
                <a:latin typeface="NikoshBAN" panose="02000000000000000000" pitchFamily="2" charset="0"/>
                <a:cs typeface="NikoshBAN" panose="02000000000000000000" pitchFamily="2" charset="0"/>
              </a:rPr>
              <a:t>য</a:t>
            </a:r>
            <a:r>
              <a:rPr lang="en-US" sz="2500" b="1" i="1" dirty="0">
                <a:latin typeface="NikoshBAN" panose="02000000000000000000" pitchFamily="2" charset="0"/>
                <a:cs typeface="NikoshBAN" panose="02000000000000000000" pitchFamily="2" charset="0"/>
              </a:rPr>
              <a:t>ো</a:t>
            </a:r>
            <a:r>
              <a:rPr lang="as-IN" sz="2500" b="1" i="1" dirty="0">
                <a:latin typeface="NikoshBAN" panose="02000000000000000000" pitchFamily="2" charset="0"/>
                <a:cs typeface="NikoshBAN" panose="02000000000000000000" pitchFamily="2" charset="0"/>
              </a:rPr>
              <a:t>গ</a:t>
            </a:r>
            <a:r>
              <a:rPr lang="en-US" sz="2500" b="1" i="1" dirty="0">
                <a:latin typeface="NikoshBAN" panose="02000000000000000000" pitchFamily="2" charset="0"/>
                <a:cs typeface="NikoshBAN" panose="02000000000000000000" pitchFamily="2" charset="0"/>
              </a:rPr>
              <a:t>া</a:t>
            </a:r>
            <a:r>
              <a:rPr lang="as-IN" sz="2500" b="1" i="1" dirty="0">
                <a:latin typeface="NikoshBAN" panose="02000000000000000000" pitchFamily="2" charset="0"/>
                <a:cs typeface="NikoshBAN" panose="02000000000000000000" pitchFamily="2" charset="0"/>
              </a:rPr>
              <a:t>য</a:t>
            </a:r>
            <a:r>
              <a:rPr lang="en-US" sz="2500" b="1" i="1" dirty="0" err="1">
                <a:latin typeface="NikoshBAN" panose="02000000000000000000" pitchFamily="2" charset="0"/>
                <a:cs typeface="NikoshBAN" panose="02000000000000000000" pitchFamily="2" charset="0"/>
              </a:rPr>
              <a:t>োগ</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প্রযুক্তি</a:t>
            </a:r>
            <a:endParaRPr lang="en-US" sz="2500" b="1" i="1" dirty="0">
              <a:latin typeface="NikoshBAN" panose="02000000000000000000" pitchFamily="2" charset="0"/>
              <a:cs typeface="NikoshBAN" panose="02000000000000000000" pitchFamily="2" charset="0"/>
            </a:endParaRPr>
          </a:p>
          <a:p>
            <a:r>
              <a:rPr lang="en-US" sz="2500" b="1" i="1" dirty="0" err="1">
                <a:latin typeface="NikoshBAN" panose="02000000000000000000" pitchFamily="2" charset="0"/>
                <a:cs typeface="NikoshBAN" panose="02000000000000000000" pitchFamily="2" charset="0"/>
              </a:rPr>
              <a:t>অধ্যায়ঃ</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প্রথম</a:t>
            </a:r>
            <a:r>
              <a:rPr lang="en-US" sz="2500" b="1" i="1" dirty="0">
                <a:latin typeface="NikoshBAN" panose="02000000000000000000" pitchFamily="2" charset="0"/>
                <a:cs typeface="NikoshBAN" panose="02000000000000000000" pitchFamily="2" charset="0"/>
              </a:rPr>
              <a:t> (</a:t>
            </a:r>
            <a:r>
              <a:rPr lang="as-IN" sz="2500" b="1" i="1" dirty="0">
                <a:latin typeface="NikoshBAN" panose="02000000000000000000" pitchFamily="2" charset="0"/>
                <a:cs typeface="NikoshBAN" panose="02000000000000000000" pitchFamily="2" charset="0"/>
              </a:rPr>
              <a:t>প</a:t>
            </a:r>
            <a:r>
              <a:rPr lang="en-US" sz="2500" b="1" i="1" dirty="0">
                <a:latin typeface="NikoshBAN" panose="02000000000000000000" pitchFamily="2" charset="0"/>
                <a:cs typeface="NikoshBAN" panose="02000000000000000000" pitchFamily="2" charset="0"/>
              </a:rPr>
              <a:t>্</a:t>
            </a:r>
            <a:r>
              <a:rPr lang="as-IN" sz="2500" b="1" i="1" dirty="0">
                <a:latin typeface="NikoshBAN" panose="02000000000000000000" pitchFamily="2" charset="0"/>
                <a:cs typeface="NikoshBAN" panose="02000000000000000000" pitchFamily="2" charset="0"/>
              </a:rPr>
              <a:t>র</a:t>
            </a:r>
            <a:r>
              <a:rPr lang="en-US" sz="2500" b="1" i="1" dirty="0">
                <a:latin typeface="NikoshBAN" panose="02000000000000000000" pitchFamily="2" charset="0"/>
                <a:cs typeface="NikoshBAN" panose="02000000000000000000" pitchFamily="2" charset="0"/>
              </a:rPr>
              <a:t>ত</a:t>
            </a:r>
            <a:r>
              <a:rPr lang="as-IN" sz="2500" b="1" i="1" dirty="0">
                <a:latin typeface="NikoshBAN" panose="02000000000000000000" pitchFamily="2" charset="0"/>
                <a:cs typeface="NikoshBAN" panose="02000000000000000000" pitchFamily="2" charset="0"/>
              </a:rPr>
              <a:t>্</a:t>
            </a:r>
            <a:r>
              <a:rPr lang="en-US" sz="2500" b="1" i="1" dirty="0">
                <a:latin typeface="NikoshBAN" panose="02000000000000000000" pitchFamily="2" charset="0"/>
                <a:cs typeface="NikoshBAN" panose="02000000000000000000" pitchFamily="2" charset="0"/>
              </a:rPr>
              <a:t>য</a:t>
            </a:r>
            <a:r>
              <a:rPr lang="as-IN" sz="2500" b="1" i="1" dirty="0">
                <a:latin typeface="NikoshBAN" panose="02000000000000000000" pitchFamily="2" charset="0"/>
                <a:cs typeface="NikoshBAN" panose="02000000000000000000" pitchFamily="2" charset="0"/>
              </a:rPr>
              <a:t>া</a:t>
            </a:r>
            <a:r>
              <a:rPr lang="en-US" sz="2500" b="1" i="1" dirty="0">
                <a:latin typeface="NikoshBAN" panose="02000000000000000000" pitchFamily="2" charset="0"/>
                <a:cs typeface="NikoshBAN" panose="02000000000000000000" pitchFamily="2" charset="0"/>
              </a:rPr>
              <a:t>হ</a:t>
            </a:r>
            <a:r>
              <a:rPr lang="as-IN" sz="2500" b="1" i="1" dirty="0">
                <a:latin typeface="NikoshBAN" panose="02000000000000000000" pitchFamily="2" charset="0"/>
                <a:cs typeface="NikoshBAN" panose="02000000000000000000" pitchFamily="2" charset="0"/>
              </a:rPr>
              <a:t>ি</a:t>
            </a:r>
            <a:r>
              <a:rPr lang="en-US" sz="2500" b="1" i="1" dirty="0">
                <a:latin typeface="NikoshBAN" panose="02000000000000000000" pitchFamily="2" charset="0"/>
                <a:cs typeface="NikoshBAN" panose="02000000000000000000" pitchFamily="2" charset="0"/>
              </a:rPr>
              <a:t>ক </a:t>
            </a:r>
            <a:r>
              <a:rPr lang="en-US" sz="2500" b="1" i="1" dirty="0" err="1">
                <a:latin typeface="NikoshBAN" panose="02000000000000000000" pitchFamily="2" charset="0"/>
                <a:cs typeface="NikoshBAN" panose="02000000000000000000" pitchFamily="2" charset="0"/>
              </a:rPr>
              <a:t>জীব</a:t>
            </a:r>
            <a:r>
              <a:rPr lang="as-IN" sz="2500" b="1" i="1" dirty="0">
                <a:latin typeface="NikoshBAN" panose="02000000000000000000" pitchFamily="2" charset="0"/>
                <a:cs typeface="NikoshBAN" panose="02000000000000000000" pitchFamily="2" charset="0"/>
              </a:rPr>
              <a:t>ন</a:t>
            </a:r>
            <a:r>
              <a:rPr lang="en-US" sz="2500" b="1" i="1" dirty="0">
                <a:latin typeface="NikoshBAN" panose="02000000000000000000" pitchFamily="2" charset="0"/>
                <a:cs typeface="NikoshBAN" panose="02000000000000000000" pitchFamily="2" charset="0"/>
              </a:rPr>
              <a:t>ে </a:t>
            </a:r>
            <a:r>
              <a:rPr lang="as-IN" sz="2500" b="1" i="1" dirty="0">
                <a:latin typeface="NikoshBAN" panose="02000000000000000000" pitchFamily="2" charset="0"/>
                <a:cs typeface="NikoshBAN" panose="02000000000000000000" pitchFamily="2" charset="0"/>
              </a:rPr>
              <a:t>ত</a:t>
            </a:r>
            <a:r>
              <a:rPr lang="en-US" sz="2500" b="1" i="1" dirty="0" err="1">
                <a:latin typeface="NikoshBAN" panose="02000000000000000000" pitchFamily="2" charset="0"/>
                <a:cs typeface="NikoshBAN" panose="02000000000000000000" pitchFamily="2" charset="0"/>
              </a:rPr>
              <a:t>থ্য</a:t>
            </a:r>
            <a:r>
              <a:rPr lang="en-US" sz="2500" b="1" i="1" dirty="0">
                <a:latin typeface="NikoshBAN" panose="02000000000000000000" pitchFamily="2" charset="0"/>
                <a:cs typeface="NikoshBAN" panose="02000000000000000000" pitchFamily="2" charset="0"/>
              </a:rPr>
              <a:t> ও </a:t>
            </a:r>
            <a:r>
              <a:rPr lang="en-US" sz="2500" b="1" i="1" dirty="0" err="1">
                <a:latin typeface="NikoshBAN" panose="02000000000000000000" pitchFamily="2" charset="0"/>
                <a:cs typeface="NikoshBAN" panose="02000000000000000000" pitchFamily="2" charset="0"/>
              </a:rPr>
              <a:t>যোগাযোগ</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প্রযুক্ত</a:t>
            </a:r>
            <a:r>
              <a:rPr lang="en-US" sz="2500" b="1" i="1" dirty="0">
                <a:latin typeface="NikoshBAN" panose="02000000000000000000" pitchFamily="2" charset="0"/>
                <a:cs typeface="NikoshBAN" panose="02000000000000000000" pitchFamily="2" charset="0"/>
              </a:rPr>
              <a:t>)</a:t>
            </a:r>
          </a:p>
          <a:p>
            <a:r>
              <a:rPr lang="en-US" sz="2500" b="1" i="1" dirty="0" err="1">
                <a:latin typeface="NikoshBAN" panose="02000000000000000000" pitchFamily="2" charset="0"/>
                <a:cs typeface="NikoshBAN" panose="02000000000000000000" pitchFamily="2" charset="0"/>
              </a:rPr>
              <a:t>পাঠঃ</a:t>
            </a:r>
            <a:r>
              <a:rPr lang="en-US" sz="2500" b="1" i="1" dirty="0">
                <a:latin typeface="NikoshBAN" panose="02000000000000000000" pitchFamily="2" charset="0"/>
                <a:cs typeface="NikoshBAN" panose="02000000000000000000" pitchFamily="2" charset="0"/>
              </a:rPr>
              <a:t>- </a:t>
            </a:r>
            <a:r>
              <a:rPr lang="as-IN" sz="2500" b="1" i="1" dirty="0">
                <a:latin typeface="NikoshBAN" panose="02000000000000000000" pitchFamily="2" charset="0"/>
                <a:cs typeface="NikoshBAN" panose="02000000000000000000" pitchFamily="2" charset="0"/>
              </a:rPr>
              <a:t>ব</a:t>
            </a:r>
            <a:r>
              <a:rPr lang="en-US" sz="2500" b="1" i="1" dirty="0">
                <a:latin typeface="NikoshBAN" panose="02000000000000000000" pitchFamily="2" charset="0"/>
                <a:cs typeface="NikoshBAN" panose="02000000000000000000" pitchFamily="2" charset="0"/>
              </a:rPr>
              <a:t>্</a:t>
            </a:r>
            <a:r>
              <a:rPr lang="as-IN" sz="2500" b="1" i="1" dirty="0">
                <a:latin typeface="NikoshBAN" panose="02000000000000000000" pitchFamily="2" charset="0"/>
                <a:cs typeface="NikoshBAN" panose="02000000000000000000" pitchFamily="2" charset="0"/>
              </a:rPr>
              <a:t>যক</a:t>
            </a:r>
            <a:r>
              <a:rPr lang="en-US" sz="2500" b="1" i="1" dirty="0">
                <a:latin typeface="NikoshBAN" panose="02000000000000000000" pitchFamily="2" charset="0"/>
                <a:cs typeface="NikoshBAN" panose="02000000000000000000" pitchFamily="2" charset="0"/>
              </a:rPr>
              <a:t>্</a:t>
            </a:r>
            <a:r>
              <a:rPr lang="as-IN" sz="2500" b="1" i="1" dirty="0">
                <a:latin typeface="NikoshBAN" panose="02000000000000000000" pitchFamily="2" charset="0"/>
                <a:cs typeface="NikoshBAN" panose="02000000000000000000" pitchFamily="2" charset="0"/>
              </a:rPr>
              <a:t>ত</a:t>
            </a:r>
            <a:r>
              <a:rPr lang="en-US" sz="2500" b="1" i="1" dirty="0">
                <a:latin typeface="NikoshBAN" panose="02000000000000000000" pitchFamily="2" charset="0"/>
                <a:cs typeface="NikoshBAN" panose="02000000000000000000" pitchFamily="2" charset="0"/>
              </a:rPr>
              <a:t>ি </a:t>
            </a:r>
            <a:r>
              <a:rPr lang="as-IN" sz="2500" b="1" i="1" dirty="0">
                <a:latin typeface="NikoshBAN" panose="02000000000000000000" pitchFamily="2" charset="0"/>
                <a:cs typeface="NikoshBAN" panose="02000000000000000000" pitchFamily="2" charset="0"/>
              </a:rPr>
              <a:t>জ</a:t>
            </a:r>
            <a:r>
              <a:rPr lang="en-US" sz="2500" b="1" i="1" dirty="0" err="1">
                <a:latin typeface="NikoshBAN" panose="02000000000000000000" pitchFamily="2" charset="0"/>
                <a:cs typeface="NikoshBAN" panose="02000000000000000000" pitchFamily="2" charset="0"/>
              </a:rPr>
              <a:t>ীবনে</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তথ্য</a:t>
            </a:r>
            <a:r>
              <a:rPr lang="en-US" sz="2500" b="1" i="1" dirty="0">
                <a:latin typeface="NikoshBAN" panose="02000000000000000000" pitchFamily="2" charset="0"/>
                <a:cs typeface="NikoshBAN" panose="02000000000000000000" pitchFamily="2" charset="0"/>
              </a:rPr>
              <a:t> ও </a:t>
            </a:r>
            <a:r>
              <a:rPr lang="en-US" sz="2500" b="1" i="1" dirty="0" err="1">
                <a:latin typeface="NikoshBAN" panose="02000000000000000000" pitchFamily="2" charset="0"/>
                <a:cs typeface="NikoshBAN" panose="02000000000000000000" pitchFamily="2" charset="0"/>
              </a:rPr>
              <a:t>যোগাযোগ</a:t>
            </a:r>
            <a:r>
              <a:rPr lang="en-US" sz="2500" b="1" i="1" dirty="0">
                <a:latin typeface="NikoshBAN" panose="02000000000000000000" pitchFamily="2" charset="0"/>
                <a:cs typeface="NikoshBAN" panose="02000000000000000000" pitchFamily="2" charset="0"/>
              </a:rPr>
              <a:t> </a:t>
            </a:r>
            <a:r>
              <a:rPr lang="en-US" sz="2500" b="1" i="1" dirty="0" err="1">
                <a:latin typeface="NikoshBAN" panose="02000000000000000000" pitchFamily="2" charset="0"/>
                <a:cs typeface="NikoshBAN" panose="02000000000000000000" pitchFamily="2" charset="0"/>
              </a:rPr>
              <a:t>প্রয</a:t>
            </a:r>
            <a:r>
              <a:rPr lang="as-IN" sz="2500" b="1" i="1" dirty="0">
                <a:latin typeface="NikoshBAN" panose="02000000000000000000" pitchFamily="2" charset="0"/>
                <a:cs typeface="NikoshBAN" panose="02000000000000000000" pitchFamily="2" charset="0"/>
              </a:rPr>
              <a:t>ু</a:t>
            </a:r>
            <a:r>
              <a:rPr lang="en-US" sz="2500" b="1" i="1" dirty="0">
                <a:latin typeface="NikoshBAN" panose="02000000000000000000" pitchFamily="2" charset="0"/>
                <a:cs typeface="NikoshBAN" panose="02000000000000000000" pitchFamily="2" charset="0"/>
              </a:rPr>
              <a:t>ক</a:t>
            </a:r>
            <a:r>
              <a:rPr lang="as-IN" sz="2500" b="1" i="1" dirty="0">
                <a:latin typeface="NikoshBAN" panose="02000000000000000000" pitchFamily="2" charset="0"/>
                <a:cs typeface="NikoshBAN" panose="02000000000000000000" pitchFamily="2" charset="0"/>
              </a:rPr>
              <a:t>্</a:t>
            </a:r>
            <a:r>
              <a:rPr lang="en-US" sz="2500" b="1" i="1" dirty="0">
                <a:latin typeface="NikoshBAN" panose="02000000000000000000" pitchFamily="2" charset="0"/>
                <a:cs typeface="NikoshBAN" panose="02000000000000000000" pitchFamily="2" charset="0"/>
              </a:rPr>
              <a:t>ত</a:t>
            </a:r>
            <a:r>
              <a:rPr lang="as-IN" sz="2500" b="1" i="1" dirty="0">
                <a:latin typeface="NikoshBAN" panose="02000000000000000000" pitchFamily="2" charset="0"/>
                <a:cs typeface="NikoshBAN" panose="02000000000000000000" pitchFamily="2" charset="0"/>
              </a:rPr>
              <a:t>ি</a:t>
            </a:r>
            <a:endParaRPr lang="en-US" sz="2500" b="1" i="1" dirty="0">
              <a:latin typeface="NikoshBAN" panose="02000000000000000000" pitchFamily="2" charset="0"/>
              <a:cs typeface="NikoshBAN" panose="02000000000000000000" pitchFamily="2" charset="0"/>
            </a:endParaRPr>
          </a:p>
          <a:p>
            <a:r>
              <a:rPr lang="en-US" sz="2500" b="1" i="1" dirty="0" err="1">
                <a:latin typeface="NikoshBAN" panose="02000000000000000000" pitchFamily="2" charset="0"/>
                <a:cs typeface="NikoshBAN" panose="02000000000000000000" pitchFamily="2" charset="0"/>
              </a:rPr>
              <a:t>সময়ঃ</a:t>
            </a:r>
            <a:r>
              <a:rPr lang="en-US" sz="2500" b="1" i="1" dirty="0">
                <a:latin typeface="NikoshBAN" panose="02000000000000000000" pitchFamily="2" charset="0"/>
                <a:cs typeface="NikoshBAN" panose="02000000000000000000" pitchFamily="2" charset="0"/>
              </a:rPr>
              <a:t>- ৫০ মিনিট৭</a:t>
            </a:r>
          </a:p>
        </p:txBody>
      </p:sp>
    </p:spTree>
    <p:extLst>
      <p:ext uri="{BB962C8B-B14F-4D97-AF65-F5344CB8AC3E}">
        <p14:creationId xmlns:p14="http://schemas.microsoft.com/office/powerpoint/2010/main" val="38481120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par>
                                <p:cTn id="11"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12" dur="500"/>
                                        <p:tgtEl>
                                          <p:spTgt spid="6">
                                            <p:txEl>
                                              <p:pRg st="1" end="1"/>
                                            </p:txEl>
                                          </p:spTgt>
                                        </p:tgtEl>
                                      </p:cBhvr>
                                    </p:animEffect>
                                    <p:set>
                                      <p:cBhvr>
                                        <p:cTn id="13" dur="1" fill="hold">
                                          <p:stCondLst>
                                            <p:cond delay="499"/>
                                          </p:stCondLst>
                                        </p:cTn>
                                        <p:tgtEl>
                                          <p:spTgt spid="6">
                                            <p:txEl>
                                              <p:pRg st="1" end="1"/>
                                            </p:txEl>
                                          </p:spTgt>
                                        </p:tgtEl>
                                        <p:attrNameLst>
                                          <p:attrName>style.visibility</p:attrName>
                                        </p:attrNameLst>
                                      </p:cBhvr>
                                      <p:to>
                                        <p:strVal val="hidden"/>
                                      </p:to>
                                    </p:set>
                                  </p:childTnLst>
                                </p:cTn>
                              </p:par>
                              <p:par>
                                <p:cTn id="14"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15" dur="500"/>
                                        <p:tgtEl>
                                          <p:spTgt spid="6">
                                            <p:txEl>
                                              <p:pRg st="2" end="2"/>
                                            </p:txEl>
                                          </p:spTgt>
                                        </p:tgtEl>
                                      </p:cBhvr>
                                    </p:animEffect>
                                    <p:set>
                                      <p:cBhvr>
                                        <p:cTn id="16" dur="1" fill="hold">
                                          <p:stCondLst>
                                            <p:cond delay="499"/>
                                          </p:stCondLst>
                                        </p:cTn>
                                        <p:tgtEl>
                                          <p:spTgt spid="6">
                                            <p:txEl>
                                              <p:pRg st="2" end="2"/>
                                            </p:txEl>
                                          </p:spTgt>
                                        </p:tgtEl>
                                        <p:attrNameLst>
                                          <p:attrName>style.visibility</p:attrName>
                                        </p:attrNameLst>
                                      </p:cBhvr>
                                      <p:to>
                                        <p:strVal val="hidden"/>
                                      </p:to>
                                    </p:set>
                                  </p:childTnLst>
                                </p:cTn>
                              </p:par>
                              <p:par>
                                <p:cTn id="17"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18" dur="500"/>
                                        <p:tgtEl>
                                          <p:spTgt spid="6">
                                            <p:txEl>
                                              <p:pRg st="3" end="3"/>
                                            </p:txEl>
                                          </p:spTgt>
                                        </p:tgtEl>
                                      </p:cBhvr>
                                    </p:animEffect>
                                    <p:set>
                                      <p:cBhvr>
                                        <p:cTn id="19" dur="1" fill="hold">
                                          <p:stCondLst>
                                            <p:cond delay="499"/>
                                          </p:stCondLst>
                                        </p:cTn>
                                        <p:tgtEl>
                                          <p:spTgt spid="6">
                                            <p:txEl>
                                              <p:pRg st="3" end="3"/>
                                            </p:txEl>
                                          </p:spTgt>
                                        </p:tgtEl>
                                        <p:attrNameLst>
                                          <p:attrName>style.visibility</p:attrName>
                                        </p:attrNameLst>
                                      </p:cBhvr>
                                      <p:to>
                                        <p:strVal val="hidden"/>
                                      </p:to>
                                    </p:set>
                                  </p:childTnLst>
                                </p:cTn>
                              </p:par>
                              <p:par>
                                <p:cTn id="20"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21" dur="500"/>
                                        <p:tgtEl>
                                          <p:spTgt spid="7">
                                            <p:txEl>
                                              <p:pRg st="0" end="0"/>
                                            </p:txEl>
                                          </p:spTgt>
                                        </p:tgtEl>
                                      </p:cBhvr>
                                    </p:animEffect>
                                    <p:set>
                                      <p:cBhvr>
                                        <p:cTn id="22" dur="1" fill="hold">
                                          <p:stCondLst>
                                            <p:cond delay="499"/>
                                          </p:stCondLst>
                                        </p:cTn>
                                        <p:tgtEl>
                                          <p:spTgt spid="7">
                                            <p:txEl>
                                              <p:pRg st="0" end="0"/>
                                            </p:txEl>
                                          </p:spTgt>
                                        </p:tgtEl>
                                        <p:attrNameLst>
                                          <p:attrName>style.visibility</p:attrName>
                                        </p:attrNameLst>
                                      </p:cBhvr>
                                      <p:to>
                                        <p:strVal val="hidden"/>
                                      </p:to>
                                    </p:set>
                                  </p:childTnLst>
                                </p:cTn>
                              </p:par>
                              <p:par>
                                <p:cTn id="23"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24" dur="500"/>
                                        <p:tgtEl>
                                          <p:spTgt spid="7">
                                            <p:txEl>
                                              <p:pRg st="1" end="1"/>
                                            </p:txEl>
                                          </p:spTgt>
                                        </p:tgtEl>
                                      </p:cBhvr>
                                    </p:animEffect>
                                    <p:set>
                                      <p:cBhvr>
                                        <p:cTn id="25" dur="1" fill="hold">
                                          <p:stCondLst>
                                            <p:cond delay="499"/>
                                          </p:stCondLst>
                                        </p:cTn>
                                        <p:tgtEl>
                                          <p:spTgt spid="7">
                                            <p:txEl>
                                              <p:pRg st="1" end="1"/>
                                            </p:txEl>
                                          </p:spTgt>
                                        </p:tgtEl>
                                        <p:attrNameLst>
                                          <p:attrName>style.visibility</p:attrName>
                                        </p:attrNameLst>
                                      </p:cBhvr>
                                      <p:to>
                                        <p:strVal val="hidden"/>
                                      </p:to>
                                    </p:set>
                                  </p:childTnLst>
                                </p:cTn>
                              </p:par>
                              <p:par>
                                <p:cTn id="26"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27" dur="500"/>
                                        <p:tgtEl>
                                          <p:spTgt spid="7">
                                            <p:txEl>
                                              <p:pRg st="2" end="2"/>
                                            </p:txEl>
                                          </p:spTgt>
                                        </p:tgtEl>
                                      </p:cBhvr>
                                    </p:animEffect>
                                    <p:set>
                                      <p:cBhvr>
                                        <p:cTn id="28" dur="1" fill="hold">
                                          <p:stCondLst>
                                            <p:cond delay="499"/>
                                          </p:stCondLst>
                                        </p:cTn>
                                        <p:tgtEl>
                                          <p:spTgt spid="7">
                                            <p:txEl>
                                              <p:pRg st="2" end="2"/>
                                            </p:txEl>
                                          </p:spTgt>
                                        </p:tgtEl>
                                        <p:attrNameLst>
                                          <p:attrName>style.visibility</p:attrName>
                                        </p:attrNameLst>
                                      </p:cBhvr>
                                      <p:to>
                                        <p:strVal val="hidden"/>
                                      </p:to>
                                    </p:set>
                                  </p:childTnLst>
                                </p:cTn>
                              </p:par>
                              <p:par>
                                <p:cTn id="29"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30" dur="500"/>
                                        <p:tgtEl>
                                          <p:spTgt spid="7">
                                            <p:txEl>
                                              <p:pRg st="3" end="3"/>
                                            </p:txEl>
                                          </p:spTgt>
                                        </p:tgtEl>
                                      </p:cBhvr>
                                    </p:animEffect>
                                    <p:set>
                                      <p:cBhvr>
                                        <p:cTn id="31" dur="1" fill="hold">
                                          <p:stCondLst>
                                            <p:cond delay="499"/>
                                          </p:stCondLst>
                                        </p:cTn>
                                        <p:tgtEl>
                                          <p:spTgt spid="7">
                                            <p:txEl>
                                              <p:pRg st="3" end="3"/>
                                            </p:txEl>
                                          </p:spTgt>
                                        </p:tgtEl>
                                        <p:attrNameLst>
                                          <p:attrName>style.visibility</p:attrName>
                                        </p:attrNameLst>
                                      </p:cBhvr>
                                      <p:to>
                                        <p:strVal val="hidden"/>
                                      </p:to>
                                    </p:set>
                                  </p:childTnLst>
                                </p:cTn>
                              </p:par>
                              <p:par>
                                <p:cTn id="32"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33" dur="500"/>
                                        <p:tgtEl>
                                          <p:spTgt spid="7">
                                            <p:txEl>
                                              <p:pRg st="4" end="4"/>
                                            </p:txEl>
                                          </p:spTgt>
                                        </p:tgtEl>
                                      </p:cBhvr>
                                    </p:animEffect>
                                    <p:set>
                                      <p:cBhvr>
                                        <p:cTn id="34" dur="1" fill="hold">
                                          <p:stCondLst>
                                            <p:cond delay="499"/>
                                          </p:stCondLst>
                                        </p:cTn>
                                        <p:tgtEl>
                                          <p:spTgt spid="7">
                                            <p:txEl>
                                              <p:pRg st="4" end="4"/>
                                            </p:txEl>
                                          </p:spTgt>
                                        </p:tgtEl>
                                        <p:attrNameLst>
                                          <p:attrName>style.visibility</p:attrName>
                                        </p:attrNameLst>
                                      </p:cBhvr>
                                      <p:to>
                                        <p:strVal val="hidden"/>
                                      </p:to>
                                    </p:set>
                                  </p:childTnLst>
                                </p:cTn>
                              </p:par>
                              <p:par>
                                <p:cTn id="35" presetID="10" presetClass="exit" presetSubtype="0" repeatCount="indefinite" fill="hold" grpId="0" nodeType="withEffect">
                                  <p:stCondLst>
                                    <p:cond delay="0"/>
                                  </p:stCondLst>
                                  <p:endCondLst>
                                    <p:cond evt="onNext" delay="0">
                                      <p:tgtEl>
                                        <p:sldTgt/>
                                      </p:tgtEl>
                                    </p:cond>
                                  </p:endCondLst>
                                  <p:iterate type="wd">
                                    <p:tmPct val="10000"/>
                                  </p:iterate>
                                  <p:childTnLst>
                                    <p:animEffect transition="out" filter="fade">
                                      <p:cBhvr>
                                        <p:cTn id="36" dur="500"/>
                                        <p:tgtEl>
                                          <p:spTgt spid="7">
                                            <p:txEl>
                                              <p:pRg st="5" end="5"/>
                                            </p:txEl>
                                          </p:spTgt>
                                        </p:tgtEl>
                                      </p:cBhvr>
                                    </p:animEffect>
                                    <p:set>
                                      <p:cBhvr>
                                        <p:cTn id="37"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EBFF"/>
        </a:solidFill>
        <a:effectLst/>
      </p:bgPr>
    </p:bg>
    <p:spTree>
      <p:nvGrpSpPr>
        <p:cNvPr id="1" name=""/>
        <p:cNvGrpSpPr/>
        <p:nvPr/>
      </p:nvGrpSpPr>
      <p:grpSpPr>
        <a:xfrm>
          <a:off x="0" y="0"/>
          <a:ext cx="0" cy="0"/>
          <a:chOff x="0" y="0"/>
          <a:chExt cx="0" cy="0"/>
        </a:xfrm>
      </p:grpSpPr>
      <p:pic>
        <p:nvPicPr>
          <p:cNvPr id="4098" name="Picture 2" descr="Image result for à¦¦à¦²à§à¦° à¦à¦¾à¦">
            <a:extLst>
              <a:ext uri="{FF2B5EF4-FFF2-40B4-BE49-F238E27FC236}">
                <a16:creationId xmlns:a16="http://schemas.microsoft.com/office/drawing/2014/main" id="{A4A0CD47-B4E9-4E25-9B4E-B6288A8E03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29732" y="1318550"/>
            <a:ext cx="7117191" cy="3992299"/>
          </a:xfrm>
          <a:prstGeom prst="rect">
            <a:avLst/>
          </a:prstGeom>
          <a:solidFill>
            <a:srgbClr val="F3EBFF"/>
          </a:solidFill>
        </p:spPr>
      </p:pic>
      <p:sp>
        <p:nvSpPr>
          <p:cNvPr id="3" name="TextBox 2">
            <a:extLst>
              <a:ext uri="{FF2B5EF4-FFF2-40B4-BE49-F238E27FC236}">
                <a16:creationId xmlns:a16="http://schemas.microsoft.com/office/drawing/2014/main" id="{46020707-5C02-4A3A-9660-15F7DAFD2027}"/>
              </a:ext>
            </a:extLst>
          </p:cNvPr>
          <p:cNvSpPr txBox="1"/>
          <p:nvPr/>
        </p:nvSpPr>
        <p:spPr>
          <a:xfrm>
            <a:off x="4478002" y="395220"/>
            <a:ext cx="2820650" cy="92333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5400" dirty="0"/>
              <a:t>দ</a:t>
            </a:r>
            <a:r>
              <a:rPr lang="as-IN" sz="5400" dirty="0"/>
              <a:t>ল</a:t>
            </a:r>
            <a:r>
              <a:rPr lang="en-US" sz="5400" dirty="0"/>
              <a:t>ে</a:t>
            </a:r>
            <a:r>
              <a:rPr lang="as-IN" sz="5400" dirty="0"/>
              <a:t>র</a:t>
            </a:r>
            <a:r>
              <a:rPr lang="en-US" sz="5400" dirty="0"/>
              <a:t> </a:t>
            </a:r>
            <a:r>
              <a:rPr lang="as-IN" sz="5400" dirty="0"/>
              <a:t>চ</a:t>
            </a:r>
            <a:r>
              <a:rPr lang="en-US" sz="5400" dirty="0" err="1"/>
              <a:t>েষ্টা</a:t>
            </a:r>
            <a:r>
              <a:rPr lang="en-US" sz="5400" dirty="0"/>
              <a:t> </a:t>
            </a:r>
          </a:p>
        </p:txBody>
      </p:sp>
      <p:sp>
        <p:nvSpPr>
          <p:cNvPr id="4" name="TextBox 3">
            <a:extLst>
              <a:ext uri="{FF2B5EF4-FFF2-40B4-BE49-F238E27FC236}">
                <a16:creationId xmlns:a16="http://schemas.microsoft.com/office/drawing/2014/main" id="{B4CCA273-DC13-4873-A22D-BD15ED956CF9}"/>
              </a:ext>
            </a:extLst>
          </p:cNvPr>
          <p:cNvSpPr txBox="1"/>
          <p:nvPr/>
        </p:nvSpPr>
        <p:spPr>
          <a:xfrm>
            <a:off x="1927804" y="5411450"/>
            <a:ext cx="7921046" cy="1446550"/>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4400" dirty="0" err="1"/>
              <a:t>আম</a:t>
            </a:r>
            <a:r>
              <a:rPr lang="as-IN" sz="4400" dirty="0"/>
              <a:t>র</a:t>
            </a:r>
            <a:r>
              <a:rPr lang="en-US" sz="4400" dirty="0"/>
              <a:t>া </a:t>
            </a:r>
            <a:r>
              <a:rPr lang="as-IN" sz="4400" dirty="0"/>
              <a:t>ব</a:t>
            </a:r>
            <a:r>
              <a:rPr lang="en-US" sz="4400" dirty="0"/>
              <a:t>্</a:t>
            </a:r>
            <a:r>
              <a:rPr lang="as-IN" sz="4400" dirty="0"/>
              <a:t>য</a:t>
            </a:r>
            <a:r>
              <a:rPr lang="en-US" sz="4400" dirty="0"/>
              <a:t>া</a:t>
            </a:r>
            <a:r>
              <a:rPr lang="as-IN" sz="4400" dirty="0"/>
              <a:t>ক</a:t>
            </a:r>
            <a:r>
              <a:rPr lang="en-US" sz="4400" dirty="0"/>
              <a:t>্</a:t>
            </a:r>
            <a:r>
              <a:rPr lang="as-IN" sz="4400" dirty="0"/>
              <a:t>ত</a:t>
            </a:r>
            <a:r>
              <a:rPr lang="en-US" sz="4400" dirty="0"/>
              <a:t>ি </a:t>
            </a:r>
            <a:r>
              <a:rPr lang="as-IN" sz="4400" dirty="0"/>
              <a:t>জ</a:t>
            </a:r>
            <a:r>
              <a:rPr lang="en-US" sz="4400" dirty="0" err="1"/>
              <a:t>ীবনে</a:t>
            </a:r>
            <a:r>
              <a:rPr lang="en-US" sz="4400" dirty="0"/>
              <a:t> </a:t>
            </a:r>
            <a:r>
              <a:rPr lang="as-IN" sz="4400" dirty="0"/>
              <a:t>আ</a:t>
            </a:r>
            <a:r>
              <a:rPr lang="en-US" sz="4400" dirty="0" err="1"/>
              <a:t>মরা</a:t>
            </a:r>
            <a:r>
              <a:rPr lang="en-US" sz="4400" dirty="0"/>
              <a:t> </a:t>
            </a:r>
            <a:r>
              <a:rPr lang="as-IN" sz="4400" dirty="0"/>
              <a:t>ক</a:t>
            </a:r>
            <a:r>
              <a:rPr lang="en-US" sz="4400" dirty="0"/>
              <a:t>ি </a:t>
            </a:r>
            <a:r>
              <a:rPr lang="en-US" sz="4400" dirty="0" err="1"/>
              <a:t>কি</a:t>
            </a:r>
            <a:r>
              <a:rPr lang="en-US" sz="4400" dirty="0"/>
              <a:t> </a:t>
            </a:r>
            <a:r>
              <a:rPr lang="en-US" sz="4400" dirty="0" err="1"/>
              <a:t>প্রযুক্ত</a:t>
            </a:r>
            <a:r>
              <a:rPr lang="as-IN" sz="4400" dirty="0"/>
              <a:t>ি</a:t>
            </a:r>
            <a:r>
              <a:rPr lang="en-US" sz="4400" dirty="0"/>
              <a:t> </a:t>
            </a:r>
            <a:r>
              <a:rPr lang="as-IN" sz="4400" dirty="0"/>
              <a:t>ব</a:t>
            </a:r>
            <a:r>
              <a:rPr lang="en-US" sz="4400" dirty="0"/>
              <a:t>্</a:t>
            </a:r>
            <a:r>
              <a:rPr lang="as-IN" sz="4400" dirty="0"/>
              <a:t>য</a:t>
            </a:r>
            <a:r>
              <a:rPr lang="en-US" sz="4400" dirty="0"/>
              <a:t>া</a:t>
            </a:r>
            <a:r>
              <a:rPr lang="as-IN" sz="4400" dirty="0"/>
              <a:t>ব</a:t>
            </a:r>
            <a:r>
              <a:rPr lang="en-US" sz="4400" dirty="0"/>
              <a:t>হ</a:t>
            </a:r>
            <a:r>
              <a:rPr lang="as-IN" sz="4400" dirty="0"/>
              <a:t>া</a:t>
            </a:r>
            <a:r>
              <a:rPr lang="en-US" sz="4400" dirty="0"/>
              <a:t>র </a:t>
            </a:r>
            <a:r>
              <a:rPr lang="as-IN" sz="4400" dirty="0"/>
              <a:t>ক</a:t>
            </a:r>
            <a:r>
              <a:rPr lang="en-US" sz="4400" dirty="0"/>
              <a:t>র</a:t>
            </a:r>
            <a:r>
              <a:rPr lang="as-IN" sz="4400" dirty="0"/>
              <a:t>ি</a:t>
            </a:r>
            <a:r>
              <a:rPr lang="en-US" sz="4400" dirty="0"/>
              <a:t> </a:t>
            </a:r>
            <a:r>
              <a:rPr lang="as-IN" sz="4400" dirty="0"/>
              <a:t>ত</a:t>
            </a:r>
            <a:r>
              <a:rPr lang="en-US" sz="4400" dirty="0" err="1"/>
              <a:t>ার</a:t>
            </a:r>
            <a:r>
              <a:rPr lang="en-US" sz="4400" dirty="0"/>
              <a:t> </a:t>
            </a:r>
            <a:r>
              <a:rPr lang="en-US" sz="4400" dirty="0" err="1"/>
              <a:t>তালিকা</a:t>
            </a:r>
            <a:r>
              <a:rPr lang="en-US" sz="4400" dirty="0"/>
              <a:t> </a:t>
            </a:r>
            <a:r>
              <a:rPr lang="en-US" sz="4400" dirty="0" err="1"/>
              <a:t>তৈরি</a:t>
            </a:r>
            <a:r>
              <a:rPr lang="en-US" sz="4400" dirty="0"/>
              <a:t> </a:t>
            </a:r>
            <a:r>
              <a:rPr lang="en-US" sz="4400" dirty="0" err="1"/>
              <a:t>কর</a:t>
            </a:r>
            <a:r>
              <a:rPr lang="en-US" sz="4400" dirty="0"/>
              <a:t>।</a:t>
            </a:r>
          </a:p>
        </p:txBody>
      </p:sp>
    </p:spTree>
    <p:extLst>
      <p:ext uri="{BB962C8B-B14F-4D97-AF65-F5344CB8AC3E}">
        <p14:creationId xmlns:p14="http://schemas.microsoft.com/office/powerpoint/2010/main" val="3541548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EE540-5E4B-4DA9-B941-0BD30390CD26}"/>
              </a:ext>
            </a:extLst>
          </p:cNvPr>
          <p:cNvSpPr txBox="1"/>
          <p:nvPr/>
        </p:nvSpPr>
        <p:spPr>
          <a:xfrm>
            <a:off x="2405997" y="305546"/>
            <a:ext cx="7157103" cy="58477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200" dirty="0" err="1"/>
              <a:t>আজ</a:t>
            </a:r>
            <a:r>
              <a:rPr lang="en-US" sz="3200" dirty="0"/>
              <a:t> </a:t>
            </a:r>
            <a:r>
              <a:rPr lang="en-US" sz="3200" dirty="0" err="1"/>
              <a:t>আমরা</a:t>
            </a:r>
            <a:r>
              <a:rPr lang="en-US" sz="3200" dirty="0"/>
              <a:t> </a:t>
            </a:r>
            <a:r>
              <a:rPr lang="en-US" sz="3200" dirty="0" err="1"/>
              <a:t>কি</a:t>
            </a:r>
            <a:r>
              <a:rPr lang="en-US" sz="3200" dirty="0"/>
              <a:t> </a:t>
            </a:r>
            <a:r>
              <a:rPr lang="en-US" sz="3200" dirty="0" err="1"/>
              <a:t>কি</a:t>
            </a:r>
            <a:r>
              <a:rPr lang="en-US" sz="3200" dirty="0"/>
              <a:t> </a:t>
            </a:r>
            <a:r>
              <a:rPr lang="en-US" sz="3200" dirty="0" err="1"/>
              <a:t>শিখলাম</a:t>
            </a:r>
            <a:r>
              <a:rPr lang="en-US" sz="3200" dirty="0"/>
              <a:t> </a:t>
            </a:r>
            <a:r>
              <a:rPr lang="en-US" sz="3200" dirty="0" err="1"/>
              <a:t>দেখি</a:t>
            </a:r>
            <a:r>
              <a:rPr lang="en-US" sz="3200" dirty="0"/>
              <a:t> </a:t>
            </a:r>
            <a:r>
              <a:rPr lang="en-US" sz="3200" dirty="0" err="1"/>
              <a:t>তো</a:t>
            </a:r>
            <a:r>
              <a:rPr lang="en-US" sz="3200" dirty="0"/>
              <a:t> </a:t>
            </a:r>
            <a:r>
              <a:rPr lang="en-US" sz="3200" dirty="0" err="1"/>
              <a:t>বলতে</a:t>
            </a:r>
            <a:r>
              <a:rPr lang="en-US" sz="3200" dirty="0"/>
              <a:t> </a:t>
            </a:r>
            <a:r>
              <a:rPr lang="en-US" sz="3200" dirty="0" err="1"/>
              <a:t>পারি</a:t>
            </a:r>
            <a:r>
              <a:rPr lang="en-US" sz="3200" dirty="0"/>
              <a:t> </a:t>
            </a:r>
            <a:r>
              <a:rPr lang="en-US" sz="3200" dirty="0" err="1"/>
              <a:t>কিনা</a:t>
            </a:r>
            <a:endParaRPr lang="en-US" sz="3200" dirty="0"/>
          </a:p>
        </p:txBody>
      </p:sp>
      <p:pic>
        <p:nvPicPr>
          <p:cNvPr id="1026" name="Picture 2" descr="Related image">
            <a:extLst>
              <a:ext uri="{FF2B5EF4-FFF2-40B4-BE49-F238E27FC236}">
                <a16:creationId xmlns:a16="http://schemas.microsoft.com/office/drawing/2014/main" id="{171F0FE4-13B2-4758-917C-4CC6759F738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27815" y="1393765"/>
            <a:ext cx="6580683" cy="33428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8CEF2A-A995-48A6-B34F-9C6437604A4C}"/>
              </a:ext>
            </a:extLst>
          </p:cNvPr>
          <p:cNvSpPr txBox="1"/>
          <p:nvPr/>
        </p:nvSpPr>
        <p:spPr>
          <a:xfrm>
            <a:off x="2405997" y="4736572"/>
            <a:ext cx="7380001" cy="181588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lgn="ctr">
              <a:buFont typeface="Wingdings" panose="05000000000000000000" pitchFamily="2" charset="2"/>
              <a:buChar char="ü"/>
            </a:pPr>
            <a:r>
              <a:rPr lang="as-IN" dirty="0"/>
              <a:t>ত</a:t>
            </a:r>
            <a:r>
              <a:rPr lang="en-US" dirty="0" err="1"/>
              <a:t>থ্য</a:t>
            </a:r>
            <a:r>
              <a:rPr lang="en-US" dirty="0"/>
              <a:t> </a:t>
            </a:r>
            <a:r>
              <a:rPr lang="en-US" dirty="0" err="1"/>
              <a:t>কাকে</a:t>
            </a:r>
            <a:r>
              <a:rPr lang="en-US" dirty="0"/>
              <a:t> </a:t>
            </a:r>
            <a:r>
              <a:rPr lang="en-US" dirty="0" err="1"/>
              <a:t>বলে</a:t>
            </a:r>
            <a:r>
              <a:rPr lang="en-US" dirty="0"/>
              <a:t> ? </a:t>
            </a:r>
          </a:p>
          <a:p>
            <a:pPr marL="342900" indent="-342900" algn="ctr">
              <a:buFont typeface="Wingdings" panose="05000000000000000000" pitchFamily="2" charset="2"/>
              <a:buChar char="ü"/>
            </a:pPr>
            <a:r>
              <a:rPr lang="en-US" dirty="0"/>
              <a:t> </a:t>
            </a:r>
            <a:r>
              <a:rPr lang="as-IN" dirty="0"/>
              <a:t>প</a:t>
            </a:r>
            <a:r>
              <a:rPr lang="en-US" dirty="0"/>
              <a:t>্</a:t>
            </a:r>
            <a:r>
              <a:rPr lang="as-IN" dirty="0"/>
              <a:t>র</a:t>
            </a:r>
            <a:r>
              <a:rPr lang="en-US" dirty="0"/>
              <a:t>য</a:t>
            </a:r>
            <a:r>
              <a:rPr lang="as-IN" dirty="0"/>
              <a:t>ু</a:t>
            </a:r>
            <a:r>
              <a:rPr lang="en-US" dirty="0"/>
              <a:t>ক</a:t>
            </a:r>
            <a:r>
              <a:rPr lang="as-IN" dirty="0"/>
              <a:t>্</a:t>
            </a:r>
            <a:r>
              <a:rPr lang="en-US" dirty="0"/>
              <a:t>ত</a:t>
            </a:r>
            <a:r>
              <a:rPr lang="as-IN" dirty="0"/>
              <a:t>ি</a:t>
            </a:r>
            <a:r>
              <a:rPr lang="en-US" dirty="0"/>
              <a:t> </a:t>
            </a:r>
            <a:r>
              <a:rPr lang="as-IN" dirty="0"/>
              <a:t>ক</a:t>
            </a:r>
            <a:r>
              <a:rPr lang="en-US" dirty="0"/>
              <a:t>া</a:t>
            </a:r>
            <a:r>
              <a:rPr lang="as-IN" dirty="0"/>
              <a:t>ক</a:t>
            </a:r>
            <a:r>
              <a:rPr lang="en-US" dirty="0"/>
              <a:t>ে </a:t>
            </a:r>
            <a:r>
              <a:rPr lang="as-IN" dirty="0"/>
              <a:t>ব</a:t>
            </a:r>
            <a:r>
              <a:rPr lang="en-US" dirty="0"/>
              <a:t>ল</a:t>
            </a:r>
            <a:r>
              <a:rPr lang="as-IN" dirty="0"/>
              <a:t>ে</a:t>
            </a:r>
            <a:r>
              <a:rPr lang="en-US" dirty="0"/>
              <a:t> ?</a:t>
            </a:r>
          </a:p>
          <a:p>
            <a:pPr marL="342900" indent="-342900" algn="ctr">
              <a:buFont typeface="Wingdings" panose="05000000000000000000" pitchFamily="2" charset="2"/>
              <a:buChar char="ü"/>
            </a:pPr>
            <a:r>
              <a:rPr lang="en-US" dirty="0"/>
              <a:t>আ</a:t>
            </a:r>
            <a:r>
              <a:rPr lang="as-IN" dirty="0"/>
              <a:t>ম</a:t>
            </a:r>
            <a:r>
              <a:rPr lang="en-US" dirty="0" err="1"/>
              <a:t>রা</a:t>
            </a:r>
            <a:r>
              <a:rPr lang="en-US" dirty="0"/>
              <a:t> </a:t>
            </a:r>
            <a:r>
              <a:rPr lang="en-US" dirty="0" err="1"/>
              <a:t>কোন</a:t>
            </a:r>
            <a:r>
              <a:rPr lang="en-US" dirty="0"/>
              <a:t> </a:t>
            </a:r>
            <a:r>
              <a:rPr lang="en-US" dirty="0" err="1"/>
              <a:t>কোন</a:t>
            </a:r>
            <a:r>
              <a:rPr lang="en-US" dirty="0"/>
              <a:t> </a:t>
            </a:r>
            <a:r>
              <a:rPr lang="en-US" dirty="0" err="1"/>
              <a:t>ক্</a:t>
            </a:r>
            <a:r>
              <a:rPr lang="as-IN" dirty="0"/>
              <a:t>ষ</a:t>
            </a:r>
            <a:r>
              <a:rPr lang="en-US" dirty="0"/>
              <a:t>ে</a:t>
            </a:r>
            <a:r>
              <a:rPr lang="as-IN" dirty="0"/>
              <a:t>ত</a:t>
            </a:r>
            <a:r>
              <a:rPr lang="en-US" dirty="0"/>
              <a:t>্</a:t>
            </a:r>
            <a:r>
              <a:rPr lang="as-IN" dirty="0"/>
              <a:t>র</a:t>
            </a:r>
            <a:r>
              <a:rPr lang="en-US" dirty="0"/>
              <a:t>ে </a:t>
            </a:r>
            <a:r>
              <a:rPr lang="as-IN" dirty="0"/>
              <a:t>প</a:t>
            </a:r>
            <a:r>
              <a:rPr lang="en-US" dirty="0"/>
              <a:t>্</a:t>
            </a:r>
            <a:r>
              <a:rPr lang="as-IN" dirty="0"/>
              <a:t>র</a:t>
            </a:r>
            <a:r>
              <a:rPr lang="en-US" dirty="0"/>
              <a:t>য</a:t>
            </a:r>
            <a:r>
              <a:rPr lang="as-IN" dirty="0"/>
              <a:t>ু</a:t>
            </a:r>
            <a:r>
              <a:rPr lang="en-US" dirty="0"/>
              <a:t>ক</a:t>
            </a:r>
            <a:r>
              <a:rPr lang="as-IN" dirty="0"/>
              <a:t>্</a:t>
            </a:r>
            <a:r>
              <a:rPr lang="en-US" dirty="0"/>
              <a:t>ত</a:t>
            </a:r>
            <a:r>
              <a:rPr lang="as-IN" dirty="0"/>
              <a:t>ি</a:t>
            </a:r>
            <a:r>
              <a:rPr lang="en-US" dirty="0"/>
              <a:t>র </a:t>
            </a:r>
            <a:r>
              <a:rPr lang="as-IN" dirty="0"/>
              <a:t>ব</a:t>
            </a:r>
            <a:r>
              <a:rPr lang="en-US" dirty="0"/>
              <a:t>্</a:t>
            </a:r>
            <a:r>
              <a:rPr lang="as-IN" dirty="0"/>
              <a:t>য</a:t>
            </a:r>
            <a:r>
              <a:rPr lang="en-US" dirty="0"/>
              <a:t>া</a:t>
            </a:r>
            <a:r>
              <a:rPr lang="as-IN" dirty="0"/>
              <a:t>ব</a:t>
            </a:r>
            <a:r>
              <a:rPr lang="en-US" dirty="0"/>
              <a:t>হ</a:t>
            </a:r>
            <a:r>
              <a:rPr lang="as-IN" dirty="0"/>
              <a:t>া</a:t>
            </a:r>
            <a:r>
              <a:rPr lang="en-US" dirty="0"/>
              <a:t>র </a:t>
            </a:r>
            <a:r>
              <a:rPr lang="as-IN" dirty="0"/>
              <a:t>ক</a:t>
            </a:r>
            <a:r>
              <a:rPr lang="en-US" dirty="0"/>
              <a:t>র</a:t>
            </a:r>
            <a:r>
              <a:rPr lang="as-IN" dirty="0"/>
              <a:t>ত</a:t>
            </a:r>
            <a:r>
              <a:rPr lang="en-US" dirty="0"/>
              <a:t>ে </a:t>
            </a:r>
            <a:r>
              <a:rPr lang="as-IN" dirty="0"/>
              <a:t>প</a:t>
            </a:r>
            <a:r>
              <a:rPr lang="en-US" dirty="0"/>
              <a:t>া</a:t>
            </a:r>
            <a:r>
              <a:rPr lang="as-IN" dirty="0"/>
              <a:t>র</a:t>
            </a:r>
            <a:r>
              <a:rPr lang="en-US" dirty="0"/>
              <a:t>ি ?</a:t>
            </a:r>
          </a:p>
          <a:p>
            <a:pPr marL="342900" indent="-342900" algn="ctr">
              <a:buFont typeface="Wingdings" panose="05000000000000000000" pitchFamily="2" charset="2"/>
              <a:buChar char="ü"/>
            </a:pPr>
            <a:r>
              <a:rPr lang="en-US" dirty="0" err="1"/>
              <a:t>তুমি</a:t>
            </a:r>
            <a:r>
              <a:rPr lang="en-US" dirty="0"/>
              <a:t> </a:t>
            </a:r>
            <a:r>
              <a:rPr lang="en-US" dirty="0" err="1"/>
              <a:t>তোমার</a:t>
            </a:r>
            <a:r>
              <a:rPr lang="en-US" dirty="0"/>
              <a:t> </a:t>
            </a:r>
            <a:r>
              <a:rPr lang="en-US" dirty="0" err="1"/>
              <a:t>ব্যাক্তিগত</a:t>
            </a:r>
            <a:r>
              <a:rPr lang="en-US" dirty="0"/>
              <a:t> </a:t>
            </a:r>
            <a:r>
              <a:rPr lang="en-US" dirty="0" err="1"/>
              <a:t>জীবনে</a:t>
            </a:r>
            <a:r>
              <a:rPr lang="en-US" dirty="0"/>
              <a:t> </a:t>
            </a:r>
            <a:r>
              <a:rPr lang="en-US" dirty="0" err="1"/>
              <a:t>কি</a:t>
            </a:r>
            <a:r>
              <a:rPr lang="en-US" dirty="0"/>
              <a:t> </a:t>
            </a:r>
            <a:r>
              <a:rPr lang="en-US" dirty="0" err="1"/>
              <a:t>কি</a:t>
            </a:r>
            <a:r>
              <a:rPr lang="en-US" dirty="0"/>
              <a:t> </a:t>
            </a:r>
            <a:r>
              <a:rPr lang="en-US" dirty="0" err="1"/>
              <a:t>প্রযিক্তি</a:t>
            </a:r>
            <a:r>
              <a:rPr lang="en-US" dirty="0"/>
              <a:t> </a:t>
            </a:r>
            <a:r>
              <a:rPr lang="en-US" dirty="0" err="1"/>
              <a:t>ব্যাবহার</a:t>
            </a:r>
            <a:r>
              <a:rPr lang="en-US" dirty="0"/>
              <a:t> </a:t>
            </a:r>
            <a:r>
              <a:rPr lang="en-US" dirty="0" err="1"/>
              <a:t>কর</a:t>
            </a:r>
            <a:r>
              <a:rPr lang="en-US" dirty="0"/>
              <a:t> ?</a:t>
            </a:r>
          </a:p>
        </p:txBody>
      </p:sp>
    </p:spTree>
    <p:extLst>
      <p:ext uri="{BB962C8B-B14F-4D97-AF65-F5344CB8AC3E}">
        <p14:creationId xmlns:p14="http://schemas.microsoft.com/office/powerpoint/2010/main" val="51008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61E72-A1D9-4ED7-93EC-6AEFDC470549}"/>
              </a:ext>
            </a:extLst>
          </p:cNvPr>
          <p:cNvSpPr txBox="1"/>
          <p:nvPr/>
        </p:nvSpPr>
        <p:spPr>
          <a:xfrm>
            <a:off x="3892445" y="564308"/>
            <a:ext cx="3764937" cy="769441"/>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s-IN" sz="4400" dirty="0">
                <a:effectLst>
                  <a:outerShdw blurRad="38100" dist="38100" dir="2700000" algn="tl">
                    <a:srgbClr val="000000">
                      <a:alpha val="43137"/>
                    </a:srgbClr>
                  </a:outerShdw>
                </a:effectLst>
              </a:rPr>
              <a:t>ব</a:t>
            </a:r>
            <a:r>
              <a:rPr lang="en-US" sz="4400" dirty="0" err="1">
                <a:effectLst>
                  <a:outerShdw blurRad="38100" dist="38100" dir="2700000" algn="tl">
                    <a:srgbClr val="000000">
                      <a:alpha val="43137"/>
                    </a:srgbClr>
                  </a:outerShdw>
                </a:effectLst>
              </a:rPr>
              <a:t>াড়িতে</a:t>
            </a:r>
            <a:r>
              <a:rPr lang="en-US" sz="4400" dirty="0">
                <a:effectLst>
                  <a:outerShdw blurRad="38100" dist="38100" dir="2700000" algn="tl">
                    <a:srgbClr val="000000">
                      <a:alpha val="43137"/>
                    </a:srgbClr>
                  </a:outerShdw>
                </a:effectLst>
              </a:rPr>
              <a:t> </a:t>
            </a:r>
            <a:r>
              <a:rPr lang="en-US" sz="4400" dirty="0" err="1">
                <a:effectLst>
                  <a:outerShdw blurRad="38100" dist="38100" dir="2700000" algn="tl">
                    <a:srgbClr val="000000">
                      <a:alpha val="43137"/>
                    </a:srgbClr>
                  </a:outerShdw>
                </a:effectLst>
              </a:rPr>
              <a:t>চেষ্টা</a:t>
            </a:r>
            <a:r>
              <a:rPr lang="en-US" sz="4400" dirty="0">
                <a:effectLst>
                  <a:outerShdw blurRad="38100" dist="38100" dir="2700000" algn="tl">
                    <a:srgbClr val="000000">
                      <a:alpha val="43137"/>
                    </a:srgbClr>
                  </a:outerShdw>
                </a:effectLst>
              </a:rPr>
              <a:t> </a:t>
            </a:r>
            <a:r>
              <a:rPr lang="en-US" sz="4400" dirty="0" err="1">
                <a:effectLst>
                  <a:outerShdw blurRad="38100" dist="38100" dir="2700000" algn="tl">
                    <a:srgbClr val="000000">
                      <a:alpha val="43137"/>
                    </a:srgbClr>
                  </a:outerShdw>
                </a:effectLst>
              </a:rPr>
              <a:t>করবো</a:t>
            </a:r>
            <a:endParaRPr lang="en-US" sz="4400" dirty="0">
              <a:effectLst>
                <a:outerShdw blurRad="38100" dist="38100" dir="2700000" algn="tl">
                  <a:srgbClr val="000000">
                    <a:alpha val="43137"/>
                  </a:srgbClr>
                </a:outerShdw>
              </a:effectLst>
            </a:endParaRPr>
          </a:p>
        </p:txBody>
      </p:sp>
      <p:pic>
        <p:nvPicPr>
          <p:cNvPr id="2056" name="Picture 8" descr="Related image">
            <a:extLst>
              <a:ext uri="{FF2B5EF4-FFF2-40B4-BE49-F238E27FC236}">
                <a16:creationId xmlns:a16="http://schemas.microsoft.com/office/drawing/2014/main" id="{62F7A0BC-82C4-4C22-BA49-68C1D58B971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383436"/>
            <a:ext cx="6700603" cy="4474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C44FCA-9541-42A6-A034-3C59A0E08681}"/>
              </a:ext>
            </a:extLst>
          </p:cNvPr>
          <p:cNvSpPr txBox="1"/>
          <p:nvPr/>
        </p:nvSpPr>
        <p:spPr>
          <a:xfrm rot="1395133">
            <a:off x="4954281" y="3776426"/>
            <a:ext cx="7380001" cy="156966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as-IN" sz="4800" dirty="0"/>
              <a:t>ত</a:t>
            </a:r>
            <a:r>
              <a:rPr lang="en-US" sz="4800" dirty="0"/>
              <a:t>ো</a:t>
            </a:r>
            <a:r>
              <a:rPr lang="as-IN" sz="4800" dirty="0"/>
              <a:t>ম</a:t>
            </a:r>
            <a:r>
              <a:rPr lang="en-US" sz="4800" dirty="0"/>
              <a:t>া</a:t>
            </a:r>
            <a:r>
              <a:rPr lang="as-IN" sz="4800" dirty="0"/>
              <a:t>র</a:t>
            </a:r>
            <a:r>
              <a:rPr lang="en-US" sz="4800" dirty="0"/>
              <a:t> </a:t>
            </a:r>
            <a:r>
              <a:rPr lang="as-IN" sz="4800" dirty="0"/>
              <a:t>ব</a:t>
            </a:r>
            <a:r>
              <a:rPr lang="en-US" sz="4800" dirty="0"/>
              <a:t>া</a:t>
            </a:r>
            <a:r>
              <a:rPr lang="as-IN" sz="4800" dirty="0"/>
              <a:t>ড়</a:t>
            </a:r>
            <a:r>
              <a:rPr lang="en-US" sz="4800" dirty="0"/>
              <a:t>ি</a:t>
            </a:r>
            <a:r>
              <a:rPr lang="as-IN" sz="4800" dirty="0"/>
              <a:t>ত</a:t>
            </a:r>
            <a:r>
              <a:rPr lang="en-US" sz="4800" dirty="0"/>
              <a:t>ে </a:t>
            </a:r>
            <a:r>
              <a:rPr lang="as-IN" sz="4800" dirty="0"/>
              <a:t>স</a:t>
            </a:r>
            <a:r>
              <a:rPr lang="en-US" sz="4800" dirty="0"/>
              <a:t>ব</a:t>
            </a:r>
            <a:r>
              <a:rPr lang="as-IN" sz="4800" dirty="0"/>
              <a:t>চ</a:t>
            </a:r>
            <a:r>
              <a:rPr lang="en-US" sz="4800" dirty="0"/>
              <a:t>ে</a:t>
            </a:r>
            <a:r>
              <a:rPr lang="as-IN" sz="4800" dirty="0"/>
              <a:t>য়</a:t>
            </a:r>
            <a:r>
              <a:rPr lang="en-US" sz="4800" dirty="0"/>
              <a:t>ে </a:t>
            </a:r>
            <a:r>
              <a:rPr lang="as-IN" sz="4800" dirty="0"/>
              <a:t>ব</a:t>
            </a:r>
            <a:r>
              <a:rPr lang="en-US" sz="4800" dirty="0" err="1"/>
              <a:t>েশি</a:t>
            </a:r>
            <a:r>
              <a:rPr lang="en-US" sz="4800" dirty="0"/>
              <a:t> </a:t>
            </a:r>
            <a:r>
              <a:rPr lang="en-US" sz="4800" dirty="0" err="1"/>
              <a:t>ব্যাবহ</a:t>
            </a:r>
            <a:r>
              <a:rPr lang="as-IN" sz="4800" dirty="0"/>
              <a:t>ৃ</a:t>
            </a:r>
            <a:r>
              <a:rPr lang="en-US" sz="4800" dirty="0"/>
              <a:t>ত </a:t>
            </a:r>
            <a:r>
              <a:rPr lang="as-IN" sz="4800" dirty="0"/>
              <a:t>প</a:t>
            </a:r>
            <a:r>
              <a:rPr lang="en-US" sz="4800" dirty="0"/>
              <a:t>্</a:t>
            </a:r>
            <a:r>
              <a:rPr lang="as-IN" sz="4800" dirty="0"/>
              <a:t>র</a:t>
            </a:r>
            <a:r>
              <a:rPr lang="en-US" sz="4800" dirty="0"/>
              <a:t>য</a:t>
            </a:r>
            <a:r>
              <a:rPr lang="as-IN" sz="4800" dirty="0"/>
              <a:t>ু</a:t>
            </a:r>
            <a:r>
              <a:rPr lang="en-US" sz="4800" dirty="0"/>
              <a:t>ক</a:t>
            </a:r>
            <a:r>
              <a:rPr lang="as-IN" sz="4800" dirty="0"/>
              <a:t>্</a:t>
            </a:r>
            <a:r>
              <a:rPr lang="en-US" sz="4800" dirty="0"/>
              <a:t>ত</a:t>
            </a:r>
            <a:r>
              <a:rPr lang="as-IN" sz="4800" dirty="0"/>
              <a:t>ি</a:t>
            </a:r>
            <a:r>
              <a:rPr lang="en-US" sz="4800" dirty="0"/>
              <a:t> </a:t>
            </a:r>
            <a:r>
              <a:rPr lang="as-IN" sz="4800" dirty="0"/>
              <a:t>স</a:t>
            </a:r>
            <a:r>
              <a:rPr lang="en-US" sz="4800" dirty="0"/>
              <a:t>ম</a:t>
            </a:r>
            <a:r>
              <a:rPr lang="as-IN" sz="4800" dirty="0"/>
              <a:t>্</a:t>
            </a:r>
            <a:r>
              <a:rPr lang="en-US" sz="4800" dirty="0" err="1"/>
              <a:t>পর্কে</a:t>
            </a:r>
            <a:r>
              <a:rPr lang="en-US" sz="4800" dirty="0"/>
              <a:t> ৫</a:t>
            </a:r>
            <a:r>
              <a:rPr lang="as-IN" sz="4800" dirty="0"/>
              <a:t>ট</a:t>
            </a:r>
            <a:r>
              <a:rPr lang="en-US" sz="4800" dirty="0"/>
              <a:t>ি </a:t>
            </a:r>
            <a:r>
              <a:rPr lang="as-IN" sz="4800" dirty="0"/>
              <a:t>ব</a:t>
            </a:r>
            <a:r>
              <a:rPr lang="en-US" sz="4800" dirty="0"/>
              <a:t>া</a:t>
            </a:r>
            <a:r>
              <a:rPr lang="as-IN" sz="4800" dirty="0"/>
              <a:t>ক</a:t>
            </a:r>
            <a:r>
              <a:rPr lang="en-US" sz="4800" dirty="0"/>
              <a:t>্</a:t>
            </a:r>
            <a:r>
              <a:rPr lang="as-IN" sz="4800" dirty="0"/>
              <a:t>য</a:t>
            </a:r>
            <a:r>
              <a:rPr lang="en-US" sz="4800" dirty="0"/>
              <a:t> </a:t>
            </a:r>
            <a:r>
              <a:rPr lang="as-IN" sz="4800" dirty="0"/>
              <a:t>ল</a:t>
            </a:r>
            <a:r>
              <a:rPr lang="en-US" sz="4800" dirty="0" err="1"/>
              <a:t>িখ</a:t>
            </a:r>
            <a:endParaRPr lang="en-US" sz="4800" dirty="0"/>
          </a:p>
        </p:txBody>
      </p:sp>
    </p:spTree>
    <p:extLst>
      <p:ext uri="{BB962C8B-B14F-4D97-AF65-F5344CB8AC3E}">
        <p14:creationId xmlns:p14="http://schemas.microsoft.com/office/powerpoint/2010/main" val="140212861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DB309-BD64-4C03-ABC5-215726347168}"/>
              </a:ext>
            </a:extLst>
          </p:cNvPr>
          <p:cNvSpPr txBox="1"/>
          <p:nvPr/>
        </p:nvSpPr>
        <p:spPr>
          <a:xfrm>
            <a:off x="3603924" y="866719"/>
            <a:ext cx="4984151" cy="14465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as-IN" sz="4400" dirty="0">
                <a:effectLst>
                  <a:outerShdw blurRad="38100" dist="38100" dir="2700000" algn="tl">
                    <a:srgbClr val="000000">
                      <a:alpha val="43137"/>
                    </a:srgbClr>
                  </a:outerShdw>
                </a:effectLst>
              </a:rPr>
              <a:t>স</a:t>
            </a:r>
            <a:r>
              <a:rPr lang="en-US" sz="4400" dirty="0">
                <a:effectLst>
                  <a:outerShdw blurRad="38100" dist="38100" dir="2700000" algn="tl">
                    <a:srgbClr val="000000">
                      <a:alpha val="43137"/>
                    </a:srgbClr>
                  </a:outerShdw>
                </a:effectLst>
              </a:rPr>
              <a:t>ব</a:t>
            </a:r>
            <a:r>
              <a:rPr lang="as-IN" sz="4400" dirty="0">
                <a:effectLst>
                  <a:outerShdw blurRad="38100" dist="38100" dir="2700000" algn="tl">
                    <a:srgbClr val="000000">
                      <a:alpha val="43137"/>
                    </a:srgbClr>
                  </a:outerShdw>
                </a:effectLst>
              </a:rPr>
              <a:t>া</a:t>
            </a:r>
            <a:r>
              <a:rPr lang="en-US" sz="4400" dirty="0">
                <a:effectLst>
                  <a:outerShdw blurRad="38100" dist="38100" dir="2700000" algn="tl">
                    <a:srgbClr val="000000">
                      <a:alpha val="43137"/>
                    </a:srgbClr>
                  </a:outerShdw>
                </a:effectLst>
              </a:rPr>
              <a:t>ই </a:t>
            </a:r>
            <a:r>
              <a:rPr lang="as-IN" sz="4400" dirty="0">
                <a:effectLst>
                  <a:outerShdw blurRad="38100" dist="38100" dir="2700000" algn="tl">
                    <a:srgbClr val="000000">
                      <a:alpha val="43137"/>
                    </a:srgbClr>
                  </a:outerShdw>
                </a:effectLst>
              </a:rPr>
              <a:t>ভ</a:t>
            </a:r>
            <a:r>
              <a:rPr lang="en-US" sz="4400" dirty="0">
                <a:effectLst>
                  <a:outerShdw blurRad="38100" dist="38100" dir="2700000" algn="tl">
                    <a:srgbClr val="000000">
                      <a:alpha val="43137"/>
                    </a:srgbClr>
                  </a:outerShdw>
                </a:effectLst>
              </a:rPr>
              <a:t>া</a:t>
            </a:r>
            <a:r>
              <a:rPr lang="as-IN" sz="4400" dirty="0">
                <a:effectLst>
                  <a:outerShdw blurRad="38100" dist="38100" dir="2700000" algn="tl">
                    <a:srgbClr val="000000">
                      <a:alpha val="43137"/>
                    </a:srgbClr>
                  </a:outerShdw>
                </a:effectLst>
              </a:rPr>
              <a:t>ল</a:t>
            </a:r>
            <a:r>
              <a:rPr lang="en-US" sz="4400" dirty="0">
                <a:effectLst>
                  <a:outerShdw blurRad="38100" dist="38100" dir="2700000" algn="tl">
                    <a:srgbClr val="000000">
                      <a:alpha val="43137"/>
                    </a:srgbClr>
                  </a:outerShdw>
                </a:effectLst>
              </a:rPr>
              <a:t>ো </a:t>
            </a:r>
            <a:r>
              <a:rPr lang="en-US" sz="4400" dirty="0" err="1">
                <a:effectLst>
                  <a:outerShdw blurRad="38100" dist="38100" dir="2700000" algn="tl">
                    <a:srgbClr val="000000">
                      <a:alpha val="43137"/>
                    </a:srgbClr>
                  </a:outerShdw>
                </a:effectLst>
              </a:rPr>
              <a:t>থাকবে</a:t>
            </a:r>
            <a:endParaRPr lang="en-US" sz="4400" dirty="0">
              <a:effectLst>
                <a:outerShdw blurRad="38100" dist="38100" dir="2700000" algn="tl">
                  <a:srgbClr val="000000">
                    <a:alpha val="43137"/>
                  </a:srgbClr>
                </a:outerShdw>
              </a:effectLst>
            </a:endParaRPr>
          </a:p>
          <a:p>
            <a:pPr algn="ctr"/>
            <a:r>
              <a:rPr lang="en-US" sz="4400" dirty="0" err="1">
                <a:effectLst>
                  <a:outerShdw blurRad="38100" dist="38100" dir="2700000" algn="tl">
                    <a:srgbClr val="000000">
                      <a:alpha val="43137"/>
                    </a:srgbClr>
                  </a:outerShdw>
                </a:effectLst>
              </a:rPr>
              <a:t>দেখা</a:t>
            </a:r>
            <a:r>
              <a:rPr lang="en-US" sz="4400" dirty="0">
                <a:effectLst>
                  <a:outerShdw blurRad="38100" dist="38100" dir="2700000" algn="tl">
                    <a:srgbClr val="000000">
                      <a:alpha val="43137"/>
                    </a:srgbClr>
                  </a:outerShdw>
                </a:effectLst>
              </a:rPr>
              <a:t> </a:t>
            </a:r>
            <a:r>
              <a:rPr lang="en-US" sz="4400" dirty="0" err="1">
                <a:effectLst>
                  <a:outerShdw blurRad="38100" dist="38100" dir="2700000" algn="tl">
                    <a:srgbClr val="000000">
                      <a:alpha val="43137"/>
                    </a:srgbClr>
                  </a:outerShdw>
                </a:effectLst>
              </a:rPr>
              <a:t>হবে</a:t>
            </a:r>
            <a:r>
              <a:rPr lang="en-US" sz="4400" dirty="0">
                <a:effectLst>
                  <a:outerShdw blurRad="38100" dist="38100" dir="2700000" algn="tl">
                    <a:srgbClr val="000000">
                      <a:alpha val="43137"/>
                    </a:srgbClr>
                  </a:outerShdw>
                </a:effectLst>
              </a:rPr>
              <a:t> </a:t>
            </a:r>
            <a:r>
              <a:rPr lang="en-US" sz="4400" dirty="0" err="1">
                <a:effectLst>
                  <a:outerShdw blurRad="38100" dist="38100" dir="2700000" algn="tl">
                    <a:srgbClr val="000000">
                      <a:alpha val="43137"/>
                    </a:srgbClr>
                  </a:outerShdw>
                </a:effectLst>
              </a:rPr>
              <a:t>আগা</a:t>
            </a:r>
            <a:r>
              <a:rPr lang="as-IN" sz="4400" dirty="0">
                <a:effectLst>
                  <a:outerShdw blurRad="38100" dist="38100" dir="2700000" algn="tl">
                    <a:srgbClr val="000000">
                      <a:alpha val="43137"/>
                    </a:srgbClr>
                  </a:outerShdw>
                </a:effectLst>
              </a:rPr>
              <a:t>ম</a:t>
            </a:r>
            <a:r>
              <a:rPr lang="en-US" sz="4400" dirty="0">
                <a:effectLst>
                  <a:outerShdw blurRad="38100" dist="38100" dir="2700000" algn="tl">
                    <a:srgbClr val="000000">
                      <a:alpha val="43137"/>
                    </a:srgbClr>
                  </a:outerShdw>
                </a:effectLst>
              </a:rPr>
              <a:t>ী </a:t>
            </a:r>
            <a:r>
              <a:rPr lang="as-IN" sz="4400" dirty="0">
                <a:effectLst>
                  <a:outerShdw blurRad="38100" dist="38100" dir="2700000" algn="tl">
                    <a:srgbClr val="000000">
                      <a:alpha val="43137"/>
                    </a:srgbClr>
                  </a:outerShdw>
                </a:effectLst>
              </a:rPr>
              <a:t>ক</a:t>
            </a:r>
            <a:r>
              <a:rPr lang="en-US" sz="4400" dirty="0">
                <a:effectLst>
                  <a:outerShdw blurRad="38100" dist="38100" dir="2700000" algn="tl">
                    <a:srgbClr val="000000">
                      <a:alpha val="43137"/>
                    </a:srgbClr>
                  </a:outerShdw>
                </a:effectLst>
              </a:rPr>
              <a:t>্</a:t>
            </a:r>
            <a:r>
              <a:rPr lang="as-IN" sz="4400" dirty="0">
                <a:effectLst>
                  <a:outerShdw blurRad="38100" dist="38100" dir="2700000" algn="tl">
                    <a:srgbClr val="000000">
                      <a:alpha val="43137"/>
                    </a:srgbClr>
                  </a:outerShdw>
                </a:effectLst>
              </a:rPr>
              <a:t>ল</a:t>
            </a:r>
            <a:r>
              <a:rPr lang="en-US" sz="4400" dirty="0">
                <a:effectLst>
                  <a:outerShdw blurRad="38100" dist="38100" dir="2700000" algn="tl">
                    <a:srgbClr val="000000">
                      <a:alpha val="43137"/>
                    </a:srgbClr>
                  </a:outerShdw>
                </a:effectLst>
              </a:rPr>
              <a:t>া</a:t>
            </a:r>
            <a:r>
              <a:rPr lang="as-IN" sz="4400" dirty="0">
                <a:effectLst>
                  <a:outerShdw blurRad="38100" dist="38100" dir="2700000" algn="tl">
                    <a:srgbClr val="000000">
                      <a:alpha val="43137"/>
                    </a:srgbClr>
                  </a:outerShdw>
                </a:effectLst>
              </a:rPr>
              <a:t>স</a:t>
            </a:r>
            <a:r>
              <a:rPr lang="en-US" sz="4400" dirty="0">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F514B062-E4B7-4C24-80BB-FA28797EE8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4105" y="1785811"/>
            <a:ext cx="6036612" cy="5517841"/>
          </a:xfrm>
          <a:prstGeom prst="rect">
            <a:avLst/>
          </a:prstGeom>
        </p:spPr>
      </p:pic>
      <p:sp>
        <p:nvSpPr>
          <p:cNvPr id="9" name="TextBox 8">
            <a:extLst>
              <a:ext uri="{FF2B5EF4-FFF2-40B4-BE49-F238E27FC236}">
                <a16:creationId xmlns:a16="http://schemas.microsoft.com/office/drawing/2014/main" id="{6215B32A-9202-4197-B18C-4591909D2C03}"/>
              </a:ext>
            </a:extLst>
          </p:cNvPr>
          <p:cNvSpPr txBox="1"/>
          <p:nvPr/>
        </p:nvSpPr>
        <p:spPr>
          <a:xfrm rot="20838006">
            <a:off x="2872696" y="2532580"/>
            <a:ext cx="6359430" cy="3154710"/>
          </a:xfrm>
          <a:prstGeom prst="rect">
            <a:avLst/>
          </a:prstGeom>
          <a:noFill/>
          <a:ln w="9525" cap="flat" cmpd="sng" algn="ctr">
            <a:noFill/>
            <a:prstDash val="solid"/>
            <a:round/>
            <a:headEnd type="none" w="med" len="med"/>
            <a:tailEnd type="none" w="med" len="med"/>
          </a:ln>
          <a:scene3d>
            <a:camera prst="isometricOffAxis1Right"/>
            <a:lightRig rig="threePt" dir="t"/>
          </a:scene3d>
          <a:sp3d>
            <a:bevelT w="114300" prst="artDeco"/>
          </a:sp3d>
        </p:spPr>
        <p:style>
          <a:lnRef idx="0">
            <a:scrgbClr r="0" g="0" b="0"/>
          </a:lnRef>
          <a:fillRef idx="0">
            <a:scrgbClr r="0" g="0" b="0"/>
          </a:fillRef>
          <a:effectRef idx="0">
            <a:scrgbClr r="0" g="0" b="0"/>
          </a:effectRef>
          <a:fontRef idx="minor">
            <a:schemeClr val="accent2"/>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9900" dirty="0" err="1">
                <a:solidFill>
                  <a:srgbClr val="FF0000"/>
                </a:solidFill>
                <a:effectLst>
                  <a:outerShdw blurRad="38100" dist="38100" dir="2700000" algn="tl">
                    <a:srgbClr val="000000">
                      <a:alpha val="43137"/>
                    </a:srgbClr>
                  </a:outerShdw>
                </a:effectLst>
              </a:rPr>
              <a:t>ধন্যবাদ</a:t>
            </a:r>
            <a:endParaRPr lang="en-US" sz="199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945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xit" presetSubtype="0" fill="hold" grpId="1" nodeType="afterEffect">
                                  <p:stCondLst>
                                    <p:cond delay="1000"/>
                                  </p:stCondLst>
                                  <p:childTnLst>
                                    <p:animEffect transition="out" filter="fade">
                                      <p:cBhvr>
                                        <p:cTn id="12" dur="2500"/>
                                        <p:tgtEl>
                                          <p:spTgt spid="3"/>
                                        </p:tgtEl>
                                      </p:cBhvr>
                                    </p:animEffect>
                                    <p:anim calcmode="lin" valueType="num">
                                      <p:cBhvr>
                                        <p:cTn id="13" dur="2500"/>
                                        <p:tgtEl>
                                          <p:spTgt spid="3"/>
                                        </p:tgtEl>
                                        <p:attrNameLst>
                                          <p:attrName>ppt_x</p:attrName>
                                        </p:attrNameLst>
                                      </p:cBhvr>
                                      <p:tavLst>
                                        <p:tav tm="0">
                                          <p:val>
                                            <p:strVal val="ppt_x"/>
                                          </p:val>
                                        </p:tav>
                                        <p:tav tm="100000">
                                          <p:val>
                                            <p:strVal val="ppt_x"/>
                                          </p:val>
                                        </p:tav>
                                      </p:tavLst>
                                    </p:anim>
                                    <p:anim calcmode="lin" valueType="num">
                                      <p:cBhvr>
                                        <p:cTn id="14" dur="2500"/>
                                        <p:tgtEl>
                                          <p:spTgt spid="3"/>
                                        </p:tgtEl>
                                        <p:attrNameLst>
                                          <p:attrName>ppt_y</p:attrName>
                                        </p:attrNameLst>
                                      </p:cBhvr>
                                      <p:tavLst>
                                        <p:tav tm="0">
                                          <p:val>
                                            <p:strVal val="ppt_y"/>
                                          </p:val>
                                        </p:tav>
                                        <p:tav tm="100000">
                                          <p:val>
                                            <p:strVal val="ppt_y+.1"/>
                                          </p:val>
                                        </p:tav>
                                      </p:tavLst>
                                    </p:anim>
                                    <p:set>
                                      <p:cBhvr>
                                        <p:cTn id="15" dur="1" fill="hold">
                                          <p:stCondLst>
                                            <p:cond delay="2499"/>
                                          </p:stCondLst>
                                        </p:cTn>
                                        <p:tgtEl>
                                          <p:spTgt spid="3"/>
                                        </p:tgtEl>
                                        <p:attrNameLst>
                                          <p:attrName>style.visibility</p:attrName>
                                        </p:attrNameLst>
                                      </p:cBhvr>
                                      <p:to>
                                        <p:strVal val="hidden"/>
                                      </p:to>
                                    </p:set>
                                  </p:childTnLst>
                                </p:cTn>
                              </p:par>
                              <p:par>
                                <p:cTn id="16" presetID="31"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3000" fill="hold"/>
                                        <p:tgtEl>
                                          <p:spTgt spid="6"/>
                                        </p:tgtEl>
                                        <p:attrNameLst>
                                          <p:attrName>ppt_w</p:attrName>
                                        </p:attrNameLst>
                                      </p:cBhvr>
                                      <p:tavLst>
                                        <p:tav tm="0">
                                          <p:val>
                                            <p:fltVal val="0"/>
                                          </p:val>
                                        </p:tav>
                                        <p:tav tm="100000">
                                          <p:val>
                                            <p:strVal val="#ppt_w"/>
                                          </p:val>
                                        </p:tav>
                                      </p:tavLst>
                                    </p:anim>
                                    <p:anim calcmode="lin" valueType="num">
                                      <p:cBhvr>
                                        <p:cTn id="19" dur="3000" fill="hold"/>
                                        <p:tgtEl>
                                          <p:spTgt spid="6"/>
                                        </p:tgtEl>
                                        <p:attrNameLst>
                                          <p:attrName>ppt_h</p:attrName>
                                        </p:attrNameLst>
                                      </p:cBhvr>
                                      <p:tavLst>
                                        <p:tav tm="0">
                                          <p:val>
                                            <p:fltVal val="0"/>
                                          </p:val>
                                        </p:tav>
                                        <p:tav tm="100000">
                                          <p:val>
                                            <p:strVal val="#ppt_h"/>
                                          </p:val>
                                        </p:tav>
                                      </p:tavLst>
                                    </p:anim>
                                    <p:anim calcmode="lin" valueType="num">
                                      <p:cBhvr>
                                        <p:cTn id="20" dur="3000" fill="hold"/>
                                        <p:tgtEl>
                                          <p:spTgt spid="6"/>
                                        </p:tgtEl>
                                        <p:attrNameLst>
                                          <p:attrName>style.rotation</p:attrName>
                                        </p:attrNameLst>
                                      </p:cBhvr>
                                      <p:tavLst>
                                        <p:tav tm="0">
                                          <p:val>
                                            <p:fltVal val="90"/>
                                          </p:val>
                                        </p:tav>
                                        <p:tav tm="100000">
                                          <p:val>
                                            <p:fltVal val="0"/>
                                          </p:val>
                                        </p:tav>
                                      </p:tavLst>
                                    </p:anim>
                                    <p:animEffect transition="in" filter="fade">
                                      <p:cBhvr>
                                        <p:cTn id="21" dur="3000"/>
                                        <p:tgtEl>
                                          <p:spTgt spid="6"/>
                                        </p:tgtEl>
                                      </p:cBhvr>
                                    </p:animEffect>
                                  </p:childTnLst>
                                </p:cTn>
                              </p:par>
                              <p:par>
                                <p:cTn id="22" presetID="42" presetClass="exit" presetSubtype="0" fill="hold" nodeType="withEffect">
                                  <p:stCondLst>
                                    <p:cond delay="500"/>
                                  </p:stCondLst>
                                  <p:childTnLst>
                                    <p:animEffect transition="out" filter="fade">
                                      <p:cBhvr>
                                        <p:cTn id="23" dur="3000"/>
                                        <p:tgtEl>
                                          <p:spTgt spid="6"/>
                                        </p:tgtEl>
                                      </p:cBhvr>
                                    </p:animEffect>
                                    <p:anim calcmode="lin" valueType="num">
                                      <p:cBhvr>
                                        <p:cTn id="24" dur="3000"/>
                                        <p:tgtEl>
                                          <p:spTgt spid="6"/>
                                        </p:tgtEl>
                                        <p:attrNameLst>
                                          <p:attrName>ppt_x</p:attrName>
                                        </p:attrNameLst>
                                      </p:cBhvr>
                                      <p:tavLst>
                                        <p:tav tm="0">
                                          <p:val>
                                            <p:strVal val="ppt_x"/>
                                          </p:val>
                                        </p:tav>
                                        <p:tav tm="100000">
                                          <p:val>
                                            <p:strVal val="ppt_x"/>
                                          </p:val>
                                        </p:tav>
                                      </p:tavLst>
                                    </p:anim>
                                    <p:anim calcmode="lin" valueType="num">
                                      <p:cBhvr>
                                        <p:cTn id="25" dur="3000"/>
                                        <p:tgtEl>
                                          <p:spTgt spid="6"/>
                                        </p:tgtEl>
                                        <p:attrNameLst>
                                          <p:attrName>ppt_y</p:attrName>
                                        </p:attrNameLst>
                                      </p:cBhvr>
                                      <p:tavLst>
                                        <p:tav tm="0">
                                          <p:val>
                                            <p:strVal val="ppt_y"/>
                                          </p:val>
                                        </p:tav>
                                        <p:tav tm="100000">
                                          <p:val>
                                            <p:strVal val="ppt_y+.1"/>
                                          </p:val>
                                        </p:tav>
                                      </p:tavLst>
                                    </p:anim>
                                    <p:set>
                                      <p:cBhvr>
                                        <p:cTn id="26" dur="1" fill="hold">
                                          <p:stCondLst>
                                            <p:cond delay="2999"/>
                                          </p:stCondLst>
                                        </p:cTn>
                                        <p:tgtEl>
                                          <p:spTgt spid="6"/>
                                        </p:tgtEl>
                                        <p:attrNameLst>
                                          <p:attrName>style.visibility</p:attrName>
                                        </p:attrNameLst>
                                      </p:cBhvr>
                                      <p:to>
                                        <p:strVal val="hidden"/>
                                      </p:to>
                                    </p:set>
                                  </p:childTnLst>
                                </p:cTn>
                              </p:par>
                            </p:childTnLst>
                          </p:cTn>
                        </p:par>
                        <p:par>
                          <p:cTn id="27" fill="hold">
                            <p:stCondLst>
                              <p:cond delay="5500"/>
                            </p:stCondLst>
                            <p:childTnLst>
                              <p:par>
                                <p:cTn id="28" presetID="42"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3000"/>
                                        <p:tgtEl>
                                          <p:spTgt spid="9"/>
                                        </p:tgtEl>
                                      </p:cBhvr>
                                    </p:animEffect>
                                    <p:anim calcmode="lin" valueType="num">
                                      <p:cBhvr>
                                        <p:cTn id="31" dur="3000" fill="hold"/>
                                        <p:tgtEl>
                                          <p:spTgt spid="9"/>
                                        </p:tgtEl>
                                        <p:attrNameLst>
                                          <p:attrName>ppt_x</p:attrName>
                                        </p:attrNameLst>
                                      </p:cBhvr>
                                      <p:tavLst>
                                        <p:tav tm="0">
                                          <p:val>
                                            <p:strVal val="#ppt_x"/>
                                          </p:val>
                                        </p:tav>
                                        <p:tav tm="100000">
                                          <p:val>
                                            <p:strVal val="#ppt_x"/>
                                          </p:val>
                                        </p:tav>
                                      </p:tavLst>
                                    </p:anim>
                                    <p:anim calcmode="lin" valueType="num">
                                      <p:cBhvr>
                                        <p:cTn id="32"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1EEAE1B-AB21-45EB-A529-DD18AC4FDD7B}"/>
              </a:ext>
            </a:extLst>
          </p:cNvPr>
          <p:cNvSpPr txBox="1"/>
          <p:nvPr/>
        </p:nvSpPr>
        <p:spPr>
          <a:xfrm>
            <a:off x="3860555" y="210873"/>
            <a:ext cx="4470891" cy="923330"/>
          </a:xfrm>
          <a:prstGeom prst="rect">
            <a:avLst/>
          </a:prstGeom>
          <a:noFill/>
        </p:spPr>
        <p:txBody>
          <a:bodyPr wrap="square" rtlCol="0">
            <a:spAutoFit/>
          </a:bodyPr>
          <a:lstStyle/>
          <a:p>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2060" name="Picture 12" descr="Related image">
            <a:extLst>
              <a:ext uri="{FF2B5EF4-FFF2-40B4-BE49-F238E27FC236}">
                <a16:creationId xmlns:a16="http://schemas.microsoft.com/office/drawing/2014/main" id="{E923BE86-9B3C-4239-8339-11FC8207DF5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6459" y="2311401"/>
            <a:ext cx="4854342" cy="3251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mobile use">
            <a:extLst>
              <a:ext uri="{FF2B5EF4-FFF2-40B4-BE49-F238E27FC236}">
                <a16:creationId xmlns:a16="http://schemas.microsoft.com/office/drawing/2014/main" id="{651BF0E8-DA38-4586-9E3D-FD4BC62CA35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043" y="2311402"/>
            <a:ext cx="4854341" cy="3251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F4EB29-646F-47FA-9E8F-0059E02E438B}"/>
              </a:ext>
            </a:extLst>
          </p:cNvPr>
          <p:cNvSpPr txBox="1"/>
          <p:nvPr/>
        </p:nvSpPr>
        <p:spPr>
          <a:xfrm>
            <a:off x="3244214" y="1134203"/>
            <a:ext cx="5703572" cy="923330"/>
          </a:xfrm>
          <a:prstGeom prst="rect">
            <a:avLst/>
          </a:prstGeom>
          <a:noFill/>
        </p:spPr>
        <p:txBody>
          <a:bodyPr wrap="square" rtlCol="0">
            <a:spAutoFit/>
          </a:bodyPr>
          <a:lstStyle/>
          <a:p>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ঝ</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18169AAB-061E-4B6A-AF0C-784B9BC505BB}"/>
              </a:ext>
            </a:extLst>
          </p:cNvPr>
          <p:cNvSpPr txBox="1"/>
          <p:nvPr/>
        </p:nvSpPr>
        <p:spPr>
          <a:xfrm>
            <a:off x="1679672" y="5723797"/>
            <a:ext cx="3129083"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মোবাইল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ব্যাবহার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করছে</a:t>
            </a:r>
            <a:endParaRPr lang="en-US" sz="28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2CE5A8F4-50B7-4C25-B7C3-FA34FFC5FAC3}"/>
              </a:ext>
            </a:extLst>
          </p:cNvPr>
          <p:cNvSpPr txBox="1"/>
          <p:nvPr/>
        </p:nvSpPr>
        <p:spPr>
          <a:xfrm>
            <a:off x="7857023" y="5723797"/>
            <a:ext cx="2980866" cy="523220"/>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as-IN" sz="2800" dirty="0"/>
              <a:t>ল</a:t>
            </a:r>
            <a:r>
              <a:rPr lang="en-US" sz="2800" dirty="0"/>
              <a:t>্</a:t>
            </a:r>
            <a:r>
              <a:rPr lang="as-IN" sz="2800" dirty="0"/>
              <a:t>য</a:t>
            </a:r>
            <a:r>
              <a:rPr lang="en-US" sz="2800" dirty="0"/>
              <a:t>া</a:t>
            </a:r>
            <a:r>
              <a:rPr lang="as-IN" sz="2800" dirty="0"/>
              <a:t>প</a:t>
            </a:r>
            <a:r>
              <a:rPr lang="en-US" sz="2800" dirty="0" err="1"/>
              <a:t>টপ</a:t>
            </a:r>
            <a:r>
              <a:rPr lang="en-US" sz="2800" dirty="0"/>
              <a:t> </a:t>
            </a:r>
            <a:r>
              <a:rPr lang="en-US" sz="2800" dirty="0" err="1"/>
              <a:t>ব্যাবহার</a:t>
            </a:r>
            <a:r>
              <a:rPr lang="en-US" sz="2800" dirty="0"/>
              <a:t> </a:t>
            </a:r>
            <a:r>
              <a:rPr lang="en-US" sz="2800" dirty="0" err="1"/>
              <a:t>করছে</a:t>
            </a:r>
            <a:endParaRPr lang="en-US" sz="2800" dirty="0"/>
          </a:p>
        </p:txBody>
      </p:sp>
    </p:spTree>
    <p:extLst>
      <p:ext uri="{BB962C8B-B14F-4D97-AF65-F5344CB8AC3E}">
        <p14:creationId xmlns:p14="http://schemas.microsoft.com/office/powerpoint/2010/main" val="2207582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2"/>
                                        </p:tgtEl>
                                      </p:cBhvr>
                                    </p:animEffect>
                                    <p:animScale>
                                      <p:cBhvr>
                                        <p:cTn id="7" dur="250" autoRev="1" fill="hold"/>
                                        <p:tgtEl>
                                          <p:spTgt spid="205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2060"/>
                                        </p:tgtEl>
                                      </p:cBhvr>
                                    </p:animEffect>
                                    <p:animScale>
                                      <p:cBhvr>
                                        <p:cTn id="19" dur="250" autoRev="1" fill="hold"/>
                                        <p:tgtEl>
                                          <p:spTgt spid="2060"/>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Image result for gprs gari driving">
            <a:extLst>
              <a:ext uri="{FF2B5EF4-FFF2-40B4-BE49-F238E27FC236}">
                <a16:creationId xmlns:a16="http://schemas.microsoft.com/office/drawing/2014/main" id="{632F1524-65F8-41C5-A138-D89E6ABB336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14547" y="1287687"/>
            <a:ext cx="3459990" cy="205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0" descr="Related image">
            <a:extLst>
              <a:ext uri="{FF2B5EF4-FFF2-40B4-BE49-F238E27FC236}">
                <a16:creationId xmlns:a16="http://schemas.microsoft.com/office/drawing/2014/main" id="{469FA928-4791-4FF5-A2F3-C15D6AD59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463" y="1287686"/>
            <a:ext cx="3459990" cy="20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8" descr="Image result for listening song">
            <a:extLst>
              <a:ext uri="{FF2B5EF4-FFF2-40B4-BE49-F238E27FC236}">
                <a16:creationId xmlns:a16="http://schemas.microsoft.com/office/drawing/2014/main" id="{ACDB3189-884F-4295-A258-98F241F5E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463" y="3578029"/>
            <a:ext cx="3459990" cy="2057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multimedia classroom">
            <a:extLst>
              <a:ext uri="{FF2B5EF4-FFF2-40B4-BE49-F238E27FC236}">
                <a16:creationId xmlns:a16="http://schemas.microsoft.com/office/drawing/2014/main" id="{7074A21F-509F-4B1E-A23E-E4DA82D51C60}"/>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14547" y="3578029"/>
            <a:ext cx="3459990" cy="20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2E224A8-8DAB-4B54-B1DB-1633F2FDE814}"/>
              </a:ext>
            </a:extLst>
          </p:cNvPr>
          <p:cNvSpPr txBox="1"/>
          <p:nvPr/>
        </p:nvSpPr>
        <p:spPr>
          <a:xfrm>
            <a:off x="2716915" y="5878045"/>
            <a:ext cx="6808085" cy="769441"/>
          </a:xfrm>
          <a:prstGeom prst="rect">
            <a:avLst/>
          </a:prstGeom>
          <a:noFill/>
        </p:spPr>
        <p:txBody>
          <a:bodyPr wrap="square" rtlCol="0">
            <a:spAutoFit/>
          </a:bodyPr>
          <a:lstStyle/>
          <a:p>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গুলোতে</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হয়েছে</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7E24380A-DDD0-44CC-9DBB-48B6ED666023}"/>
              </a:ext>
            </a:extLst>
          </p:cNvPr>
          <p:cNvSpPr txBox="1"/>
          <p:nvPr/>
        </p:nvSpPr>
        <p:spPr>
          <a:xfrm rot="5400000">
            <a:off x="4002101" y="2113929"/>
            <a:ext cx="2223065" cy="369332"/>
          </a:xfrm>
          <a:prstGeom prst="rect">
            <a:avLst/>
          </a:prstGeom>
          <a:noFill/>
        </p:spPr>
        <p:txBody>
          <a:bodyPr wrap="square" rtlCol="0">
            <a:spAutoFit/>
          </a:bodyPr>
          <a:lstStyle/>
          <a:p>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GPRS </a:t>
            </a:r>
            <a:r>
              <a:rPr lang="en-US"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চালানো</a:t>
            </a:r>
            <a:endPar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24AF8591-3006-45E1-8EEB-A7B93B9FDF7F}"/>
              </a:ext>
            </a:extLst>
          </p:cNvPr>
          <p:cNvSpPr txBox="1"/>
          <p:nvPr/>
        </p:nvSpPr>
        <p:spPr>
          <a:xfrm rot="16200000">
            <a:off x="6418405" y="2131846"/>
            <a:ext cx="1319921" cy="369332"/>
          </a:xfrm>
          <a:prstGeom prst="rect">
            <a:avLst/>
          </a:prstGeom>
          <a:noFill/>
        </p:spPr>
        <p:txBody>
          <a:bodyPr wrap="square" rtlCol="0">
            <a:spAutoFit/>
          </a:bodyPr>
          <a:lstStyle/>
          <a:p>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2977E61A-D35B-43C4-B128-957F5CB62FE3}"/>
              </a:ext>
            </a:extLst>
          </p:cNvPr>
          <p:cNvSpPr txBox="1"/>
          <p:nvPr/>
        </p:nvSpPr>
        <p:spPr>
          <a:xfrm rot="5400000">
            <a:off x="4290933" y="4584931"/>
            <a:ext cx="1645402" cy="369332"/>
          </a:xfrm>
          <a:prstGeom prst="rect">
            <a:avLst/>
          </a:prstGeom>
          <a:noFill/>
        </p:spPr>
        <p:txBody>
          <a:bodyPr wrap="square" rtlCol="0">
            <a:spAutoFit/>
          </a:bodyPr>
          <a:lstStyle/>
          <a:p>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a:t>
            </a:r>
          </a:p>
        </p:txBody>
      </p:sp>
      <p:sp>
        <p:nvSpPr>
          <p:cNvPr id="10" name="TextBox 9">
            <a:extLst>
              <a:ext uri="{FF2B5EF4-FFF2-40B4-BE49-F238E27FC236}">
                <a16:creationId xmlns:a16="http://schemas.microsoft.com/office/drawing/2014/main" id="{3A18DFB9-2074-4E9F-B3B9-5954FA7461FF}"/>
              </a:ext>
            </a:extLst>
          </p:cNvPr>
          <p:cNvSpPr txBox="1"/>
          <p:nvPr/>
        </p:nvSpPr>
        <p:spPr>
          <a:xfrm rot="16200000">
            <a:off x="6626678" y="4422188"/>
            <a:ext cx="1012238" cy="369332"/>
          </a:xfrm>
          <a:prstGeom prst="rect">
            <a:avLst/>
          </a:prstGeom>
          <a:noFill/>
        </p:spPr>
        <p:txBody>
          <a:bodyPr wrap="square" rtlCol="0">
            <a:spAutoFit/>
          </a:bodyPr>
          <a:lstStyle/>
          <a:p>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as-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en-US"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endPar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97D0E231-6E75-45EC-A704-EB910E36A40D}"/>
              </a:ext>
            </a:extLst>
          </p:cNvPr>
          <p:cNvSpPr txBox="1"/>
          <p:nvPr/>
        </p:nvSpPr>
        <p:spPr>
          <a:xfrm>
            <a:off x="2757948" y="225796"/>
            <a:ext cx="7099866" cy="923330"/>
          </a:xfrm>
          <a:prstGeom prst="rect">
            <a:avLst/>
          </a:prstGeom>
          <a:noFill/>
        </p:spPr>
        <p:txBody>
          <a:bodyPr wrap="square" rtlCol="0">
            <a:spAutoFit/>
          </a:bodyPr>
          <a:lstStyle/>
          <a:p>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688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randombar(horizontal)">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4BCA79-38A7-4C54-A9B4-BC3DD1A152DB}"/>
              </a:ext>
            </a:extLst>
          </p:cNvPr>
          <p:cNvSpPr txBox="1"/>
          <p:nvPr/>
        </p:nvSpPr>
        <p:spPr>
          <a:xfrm>
            <a:off x="3029993" y="539117"/>
            <a:ext cx="6509386" cy="923330"/>
          </a:xfrm>
          <a:prstGeom prst="rect">
            <a:avLst/>
          </a:prstGeom>
          <a:noFill/>
        </p:spPr>
        <p:txBody>
          <a:bodyPr wrap="square" rtlCol="0">
            <a:spAutoFit/>
          </a:bodyPr>
          <a:lstStyle/>
          <a:p>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4098" name="Picture 2" descr="Image result for ict in world">
            <a:extLst>
              <a:ext uri="{FF2B5EF4-FFF2-40B4-BE49-F238E27FC236}">
                <a16:creationId xmlns:a16="http://schemas.microsoft.com/office/drawing/2014/main" id="{2CFD7890-22FB-445D-81B1-0011C5F52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811" y="1462447"/>
            <a:ext cx="7143750" cy="4070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4E9A67-3645-46A3-9DE4-84C308757D57}"/>
              </a:ext>
            </a:extLst>
          </p:cNvPr>
          <p:cNvSpPr txBox="1"/>
          <p:nvPr/>
        </p:nvSpPr>
        <p:spPr>
          <a:xfrm>
            <a:off x="986972" y="5662660"/>
            <a:ext cx="10595429" cy="923330"/>
          </a:xfrm>
          <a:prstGeom prst="rect">
            <a:avLst/>
          </a:prstGeom>
          <a:noFill/>
        </p:spPr>
        <p:txBody>
          <a:bodyPr wrap="square" rtlCol="0">
            <a:spAutoFit/>
          </a:bodyPr>
          <a:lstStyle/>
          <a:p>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প্রযক্তির</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50300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098"/>
                                        </p:tgtEl>
                                        <p:attrNameLst>
                                          <p:attrName>r</p:attrName>
                                        </p:attrNameLst>
                                      </p:cBhvr>
                                    </p:animRot>
                                    <p:animRot by="-240000">
                                      <p:cBhvr>
                                        <p:cTn id="7" dur="200" fill="hold">
                                          <p:stCondLst>
                                            <p:cond delay="200"/>
                                          </p:stCondLst>
                                        </p:cTn>
                                        <p:tgtEl>
                                          <p:spTgt spid="4098"/>
                                        </p:tgtEl>
                                        <p:attrNameLst>
                                          <p:attrName>r</p:attrName>
                                        </p:attrNameLst>
                                      </p:cBhvr>
                                    </p:animRot>
                                    <p:animRot by="240000">
                                      <p:cBhvr>
                                        <p:cTn id="8" dur="200" fill="hold">
                                          <p:stCondLst>
                                            <p:cond delay="400"/>
                                          </p:stCondLst>
                                        </p:cTn>
                                        <p:tgtEl>
                                          <p:spTgt spid="4098"/>
                                        </p:tgtEl>
                                        <p:attrNameLst>
                                          <p:attrName>r</p:attrName>
                                        </p:attrNameLst>
                                      </p:cBhvr>
                                    </p:animRot>
                                    <p:animRot by="-240000">
                                      <p:cBhvr>
                                        <p:cTn id="9" dur="200" fill="hold">
                                          <p:stCondLst>
                                            <p:cond delay="600"/>
                                          </p:stCondLst>
                                        </p:cTn>
                                        <p:tgtEl>
                                          <p:spTgt spid="4098"/>
                                        </p:tgtEl>
                                        <p:attrNameLst>
                                          <p:attrName>r</p:attrName>
                                        </p:attrNameLst>
                                      </p:cBhvr>
                                    </p:animRot>
                                    <p:animRot by="120000">
                                      <p:cBhvr>
                                        <p:cTn id="10" dur="200" fill="hold">
                                          <p:stCondLst>
                                            <p:cond delay="800"/>
                                          </p:stCondLst>
                                        </p:cTn>
                                        <p:tgtEl>
                                          <p:spTgt spid="4098"/>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437969-96F2-4276-980B-52ADE81C1AAD}"/>
              </a:ext>
            </a:extLst>
          </p:cNvPr>
          <p:cNvSpPr txBox="1"/>
          <p:nvPr/>
        </p:nvSpPr>
        <p:spPr>
          <a:xfrm>
            <a:off x="4383071" y="501158"/>
            <a:ext cx="2366074" cy="923330"/>
          </a:xfrm>
          <a:prstGeom prst="rect">
            <a:avLst/>
          </a:prstGeom>
          <a:noFill/>
        </p:spPr>
        <p:txBody>
          <a:bodyPr wrap="square" rtlCol="0">
            <a:spAutoFit/>
          </a:bodyPr>
          <a:lstStyle/>
          <a:p>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49C8EB8E-EACF-42F9-916A-89195F5C29C3}"/>
              </a:ext>
            </a:extLst>
          </p:cNvPr>
          <p:cNvSpPr txBox="1"/>
          <p:nvPr/>
        </p:nvSpPr>
        <p:spPr>
          <a:xfrm>
            <a:off x="377127" y="2141272"/>
            <a:ext cx="6241387" cy="523220"/>
          </a:xfrm>
          <a:prstGeom prst="rect">
            <a:avLst/>
          </a:prstGeom>
          <a:noFill/>
        </p:spPr>
        <p:txBody>
          <a:bodyPr wrap="square" rtlCol="0">
            <a:spAutoFit/>
          </a:bodyPr>
          <a:lstStyle/>
          <a:p>
            <a:r>
              <a:rPr lang="as-IN" sz="2800" b="1" dirty="0">
                <a:solidFill>
                  <a:srgbClr val="0070C0"/>
                </a:solidFill>
                <a:latin typeface="NikoshBAN" panose="02000000000000000000" pitchFamily="2" charset="0"/>
                <a:cs typeface="NikoshBAN" panose="02000000000000000000" pitchFamily="2" charset="0"/>
              </a:rPr>
              <a:t>এ</a:t>
            </a:r>
            <a:r>
              <a:rPr lang="en-US" sz="2800" b="1" dirty="0">
                <a:solidFill>
                  <a:srgbClr val="0070C0"/>
                </a:solidFill>
                <a:latin typeface="NikoshBAN" panose="02000000000000000000" pitchFamily="2" charset="0"/>
                <a:cs typeface="NikoshBAN" panose="02000000000000000000" pitchFamily="2" charset="0"/>
              </a:rPr>
              <a:t>ই </a:t>
            </a:r>
            <a:r>
              <a:rPr lang="as-IN" sz="2800" b="1" dirty="0">
                <a:solidFill>
                  <a:srgbClr val="0070C0"/>
                </a:solidFill>
                <a:latin typeface="NikoshBAN" panose="02000000000000000000" pitchFamily="2" charset="0"/>
                <a:cs typeface="NikoshBAN" panose="02000000000000000000" pitchFamily="2" charset="0"/>
              </a:rPr>
              <a:t>প</a:t>
            </a:r>
            <a:r>
              <a:rPr lang="en-US" sz="2800" b="1" dirty="0" err="1">
                <a:solidFill>
                  <a:srgbClr val="0070C0"/>
                </a:solidFill>
                <a:latin typeface="NikoshBAN" panose="02000000000000000000" pitchFamily="2" charset="0"/>
                <a:cs typeface="NikoshBAN" panose="02000000000000000000" pitchFamily="2" charset="0"/>
              </a:rPr>
              <a:t>াঠ</a:t>
            </a:r>
            <a:r>
              <a:rPr lang="en-US" sz="2800" b="1" dirty="0">
                <a:solidFill>
                  <a:srgbClr val="0070C0"/>
                </a:solidFill>
                <a:latin typeface="NikoshBAN" panose="02000000000000000000" pitchFamily="2" charset="0"/>
                <a:cs typeface="NikoshBAN" panose="02000000000000000000" pitchFamily="2" charset="0"/>
              </a:rPr>
              <a:t> </a:t>
            </a:r>
            <a:r>
              <a:rPr lang="as-IN" sz="2800" b="1" dirty="0">
                <a:solidFill>
                  <a:srgbClr val="0070C0"/>
                </a:solidFill>
                <a:latin typeface="NikoshBAN" panose="02000000000000000000" pitchFamily="2" charset="0"/>
                <a:cs typeface="NikoshBAN" panose="02000000000000000000" pitchFamily="2" charset="0"/>
              </a:rPr>
              <a:t>শ</a:t>
            </a:r>
            <a:r>
              <a:rPr lang="en-US" sz="2800" b="1" dirty="0" err="1">
                <a:solidFill>
                  <a:srgbClr val="0070C0"/>
                </a:solidFill>
                <a:latin typeface="NikoshBAN" panose="02000000000000000000" pitchFamily="2" charset="0"/>
                <a:cs typeface="NikoshBAN" panose="02000000000000000000" pitchFamily="2" charset="0"/>
              </a:rPr>
              <a:t>েষে</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শিক্</a:t>
            </a:r>
            <a:r>
              <a:rPr lang="as-IN" sz="2800" b="1" dirty="0">
                <a:solidFill>
                  <a:srgbClr val="0070C0"/>
                </a:solidFill>
                <a:latin typeface="NikoshBAN" panose="02000000000000000000" pitchFamily="2" charset="0"/>
                <a:cs typeface="NikoshBAN" panose="02000000000000000000" pitchFamily="2" charset="0"/>
              </a:rPr>
              <a:t>ষ</a:t>
            </a:r>
            <a:r>
              <a:rPr lang="en-US" sz="2800" b="1" dirty="0">
                <a:solidFill>
                  <a:srgbClr val="0070C0"/>
                </a:solidFill>
                <a:latin typeface="NikoshBAN" panose="02000000000000000000" pitchFamily="2" charset="0"/>
                <a:cs typeface="NikoshBAN" panose="02000000000000000000" pitchFamily="2" charset="0"/>
              </a:rPr>
              <a:t>া</a:t>
            </a:r>
            <a:r>
              <a:rPr lang="as-IN" sz="2800" b="1" dirty="0">
                <a:solidFill>
                  <a:srgbClr val="0070C0"/>
                </a:solidFill>
                <a:latin typeface="NikoshBAN" panose="02000000000000000000" pitchFamily="2" charset="0"/>
                <a:cs typeface="NikoshBAN" panose="02000000000000000000" pitchFamily="2" charset="0"/>
              </a:rPr>
              <a:t>র</a:t>
            </a:r>
            <a:r>
              <a:rPr lang="en-US" sz="2800" b="1" dirty="0" err="1">
                <a:solidFill>
                  <a:srgbClr val="0070C0"/>
                </a:solidFill>
                <a:latin typeface="NikoshBAN" panose="02000000000000000000" pitchFamily="2" charset="0"/>
                <a:cs typeface="NikoshBAN" panose="02000000000000000000" pitchFamily="2" charset="0"/>
              </a:rPr>
              <a:t>্থীরা</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যে</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বি</a:t>
            </a:r>
            <a:r>
              <a:rPr lang="as-IN" sz="2800" b="1" dirty="0">
                <a:solidFill>
                  <a:srgbClr val="0070C0"/>
                </a:solidFill>
                <a:latin typeface="NikoshBAN" panose="02000000000000000000" pitchFamily="2" charset="0"/>
                <a:cs typeface="NikoshBAN" panose="02000000000000000000" pitchFamily="2" charset="0"/>
              </a:rPr>
              <a:t>ষ</a:t>
            </a:r>
            <a:r>
              <a:rPr lang="en-US" sz="2800" b="1" dirty="0">
                <a:solidFill>
                  <a:srgbClr val="0070C0"/>
                </a:solidFill>
                <a:latin typeface="NikoshBAN" panose="02000000000000000000" pitchFamily="2" charset="0"/>
                <a:cs typeface="NikoshBAN" panose="02000000000000000000" pitchFamily="2" charset="0"/>
              </a:rPr>
              <a:t>য় </a:t>
            </a:r>
            <a:r>
              <a:rPr lang="as-IN" sz="2800" b="1" dirty="0">
                <a:solidFill>
                  <a:srgbClr val="0070C0"/>
                </a:solidFill>
                <a:latin typeface="NikoshBAN" panose="02000000000000000000" pitchFamily="2" charset="0"/>
                <a:cs typeface="NikoshBAN" panose="02000000000000000000" pitchFamily="2" charset="0"/>
              </a:rPr>
              <a:t>গ</a:t>
            </a:r>
            <a:r>
              <a:rPr lang="en-US" sz="2800" b="1" dirty="0" err="1">
                <a:solidFill>
                  <a:srgbClr val="0070C0"/>
                </a:solidFill>
                <a:latin typeface="NikoshBAN" panose="02000000000000000000" pitchFamily="2" charset="0"/>
                <a:cs typeface="NikoshBAN" panose="02000000000000000000" pitchFamily="2" charset="0"/>
              </a:rPr>
              <a:t>ুলো</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জানবে</a:t>
            </a:r>
            <a:r>
              <a:rPr lang="en-US" sz="2800" b="1" dirty="0">
                <a:solidFill>
                  <a:srgbClr val="0070C0"/>
                </a:solidFill>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53FF97BD-FAE7-425B-A52D-D421D7F8ADE2}"/>
              </a:ext>
            </a:extLst>
          </p:cNvPr>
          <p:cNvSpPr txBox="1"/>
          <p:nvPr/>
        </p:nvSpPr>
        <p:spPr>
          <a:xfrm>
            <a:off x="2097134" y="3167390"/>
            <a:ext cx="3447324" cy="52322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a:solidFill>
                  <a:srgbClr val="002060"/>
                </a:solidFill>
                <a:latin typeface="NikoshBAN" panose="02000000000000000000" pitchFamily="2" charset="0"/>
                <a:cs typeface="NikoshBAN" panose="02000000000000000000" pitchFamily="2" charset="0"/>
              </a:rPr>
              <a:t>তথ্যের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সং</a:t>
            </a:r>
            <a:r>
              <a:rPr lang="as-IN" sz="2800" b="1" dirty="0">
                <a:solidFill>
                  <a:srgbClr val="002060"/>
                </a:solidFill>
                <a:latin typeface="NikoshBAN" panose="02000000000000000000" pitchFamily="2" charset="0"/>
                <a:cs typeface="NikoshBAN" panose="02000000000000000000" pitchFamily="2" charset="0"/>
              </a:rPr>
              <a:t>জ</a:t>
            </a:r>
            <a:r>
              <a:rPr lang="en-US" sz="2800" b="1" dirty="0">
                <a:solidFill>
                  <a:srgbClr val="002060"/>
                </a:solidFill>
                <a:latin typeface="NikoshBAN" panose="02000000000000000000" pitchFamily="2" charset="0"/>
                <a:cs typeface="NikoshBAN" panose="02000000000000000000" pitchFamily="2" charset="0"/>
              </a:rPr>
              <a:t>্</a:t>
            </a:r>
            <a:r>
              <a:rPr lang="as-IN" sz="2800" b="1" dirty="0">
                <a:solidFill>
                  <a:srgbClr val="002060"/>
                </a:solidFill>
                <a:latin typeface="NikoshBAN" panose="02000000000000000000" pitchFamily="2" charset="0"/>
                <a:cs typeface="NikoshBAN" panose="02000000000000000000" pitchFamily="2" charset="0"/>
              </a:rPr>
              <a:t>ঞ</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লিখতে</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পারবে</a:t>
            </a:r>
            <a:r>
              <a:rPr lang="en-US" sz="2800" b="1" dirty="0">
                <a:solidFill>
                  <a:srgbClr val="002060"/>
                </a:solidFill>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F09A66D4-57EB-4365-A178-7D838DB3DCAA}"/>
              </a:ext>
            </a:extLst>
          </p:cNvPr>
          <p:cNvSpPr txBox="1"/>
          <p:nvPr/>
        </p:nvSpPr>
        <p:spPr>
          <a:xfrm>
            <a:off x="2097133" y="3922764"/>
            <a:ext cx="4216581" cy="52322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প</a:t>
            </a:r>
            <a:r>
              <a:rPr lang="as-IN" dirty="0"/>
              <a:t>্</a:t>
            </a:r>
            <a:r>
              <a:rPr lang="en-US" dirty="0"/>
              <a:t>র</a:t>
            </a:r>
            <a:r>
              <a:rPr lang="as-IN" dirty="0"/>
              <a:t>য</a:t>
            </a:r>
            <a:r>
              <a:rPr lang="en-US" dirty="0"/>
              <a:t>ু</a:t>
            </a:r>
            <a:r>
              <a:rPr lang="as-IN" dirty="0"/>
              <a:t>ক</a:t>
            </a:r>
            <a:r>
              <a:rPr lang="en-US" dirty="0"/>
              <a:t>্</a:t>
            </a:r>
            <a:r>
              <a:rPr lang="as-IN" dirty="0"/>
              <a:t>ত</a:t>
            </a:r>
            <a:r>
              <a:rPr lang="en-US" dirty="0"/>
              <a:t>ি</a:t>
            </a:r>
            <a:r>
              <a:rPr lang="as-IN" dirty="0"/>
              <a:t>র</a:t>
            </a:r>
            <a:r>
              <a:rPr lang="en-US" dirty="0"/>
              <a:t> </a:t>
            </a:r>
            <a:r>
              <a:rPr lang="en-US" dirty="0" err="1"/>
              <a:t>ধারনা</a:t>
            </a:r>
            <a:r>
              <a:rPr lang="en-US" dirty="0"/>
              <a:t> </a:t>
            </a:r>
            <a:r>
              <a:rPr lang="en-US" dirty="0" err="1"/>
              <a:t>ব্যাখ্যা</a:t>
            </a:r>
            <a:r>
              <a:rPr lang="en-US" dirty="0"/>
              <a:t> </a:t>
            </a:r>
            <a:r>
              <a:rPr lang="en-US" dirty="0" err="1"/>
              <a:t>করতে</a:t>
            </a:r>
            <a:r>
              <a:rPr lang="en-US" dirty="0"/>
              <a:t> </a:t>
            </a:r>
            <a:r>
              <a:rPr lang="en-US" dirty="0" err="1"/>
              <a:t>পারবে</a:t>
            </a:r>
            <a:r>
              <a:rPr lang="en-US" dirty="0"/>
              <a:t>।</a:t>
            </a:r>
          </a:p>
        </p:txBody>
      </p:sp>
      <p:sp>
        <p:nvSpPr>
          <p:cNvPr id="8" name="TextBox 7">
            <a:extLst>
              <a:ext uri="{FF2B5EF4-FFF2-40B4-BE49-F238E27FC236}">
                <a16:creationId xmlns:a16="http://schemas.microsoft.com/office/drawing/2014/main" id="{3CB5226E-EA73-40F2-BBD8-A7B3AFCE11F0}"/>
              </a:ext>
            </a:extLst>
          </p:cNvPr>
          <p:cNvSpPr txBox="1"/>
          <p:nvPr/>
        </p:nvSpPr>
        <p:spPr>
          <a:xfrm>
            <a:off x="2097133" y="4678138"/>
            <a:ext cx="5842181" cy="52322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প</a:t>
            </a:r>
            <a:r>
              <a:rPr lang="as-IN" dirty="0"/>
              <a:t>্</a:t>
            </a:r>
            <a:r>
              <a:rPr lang="en-US" dirty="0"/>
              <a:t>র</a:t>
            </a:r>
            <a:r>
              <a:rPr lang="as-IN" dirty="0"/>
              <a:t>য</a:t>
            </a:r>
            <a:r>
              <a:rPr lang="en-US" dirty="0"/>
              <a:t>ু</a:t>
            </a:r>
            <a:r>
              <a:rPr lang="as-IN" dirty="0"/>
              <a:t>ক</a:t>
            </a:r>
            <a:r>
              <a:rPr lang="en-US" dirty="0"/>
              <a:t>্</a:t>
            </a:r>
            <a:r>
              <a:rPr lang="as-IN" dirty="0"/>
              <a:t>ত</a:t>
            </a:r>
            <a:r>
              <a:rPr lang="en-US" dirty="0"/>
              <a:t>ি</a:t>
            </a:r>
            <a:r>
              <a:rPr lang="as-IN" dirty="0"/>
              <a:t>র</a:t>
            </a:r>
            <a:r>
              <a:rPr lang="en-US" dirty="0"/>
              <a:t> </a:t>
            </a:r>
            <a:r>
              <a:rPr lang="as-IN" dirty="0"/>
              <a:t>ব</a:t>
            </a:r>
            <a:r>
              <a:rPr lang="en-US" dirty="0"/>
              <a:t>্</a:t>
            </a:r>
            <a:r>
              <a:rPr lang="as-IN" dirty="0"/>
              <a:t>য</a:t>
            </a:r>
            <a:r>
              <a:rPr lang="en-US" dirty="0"/>
              <a:t>া</a:t>
            </a:r>
            <a:r>
              <a:rPr lang="as-IN" dirty="0"/>
              <a:t>ব</a:t>
            </a:r>
            <a:r>
              <a:rPr lang="en-US" dirty="0"/>
              <a:t>হ</a:t>
            </a:r>
            <a:r>
              <a:rPr lang="as-IN" dirty="0"/>
              <a:t>া</a:t>
            </a:r>
            <a:r>
              <a:rPr lang="en-US" dirty="0"/>
              <a:t>র</a:t>
            </a:r>
            <a:r>
              <a:rPr lang="as-IN" dirty="0"/>
              <a:t>ে</a:t>
            </a:r>
            <a:r>
              <a:rPr lang="en-US" dirty="0"/>
              <a:t>র </a:t>
            </a:r>
            <a:r>
              <a:rPr lang="as-IN" dirty="0"/>
              <a:t>ক</a:t>
            </a:r>
            <a:r>
              <a:rPr lang="en-US" dirty="0" err="1"/>
              <a:t>্ষেত্রগুলোর</a:t>
            </a:r>
            <a:r>
              <a:rPr lang="en-US" dirty="0"/>
              <a:t> </a:t>
            </a:r>
            <a:r>
              <a:rPr lang="en-US" dirty="0" err="1"/>
              <a:t>বর্ণনা</a:t>
            </a:r>
            <a:r>
              <a:rPr lang="en-US" dirty="0"/>
              <a:t> </a:t>
            </a:r>
            <a:r>
              <a:rPr lang="en-US" dirty="0" err="1"/>
              <a:t>করতে</a:t>
            </a:r>
            <a:r>
              <a:rPr lang="en-US" dirty="0"/>
              <a:t> </a:t>
            </a:r>
            <a:r>
              <a:rPr lang="en-US" dirty="0" err="1"/>
              <a:t>পারব</a:t>
            </a:r>
            <a:r>
              <a:rPr lang="as-IN" dirty="0"/>
              <a:t>ে</a:t>
            </a:r>
            <a:r>
              <a:rPr lang="en-US" dirty="0"/>
              <a:t>।</a:t>
            </a:r>
          </a:p>
        </p:txBody>
      </p:sp>
      <p:sp>
        <p:nvSpPr>
          <p:cNvPr id="9" name="TextBox 8">
            <a:extLst>
              <a:ext uri="{FF2B5EF4-FFF2-40B4-BE49-F238E27FC236}">
                <a16:creationId xmlns:a16="http://schemas.microsoft.com/office/drawing/2014/main" id="{5C7643BC-E0FC-47D5-9054-4339D7C7F42C}"/>
              </a:ext>
            </a:extLst>
          </p:cNvPr>
          <p:cNvSpPr txBox="1"/>
          <p:nvPr/>
        </p:nvSpPr>
        <p:spPr>
          <a:xfrm>
            <a:off x="2097133" y="5433512"/>
            <a:ext cx="7467781" cy="52322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800" b="1">
                <a:solidFill>
                  <a:srgbClr val="002060"/>
                </a:solidFill>
                <a:latin typeface="NikoshBAN" panose="02000000000000000000" pitchFamily="2" charset="0"/>
                <a:cs typeface="NikoshBAN"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ব্যক্তি</a:t>
            </a:r>
            <a:r>
              <a:rPr lang="en-US" dirty="0"/>
              <a:t> </a:t>
            </a:r>
            <a:r>
              <a:rPr lang="en-US" dirty="0" err="1"/>
              <a:t>জীবনে</a:t>
            </a:r>
            <a:r>
              <a:rPr lang="en-US" dirty="0"/>
              <a:t> ত</a:t>
            </a:r>
            <a:r>
              <a:rPr lang="as-IN" dirty="0"/>
              <a:t>থ</a:t>
            </a:r>
            <a:r>
              <a:rPr lang="en-US" dirty="0"/>
              <a:t>্</a:t>
            </a:r>
            <a:r>
              <a:rPr lang="as-IN" dirty="0"/>
              <a:t>য</a:t>
            </a:r>
            <a:r>
              <a:rPr lang="en-US" dirty="0"/>
              <a:t> </a:t>
            </a:r>
            <a:r>
              <a:rPr lang="en-US" dirty="0" err="1"/>
              <a:t>যোগাযোগ</a:t>
            </a:r>
            <a:r>
              <a:rPr lang="en-US" dirty="0"/>
              <a:t> </a:t>
            </a:r>
            <a:r>
              <a:rPr lang="en-US" dirty="0" err="1"/>
              <a:t>প্রযুক্তির</a:t>
            </a:r>
            <a:r>
              <a:rPr lang="en-US" dirty="0"/>
              <a:t> </a:t>
            </a:r>
            <a:r>
              <a:rPr lang="en-US" dirty="0" err="1"/>
              <a:t>ব্যাবহার</a:t>
            </a:r>
            <a:r>
              <a:rPr lang="en-US" dirty="0"/>
              <a:t> </a:t>
            </a:r>
            <a:r>
              <a:rPr lang="as-IN" dirty="0"/>
              <a:t>ব</a:t>
            </a:r>
            <a:r>
              <a:rPr lang="en-US" dirty="0" err="1"/>
              <a:t>র্ণনা</a:t>
            </a:r>
            <a:r>
              <a:rPr lang="en-US" dirty="0"/>
              <a:t> </a:t>
            </a:r>
            <a:r>
              <a:rPr lang="en-US" dirty="0" err="1"/>
              <a:t>করতে</a:t>
            </a:r>
            <a:r>
              <a:rPr lang="en-US" dirty="0"/>
              <a:t> </a:t>
            </a:r>
            <a:r>
              <a:rPr lang="en-US" dirty="0" err="1"/>
              <a:t>পারবে</a:t>
            </a:r>
            <a:r>
              <a:rPr lang="en-US" dirty="0"/>
              <a:t>।</a:t>
            </a:r>
          </a:p>
        </p:txBody>
      </p:sp>
    </p:spTree>
    <p:extLst>
      <p:ext uri="{BB962C8B-B14F-4D97-AF65-F5344CB8AC3E}">
        <p14:creationId xmlns:p14="http://schemas.microsoft.com/office/powerpoint/2010/main" val="368171732"/>
      </p:ext>
    </p:extLst>
  </p:cSld>
  <p:clrMapOvr>
    <a:masterClrMapping/>
  </p:clrMapOvr>
  <p:transition spd="med">
    <p:pull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Image result for information">
            <a:extLst>
              <a:ext uri="{FF2B5EF4-FFF2-40B4-BE49-F238E27FC236}">
                <a16:creationId xmlns:a16="http://schemas.microsoft.com/office/drawing/2014/main" id="{D7E0A688-5E5A-49E7-BFF4-E8E55C07A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946" y="1164189"/>
            <a:ext cx="5589361" cy="3749267"/>
          </a:xfrm>
          <a:prstGeom prst="rect">
            <a:avLst/>
          </a:prstGeom>
          <a:noFill/>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5C74518F-DE81-4C73-841E-DE3EC263E239}"/>
              </a:ext>
            </a:extLst>
          </p:cNvPr>
          <p:cNvSpPr txBox="1"/>
          <p:nvPr/>
        </p:nvSpPr>
        <p:spPr>
          <a:xfrm>
            <a:off x="4912963" y="240859"/>
            <a:ext cx="2366074" cy="923330"/>
          </a:xfrm>
          <a:prstGeom prst="rect">
            <a:avLst/>
          </a:prstGeom>
          <a:noFill/>
        </p:spPr>
        <p:txBody>
          <a:bodyPr wrap="square" rtlCol="0">
            <a:spAutoFit/>
          </a:bodyPr>
          <a:lstStyle/>
          <a:p>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2" name="TextBox 1">
            <a:extLst>
              <a:ext uri="{FF2B5EF4-FFF2-40B4-BE49-F238E27FC236}">
                <a16:creationId xmlns:a16="http://schemas.microsoft.com/office/drawing/2014/main" id="{3A3A84B8-1A8E-4630-9581-ADF1E15D553B}"/>
              </a:ext>
            </a:extLst>
          </p:cNvPr>
          <p:cNvSpPr txBox="1"/>
          <p:nvPr/>
        </p:nvSpPr>
        <p:spPr>
          <a:xfrm>
            <a:off x="1374098" y="5246540"/>
            <a:ext cx="9443803" cy="1938992"/>
          </a:xfrm>
          <a:prstGeom prst="rect">
            <a:avLst/>
          </a:prstGeom>
          <a:noFill/>
        </p:spPr>
        <p:txBody>
          <a:bodyPr wrap="square" rtlCol="0">
            <a:spAutoFit/>
          </a:bodyPr>
          <a:lstStyle/>
          <a:p>
            <a:pPr algn="ctr"/>
            <a:r>
              <a:rPr lang="as-IN" sz="4000" b="1" dirty="0">
                <a:latin typeface="NikoshBAN" panose="02000000000000000000" pitchFamily="2" charset="0"/>
                <a:cs typeface="NikoshBAN" panose="02000000000000000000" pitchFamily="2" charset="0"/>
              </a:rPr>
              <a:t>সংগৃহীত ডেটা বা উপাত্ত প্রক্রিয়াকরণের পর প্রয়োজন মত সাজানো বা অর্থপূর্ণ অবস্থাকে  তথ্য বা ইনফরমেশন বলা হয়।</a:t>
            </a:r>
          </a:p>
          <a:p>
            <a:pPr algn="ct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81423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Related image">
            <a:extLst>
              <a:ext uri="{FF2B5EF4-FFF2-40B4-BE49-F238E27FC236}">
                <a16:creationId xmlns:a16="http://schemas.microsoft.com/office/drawing/2014/main" id="{FC87A381-EF10-49F9-B1D8-42FC365CC8A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7990" y="2117748"/>
            <a:ext cx="5876018" cy="39145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618659-723E-4D6A-ACA9-741033630CB5}"/>
              </a:ext>
            </a:extLst>
          </p:cNvPr>
          <p:cNvSpPr txBox="1"/>
          <p:nvPr/>
        </p:nvSpPr>
        <p:spPr>
          <a:xfrm>
            <a:off x="4786988" y="558927"/>
            <a:ext cx="2618023" cy="923330"/>
          </a:xfrm>
          <a:prstGeom prst="rect">
            <a:avLst/>
          </a:prstGeom>
          <a:noFill/>
        </p:spPr>
        <p:txBody>
          <a:bodyPr wrap="square" rtlCol="0">
            <a:spAutoFit/>
          </a:bodyPr>
          <a:lstStyle/>
          <a:p>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4576277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FCFC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D8AD0-9379-4968-8F20-7A1630A1F5D7}"/>
              </a:ext>
            </a:extLst>
          </p:cNvPr>
          <p:cNvSpPr txBox="1"/>
          <p:nvPr/>
        </p:nvSpPr>
        <p:spPr>
          <a:xfrm>
            <a:off x="819927" y="1825134"/>
            <a:ext cx="10842421" cy="4524315"/>
          </a:xfrm>
          <a:prstGeom prst="rect">
            <a:avLst/>
          </a:prstGeom>
          <a:gradFill>
            <a:gsLst>
              <a:gs pos="0">
                <a:schemeClr val="accent3">
                  <a:satMod val="105000"/>
                  <a:tint val="67000"/>
                  <a:lumMod val="69000"/>
                </a:schemeClr>
              </a:gs>
              <a:gs pos="50000">
                <a:schemeClr val="accent3">
                  <a:lumMod val="105000"/>
                  <a:satMod val="103000"/>
                  <a:tint val="73000"/>
                </a:schemeClr>
              </a:gs>
              <a:gs pos="100000">
                <a:schemeClr val="accent3">
                  <a:lumMod val="105000"/>
                  <a:satMod val="109000"/>
                  <a:tint val="81000"/>
                </a:schemeClr>
              </a:gs>
            </a:gsLst>
          </a:gradFill>
          <a:ln w="352425" cap="sq">
            <a:round/>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as-IN" sz="3200" b="1" i="1" dirty="0">
                <a:latin typeface="NikoshBAN" panose="02000000000000000000" pitchFamily="2" charset="0"/>
                <a:cs typeface="NikoshBAN" panose="02000000000000000000" pitchFamily="2" charset="0"/>
              </a:rPr>
              <a:t>প্রযুক্তি বলতে কোন একটি প্রজাতির বিভিন্ন যন্ত্র এবং প্রাকৃতিক উপাদান প্রয়োগের ব্যবহারিক জ্ঞানকে বোঝায়। নিজের প্রাকৃতিক পরিবেশের সাথে প্রজাতিটি কেমন খাপ খাওয়াতে পারছে এবং তাকে কিভাবে ব্যবহার করছে তাও নির্ধারণ করে প্রযুক্তি। মানব সমাজে প্রযুক্তি হল বিজ্ঞান এবং প্রকৌশলের একটি আবশ্যিক ফলাফল। অবশ্য অনেক প্রাযুক্তিক উদ্ভাবন থেকেই আবার বিজ্ঞান ও প্রকৌশলের অনেক জ্ঞানের ভবিষ্যদ্বাণী করা হয়েছে। মানব সমাজের প্রেক্ষিতে প্রযুক্তির সংজ্ঞায় বলা যায়, "প্রযুক্তি হল কিছু প্রায়োগিক কৌশল যা মানুষ তার প্রতিবেশের উন্নয়নকার্যে ব্যবহার করে।" যেকোন যন্ত্র এবং প্রাকৃতিক উপাদান সম্বন্ধে জ্ঞান এবং তা দক্ষভাবে ব্যবহারের ক্ষমতারকেও প্রযুক্তি বলা হয়।</a:t>
            </a:r>
            <a:endParaRPr lang="en-US" sz="3200" b="1" i="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2C19F02-FA28-4164-9DA5-058FE2EF4AE2}"/>
              </a:ext>
            </a:extLst>
          </p:cNvPr>
          <p:cNvSpPr txBox="1"/>
          <p:nvPr/>
        </p:nvSpPr>
        <p:spPr>
          <a:xfrm>
            <a:off x="4442148" y="631662"/>
            <a:ext cx="3307701" cy="923330"/>
          </a:xfrm>
          <a:prstGeom prst="rect">
            <a:avLst/>
          </a:prstGeom>
          <a:noFill/>
        </p:spPr>
        <p:txBody>
          <a:bodyPr wrap="square" rtlCol="0">
            <a:spAutoFit/>
          </a:bodyPr>
          <a:lstStyle/>
          <a:p>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প্রযুক্তির</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a:t>
            </a:r>
            <a:r>
              <a:rPr lang="as-IN"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জ্ঞা</a:t>
            </a:r>
            <a:r>
              <a:rPr lang="en-US" sz="5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17282421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935</Words>
  <Application>Microsoft Office PowerPoint</Application>
  <PresentationFormat>Widescreen</PresentationFormat>
  <Paragraphs>87</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aparna</dc:creator>
  <cp:lastModifiedBy>aparna</cp:lastModifiedBy>
  <cp:revision>91</cp:revision>
  <dcterms:created xsi:type="dcterms:W3CDTF">2019-09-21T14:07:22Z</dcterms:created>
  <dcterms:modified xsi:type="dcterms:W3CDTF">2019-09-24T15:58:20Z</dcterms:modified>
</cp:coreProperties>
</file>