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96" r:id="rId3"/>
    <p:sldId id="284" r:id="rId4"/>
    <p:sldId id="261" r:id="rId5"/>
    <p:sldId id="263" r:id="rId6"/>
    <p:sldId id="286" r:id="rId7"/>
    <p:sldId id="295" r:id="rId8"/>
    <p:sldId id="294" r:id="rId9"/>
    <p:sldId id="281" r:id="rId10"/>
    <p:sldId id="271" r:id="rId11"/>
    <p:sldId id="290" r:id="rId12"/>
    <p:sldId id="268" r:id="rId13"/>
    <p:sldId id="28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323" autoAdjust="0"/>
  </p:normalViewPr>
  <p:slideViewPr>
    <p:cSldViewPr>
      <p:cViewPr varScale="1">
        <p:scale>
          <a:sx n="62" d="100"/>
          <a:sy n="62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371600"/>
            <a:ext cx="3429000" cy="2362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09775" y="3030446"/>
            <a:ext cx="2281714" cy="465829"/>
            <a:chOff x="3426404" y="3799771"/>
            <a:chExt cx="2618212" cy="957117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3" y="3933944"/>
              <a:ext cx="1737605" cy="7746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7244" y="4196657"/>
            <a:ext cx="1536985" cy="431383"/>
            <a:chOff x="3426404" y="3799771"/>
            <a:chExt cx="2618212" cy="968406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0" cy="8463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00" y="1645756"/>
            <a:ext cx="2261456" cy="2178414"/>
            <a:chOff x="685800" y="1447800"/>
            <a:chExt cx="2362200" cy="2377668"/>
          </a:xfrm>
        </p:grpSpPr>
        <p:grpSp>
          <p:nvGrpSpPr>
            <p:cNvPr id="20" name="Group 19"/>
            <p:cNvGrpSpPr/>
            <p:nvPr/>
          </p:nvGrpSpPr>
          <p:grpSpPr>
            <a:xfrm>
              <a:off x="2149010" y="2734084"/>
              <a:ext cx="898990" cy="1080660"/>
              <a:chOff x="330868" y="189131"/>
              <a:chExt cx="1807501" cy="2324511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96469" y="1285248"/>
                <a:ext cx="1145676" cy="122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04056" y="1161855"/>
                <a:ext cx="1086795" cy="94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85800" y="2704285"/>
              <a:ext cx="1081225" cy="1121183"/>
              <a:chOff x="916425" y="4881972"/>
              <a:chExt cx="1130513" cy="105581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1101773" y="5400006"/>
                <a:ext cx="595603" cy="537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7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52400" y="3753276"/>
            <a:ext cx="3725810" cy="1342549"/>
            <a:chOff x="152400" y="3753276"/>
            <a:chExt cx="3725810" cy="1342549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52400" y="3753276"/>
              <a:ext cx="3725810" cy="1342549"/>
              <a:chOff x="152400" y="3753276"/>
              <a:chExt cx="3725810" cy="1342549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52400" y="4120539"/>
                <a:ext cx="905311" cy="975286"/>
                <a:chOff x="916425" y="4881972"/>
                <a:chExt cx="1130513" cy="1117604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101773" y="5400006"/>
                  <a:ext cx="680999" cy="5995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128576" y="4120539"/>
                <a:ext cx="896802" cy="975286"/>
                <a:chOff x="916425" y="4881972"/>
                <a:chExt cx="1130513" cy="111760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687461" cy="5995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19175" y="4097194"/>
                <a:ext cx="895277" cy="920676"/>
                <a:chOff x="916425" y="4946298"/>
                <a:chExt cx="1130513" cy="1050979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1101773" y="5400006"/>
                  <a:ext cx="688632" cy="5972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2982156" y="4106006"/>
                <a:ext cx="896054" cy="954140"/>
                <a:chOff x="916425" y="4881972"/>
                <a:chExt cx="1130513" cy="1147029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101773" y="5400007"/>
                  <a:ext cx="688035" cy="6289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43" name="Straight Arrow Connector 42"/>
              <p:cNvCxnSpPr>
                <a:stCxn id="26" idx="2"/>
              </p:cNvCxnSpPr>
              <p:nvPr/>
            </p:nvCxnSpPr>
            <p:spPr>
              <a:xfrm flipH="1">
                <a:off x="642807" y="3824170"/>
                <a:ext cx="485371" cy="2398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6" idx="2"/>
              </p:cNvCxnSpPr>
              <p:nvPr/>
            </p:nvCxnSpPr>
            <p:spPr>
              <a:xfrm>
                <a:off x="1128178" y="3824170"/>
                <a:ext cx="248697" cy="3091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65"/>
          <p:cNvSpPr/>
          <p:nvPr/>
        </p:nvSpPr>
        <p:spPr>
          <a:xfrm>
            <a:off x="5391488" y="3030446"/>
            <a:ext cx="3371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91488" y="4196656"/>
            <a:ext cx="32191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31701" y="4711149"/>
            <a:ext cx="193959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90354" y="5502303"/>
            <a:ext cx="6201246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মাইটোসিস বিভাজনের অনুরুপ,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সংখ্যা মাতৃকোষের সমান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9203" y="1107445"/>
            <a:ext cx="6232397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172200" y="2142503"/>
            <a:ext cx="228600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9100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661911"/>
            <a:ext cx="35509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843047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56028"/>
              </p:ext>
            </p:extLst>
          </p:nvPr>
        </p:nvGraphicFramePr>
        <p:xfrm>
          <a:off x="3858560" y="4419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8560" y="4419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078554"/>
            <a:ext cx="54795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শুক্রাশয়ে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2743200" y="48768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বিভাজনকে হ্রাসমূলক বিভাজন বলে কেন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অপত্যকোষ বলতে কী বুঝ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579120"/>
            <a:ext cx="36576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অপত্য কোষ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মাতৃকোষ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শুক্রাশয়</a:t>
            </a:r>
          </a:p>
          <a:p>
            <a:endParaRPr lang="bn-IN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29566" y="3669073"/>
            <a:ext cx="7924800" cy="14763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1080401"/>
            <a:ext cx="2007635" cy="2268218"/>
            <a:chOff x="6050836" y="1371600"/>
            <a:chExt cx="2135211" cy="2344768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60568"/>
              <a:chOff x="330868" y="189131"/>
              <a:chExt cx="1807501" cy="198510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6"/>
                <a:ext cx="1086793" cy="101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4756" y="2432168"/>
              <a:ext cx="534189" cy="397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3612" y="2432168"/>
              <a:ext cx="571144" cy="3503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35574">
            <a:off x="2827806" y="3269257"/>
            <a:ext cx="4572000" cy="26670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3818"/>
            <a:ext cx="1583388" cy="17936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2930252" y="651148"/>
            <a:ext cx="1975395" cy="417830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"/>
            <a:ext cx="3352800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উপস্থাপনায়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4663" y="1502089"/>
            <a:ext cx="5176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জাকিরুল  ইসলাম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4955" y="2644914"/>
            <a:ext cx="25763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3224981"/>
            <a:ext cx="4953000" cy="29718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পাচঁবাড়ীয়া হাট সৈয়দ আহমাদিয়া দাখিল মাদরাসা,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C4C6EB-785E-4D9E-88D4-503FFA878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0" y="1066800"/>
            <a:ext cx="2100241" cy="2660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962400"/>
            <a:ext cx="248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ষ্টম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অধ্যায়-২য়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03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1" y="452189"/>
            <a:ext cx="6400800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লক্ষ কর, এই কোষ বিভাজন প্রক্রিয়ায় মাতৃকোষ ও অপত্যকোষের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36723" y="2489767"/>
            <a:ext cx="1768299" cy="1825363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6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19808" y="3658514"/>
            <a:ext cx="1569171" cy="1370686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69" y="1056825"/>
              <a:ext cx="1145679" cy="75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2n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286296" y="3385925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/>
          <a:stretch/>
        </p:blipFill>
        <p:spPr>
          <a:xfrm>
            <a:off x="208611" y="2756896"/>
            <a:ext cx="1963393" cy="21330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08611" y="1410166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231132" y="3334394"/>
            <a:ext cx="740667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831170" y="2104685"/>
            <a:ext cx="1587119" cy="1350214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2n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21505" y="4889965"/>
            <a:ext cx="173760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দেহকোষ  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08043" y="4869187"/>
            <a:ext cx="173760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80685" y="5109330"/>
            <a:ext cx="1737604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9804" y="5616234"/>
            <a:ext cx="6713980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জননকোষে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8500" y="457200"/>
            <a:ext cx="2667000" cy="838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28800"/>
            <a:ext cx="883920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83511" cy="5729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838200"/>
            <a:ext cx="3868711" cy="76944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2968"/>
            <a:ext cx="80391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812" y="6007178"/>
            <a:ext cx="8458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3276600" cy="3962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8579" y="4474057"/>
            <a:ext cx="252322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080527" y="3866321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256755" y="2881017"/>
            <a:ext cx="2550151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326062"/>
            <a:ext cx="89154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যদি ৪টি করে ক্রোমোজোম থাকে তবে জাইগোটে কত এবং দেহকোষে কত?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58105"/>
            <a:ext cx="238961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990600"/>
            <a:ext cx="5324475" cy="3886200"/>
            <a:chOff x="228600" y="990600"/>
            <a:chExt cx="5324475" cy="3886200"/>
          </a:xfrm>
        </p:grpSpPr>
        <p:pic>
          <p:nvPicPr>
            <p:cNvPr id="11" name="Picture 5" descr="C:\Users\user\Pictures\carpel1350860547320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90600"/>
              <a:ext cx="5324475" cy="38862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4267200" y="1923905"/>
              <a:ext cx="838200" cy="28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গর্ভ্মুণ্ড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00538" y="2404464"/>
              <a:ext cx="838200" cy="28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গর্ভদণ্ড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94" y="354021"/>
            <a:ext cx="837693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6360" y="1198508"/>
            <a:ext cx="245020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1177385"/>
            <a:chOff x="330868" y="189131"/>
            <a:chExt cx="1822293" cy="3204639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796855"/>
              <a:ext cx="1798985" cy="25969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=৪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97723" cy="1256260"/>
            <a:chOff x="330868" y="189131"/>
            <a:chExt cx="1853943" cy="3047186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83496" y="922034"/>
              <a:ext cx="1801315" cy="2314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=৪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273277" cy="1236117"/>
            <a:chOff x="330868" y="189131"/>
            <a:chExt cx="1807501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018" y="1264486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2n</a:t>
              </a: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=৮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57600" y="4092512"/>
            <a:ext cx="101930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698928" y="4060691"/>
            <a:ext cx="89750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784827" cy="336769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47800" cy="1236117"/>
            <a:chOff x="330868" y="189131"/>
            <a:chExt cx="2055248" cy="1981200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29816" y="1326328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2n</a:t>
              </a: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=৮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12171" y="5208054"/>
            <a:ext cx="1120238" cy="887946"/>
            <a:chOff x="330868" y="189131"/>
            <a:chExt cx="1926611" cy="1981200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01178" y="836436"/>
              <a:ext cx="1856301" cy="116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2n</a:t>
              </a: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=৮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09118" y="5377671"/>
            <a:ext cx="2071974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23" y="5160334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76600" y="2033520"/>
            <a:ext cx="1283720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277" y="2073721"/>
            <a:ext cx="1016923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985" y="309270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610" y="178723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7711" y="5647150"/>
            <a:ext cx="7344652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408717" y="1143000"/>
            <a:ext cx="2306283" cy="182250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09775" y="3030446"/>
            <a:ext cx="2957569" cy="465829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7746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07634" y="3982132"/>
            <a:ext cx="1787411" cy="431383"/>
            <a:chOff x="3426404" y="3799771"/>
            <a:chExt cx="2618212" cy="968406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7" y="3921796"/>
              <a:ext cx="1766081" cy="8463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5800" y="1645756"/>
            <a:ext cx="2261456" cy="2178414"/>
            <a:chOff x="685800" y="1447800"/>
            <a:chExt cx="2362200" cy="2377668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1080660"/>
              <a:chOff x="330868" y="189131"/>
              <a:chExt cx="1807501" cy="232451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8"/>
                <a:ext cx="1145676" cy="122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5"/>
                <a:ext cx="1086795" cy="940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5"/>
              <a:ext cx="1081225" cy="1121183"/>
              <a:chOff x="916425" y="4881972"/>
              <a:chExt cx="1130513" cy="105581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95603" cy="537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753276"/>
            <a:ext cx="3725810" cy="1342549"/>
            <a:chOff x="152400" y="3753276"/>
            <a:chExt cx="3725810" cy="1342549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3753276"/>
              <a:ext cx="3725810" cy="1342549"/>
              <a:chOff x="152400" y="3753276"/>
              <a:chExt cx="3725810" cy="134254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39"/>
                <a:ext cx="905311" cy="975286"/>
                <a:chOff x="916425" y="4881972"/>
                <a:chExt cx="1130513" cy="111760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680999" cy="5995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39"/>
                <a:ext cx="896802" cy="975286"/>
                <a:chOff x="916425" y="4881972"/>
                <a:chExt cx="1130513" cy="111760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6"/>
                  <a:ext cx="687461" cy="5995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4"/>
                <a:ext cx="895277" cy="920676"/>
                <a:chOff x="916425" y="4946298"/>
                <a:chExt cx="1130513" cy="1050979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688632" cy="5972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6"/>
                <a:ext cx="896054" cy="954140"/>
                <a:chOff x="916425" y="4881972"/>
                <a:chExt cx="1130513" cy="114702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7"/>
                  <a:ext cx="688035" cy="6289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>
                      <a:solidFill>
                        <a:schemeClr val="bg2">
                          <a:lumMod val="1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flipH="1">
                <a:off x="642807" y="3824170"/>
                <a:ext cx="485371" cy="2398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1128178" y="3824170"/>
                <a:ext cx="248697" cy="3091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5410200" y="3689092"/>
            <a:ext cx="3581400" cy="1579753"/>
            <a:chOff x="5410200" y="3689092"/>
            <a:chExt cx="3581400" cy="1579753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8"/>
              <a:ext cx="870716" cy="892536"/>
              <a:chOff x="916425" y="4941921"/>
              <a:chExt cx="1130513" cy="110706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5"/>
                <a:ext cx="708057" cy="648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0"/>
              <a:ext cx="932875" cy="1001645"/>
              <a:chOff x="916425" y="4881972"/>
              <a:chExt cx="1130513" cy="1084571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01773" y="5400006"/>
                <a:ext cx="660878" cy="566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11"/>
              <a:ext cx="892142" cy="894625"/>
              <a:chOff x="916425" y="4942456"/>
              <a:chExt cx="1130513" cy="1102126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5"/>
                <a:ext cx="691052" cy="644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09"/>
              <a:ext cx="915582" cy="955242"/>
              <a:chOff x="916425" y="4881972"/>
              <a:chExt cx="1130513" cy="114542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673360" cy="627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854977" y="3714014"/>
              <a:ext cx="484376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57" y="3714014"/>
              <a:ext cx="175920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76459" y="1445796"/>
            <a:ext cx="2007635" cy="2268218"/>
            <a:chOff x="6050836" y="1371600"/>
            <a:chExt cx="2135211" cy="2344768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60568"/>
              <a:chOff x="330868" y="189131"/>
              <a:chExt cx="1807501" cy="198510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6"/>
                <a:ext cx="1086793" cy="1012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6" y="2432168"/>
              <a:ext cx="534189" cy="397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2" y="2432168"/>
              <a:ext cx="571144" cy="3503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5177600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0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3699" y="31336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3766" y="23054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843" y="766135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বিভাজনের বৈশিষ্ট্যগুলো কী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07651" y="3045090"/>
            <a:ext cx="1321192" cy="1197813"/>
            <a:chOff x="440795" y="308141"/>
            <a:chExt cx="2025191" cy="1981200"/>
          </a:xfrm>
        </p:grpSpPr>
        <p:sp>
          <p:nvSpPr>
            <p:cNvPr id="14" name="Oval 13"/>
            <p:cNvSpPr/>
            <p:nvPr/>
          </p:nvSpPr>
          <p:spPr>
            <a:xfrm>
              <a:off x="440795" y="308141"/>
              <a:ext cx="1807502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904341" y="681872"/>
              <a:ext cx="914400" cy="9906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61399" y="863476"/>
              <a:ext cx="1104587" cy="865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66803" y="1397705"/>
            <a:ext cx="837855" cy="727893"/>
            <a:chOff x="330868" y="189131"/>
            <a:chExt cx="1970379" cy="1981200"/>
          </a:xfrm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96661" y="705867"/>
              <a:ext cx="1104586" cy="1173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07780" y="3167950"/>
            <a:ext cx="807238" cy="778047"/>
            <a:chOff x="330868" y="189131"/>
            <a:chExt cx="1998801" cy="1981200"/>
          </a:xfrm>
        </p:grpSpPr>
        <p:sp>
          <p:nvSpPr>
            <p:cNvPr id="28" name="Oval 27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25081" y="717728"/>
              <a:ext cx="1104588" cy="1149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76016" y="2228303"/>
            <a:ext cx="818111" cy="816787"/>
            <a:chOff x="330868" y="189131"/>
            <a:chExt cx="1901326" cy="1981200"/>
          </a:xfrm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127606" y="687631"/>
              <a:ext cx="1104588" cy="141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23637" y="4081934"/>
            <a:ext cx="770490" cy="718666"/>
            <a:chOff x="330868" y="189131"/>
            <a:chExt cx="1877420" cy="1981200"/>
          </a:xfrm>
        </p:grpSpPr>
        <p:sp>
          <p:nvSpPr>
            <p:cNvPr id="36" name="Oval 35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03700" y="564703"/>
              <a:ext cx="1104588" cy="137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07651" y="1545112"/>
            <a:ext cx="1392906" cy="1186888"/>
            <a:chOff x="330868" y="189131"/>
            <a:chExt cx="2135118" cy="1981200"/>
          </a:xfrm>
        </p:grpSpPr>
        <p:sp>
          <p:nvSpPr>
            <p:cNvPr id="40" name="Oval 3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61399" y="863475"/>
              <a:ext cx="1104587" cy="873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1809764"/>
            <a:ext cx="1659517" cy="1720158"/>
            <a:chOff x="330868" y="189131"/>
            <a:chExt cx="1807502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13024" y="4949043"/>
            <a:ext cx="611637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278" y="4382340"/>
            <a:ext cx="609732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024" y="5533584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0046" y="228600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7312" y="6113959"/>
            <a:ext cx="8311888" cy="48013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474</Words>
  <Application>Microsoft Office PowerPoint</Application>
  <PresentationFormat>On-screen Show (4:3)</PresentationFormat>
  <Paragraphs>134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পাঠ উপস্থাপনায়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jewel</cp:lastModifiedBy>
  <cp:revision>753</cp:revision>
  <dcterms:created xsi:type="dcterms:W3CDTF">2006-08-16T00:00:00Z</dcterms:created>
  <dcterms:modified xsi:type="dcterms:W3CDTF">2019-09-25T16:04:16Z</dcterms:modified>
</cp:coreProperties>
</file>