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74" r:id="rId6"/>
    <p:sldId id="269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B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1" autoAdjust="0"/>
  </p:normalViewPr>
  <p:slideViewPr>
    <p:cSldViewPr>
      <p:cViewPr varScale="1">
        <p:scale>
          <a:sx n="67" d="100"/>
          <a:sy n="67" d="100"/>
        </p:scale>
        <p:origin x="-11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309CB-ED69-49E9-8729-67CFD6E29F6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13785-5C66-48A4-9B40-A14458CED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4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13785-5C66-48A4-9B40-A14458CEDFA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13785-5C66-48A4-9B40-A14458CEDFA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14478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unched Tape 8"/>
          <p:cNvSpPr/>
          <p:nvPr/>
        </p:nvSpPr>
        <p:spPr>
          <a:xfrm>
            <a:off x="2971800" y="76200"/>
            <a:ext cx="3886200" cy="18669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115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33600"/>
            <a:ext cx="73152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685800"/>
            <a:ext cx="2209800" cy="2057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বাহক চেক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685800"/>
            <a:ext cx="2209800" cy="19812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হুকুম চেক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657600" y="2590800"/>
            <a:ext cx="1219200" cy="14478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7400" y="4038600"/>
            <a:ext cx="4114800" cy="2209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দাগকাটা চেক/</a:t>
            </a:r>
            <a:r>
              <a:rPr lang="en-US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cross </a:t>
            </a:r>
            <a:r>
              <a:rPr lang="en-US" sz="36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cheque</a:t>
            </a:r>
            <a:endParaRPr lang="en-US" sz="36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d-ac-payee-on-top-left-while-writing-chequ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050" y="2028825"/>
            <a:ext cx="4533900" cy="2800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8382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চেকটি লক্ষ কর :-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4648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দাগকাটা চেক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52578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ধরনের ব্যাংক চেক 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Account Payee </a:t>
            </a: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হয়।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3810000"/>
            <a:ext cx="1524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Janata</a:t>
            </a:r>
            <a:r>
              <a:rPr lang="en-US" dirty="0" smtClean="0"/>
              <a:t> Bank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3276600"/>
            <a:ext cx="457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81000"/>
            <a:ext cx="4876800" cy="146685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6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কাজঃ</a:t>
            </a:r>
            <a:endParaRPr lang="en-US" sz="66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বাহক/হুকুম চেককে কিভাবে দাগকাটা চেকে পরিণত করা যায়? নমুনা এঁকে দেখাও। 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3886200" cy="91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দলগত কাজঃ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 চেক আঁক এবং তার বিভিন্ন অংশেরপরিচয় দাও।</a:t>
            </a:r>
          </a:p>
          <a:p>
            <a:pPr>
              <a:buFont typeface="Arial" pitchFamily="34" charset="0"/>
              <a:buChar char="•"/>
            </a:pPr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চেকটির বিভিন্ন অংশ পূরণ কর।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by-store-business-che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505200"/>
            <a:ext cx="4038600" cy="2377514"/>
          </a:xfrm>
          <a:prstGeom prst="rect">
            <a:avLst/>
          </a:prstGeom>
        </p:spPr>
      </p:pic>
      <p:pic>
        <p:nvPicPr>
          <p:cNvPr id="5" name="Picture 4" descr="cheque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28600"/>
            <a:ext cx="4038600" cy="2133600"/>
          </a:xfrm>
          <a:prstGeom prst="rect">
            <a:avLst/>
          </a:prstGeom>
        </p:spPr>
      </p:pic>
      <p:pic>
        <p:nvPicPr>
          <p:cNvPr id="6" name="Picture 5" descr="add-ac-payee-on-top-left-while-writing-chequ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6842" y="3048000"/>
            <a:ext cx="4287158" cy="26479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14400" y="533400"/>
            <a:ext cx="3276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6172200"/>
            <a:ext cx="662940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উপরোক্ত চেকগুলো কী ধরনের চেক 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বাংলায়) বল?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4343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order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39624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A/C payee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381000"/>
            <a:ext cx="1295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Janata</a:t>
            </a:r>
            <a:r>
              <a:rPr lang="en-US" dirty="0" smtClean="0"/>
              <a:t> Bank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4724401"/>
            <a:ext cx="14478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Janata</a:t>
            </a:r>
            <a:r>
              <a:rPr lang="en-US" dirty="0" smtClean="0"/>
              <a:t> Bank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3733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Janata</a:t>
            </a:r>
            <a:r>
              <a:rPr lang="en-US" dirty="0" smtClean="0"/>
              <a:t> Bank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457200"/>
            <a:ext cx="4267200" cy="13144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বাড়ীর কাজঃ</a:t>
            </a:r>
            <a:endParaRPr lang="en-US" sz="4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514600"/>
            <a:ext cx="7467600" cy="2743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বাহক/হুকুম চেকের তুলনায় দাগকাটা চেক কেন অধিক নিরাপদ?ব্যাখ্যা কর?</a:t>
            </a:r>
            <a:endParaRPr lang="en-US" sz="4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609600"/>
            <a:ext cx="32004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/>
              <a:t>ধন্যবাদ </a:t>
            </a:r>
            <a:endParaRPr lang="en-US" sz="6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288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4038600" cy="111283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 পরিচিতিঃ</a:t>
            </a:r>
          </a:p>
          <a:p>
            <a:pPr>
              <a:buNone/>
            </a:pPr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b="1" dirty="0" smtClean="0">
                <a:solidFill>
                  <a:srgbClr val="0D0DB3"/>
                </a:solidFill>
                <a:latin typeface="NikoshBAN" pitchFamily="2" charset="0"/>
                <a:cs typeface="NikoshBAN" pitchFamily="2" charset="0"/>
              </a:rPr>
              <a:t>মোঃমিজানুর রহমান </a:t>
            </a:r>
            <a:endParaRPr lang="en-US" sz="3200" b="1" dirty="0" smtClean="0">
              <a:solidFill>
                <a:srgbClr val="0D0DB3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সহকারি শিক্ষক (ব্যবসায় শিক্ষা)   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বলইবুনিয়া মাধ্যমিক বিদ্যালয় 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বেতাগী,বরগুনা। 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মোবাইল নং- ০১৭১৪-৯৩৪৯০৬। 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E-mail :mdmrahman17@gmail.com</a:t>
            </a:r>
          </a:p>
          <a:p>
            <a:pPr>
              <a:buNone/>
            </a:pP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62400" cy="4495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পরিচিতিঃ</a:t>
            </a:r>
          </a:p>
          <a:p>
            <a:pPr>
              <a:buNone/>
            </a:pPr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নবম</a:t>
            </a:r>
          </a:p>
          <a:p>
            <a:pPr>
              <a:buNone/>
            </a:pPr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ফিন্যান্স ও ব্যাংকিং</a:t>
            </a:r>
          </a:p>
          <a:p>
            <a:pPr>
              <a:buNone/>
            </a:pPr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১২</a:t>
            </a:r>
          </a:p>
          <a:p>
            <a:pPr>
              <a:buNone/>
            </a:pPr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পাঠের বিষয়ঃ ব্যাংক ও গ্রাহক</a:t>
            </a:r>
          </a:p>
          <a:p>
            <a:pPr>
              <a:buNone/>
            </a:pPr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আজকের পাঠঃ ব্যাংক চেক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51" y="0"/>
            <a:ext cx="5501898" cy="342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48400" y="3886200"/>
            <a:ext cx="12954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চেক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9" y="3657600"/>
            <a:ext cx="5640161" cy="29904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flipH="1">
            <a:off x="0" y="3657600"/>
            <a:ext cx="6096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905000"/>
            <a:ext cx="5257800" cy="1785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11000" dirty="0" smtClean="0">
                <a:solidFill>
                  <a:srgbClr val="0D0DB3"/>
                </a:solidFill>
                <a:latin typeface="NikoshBAN" pitchFamily="2" charset="0"/>
                <a:cs typeface="NikoshBAN" pitchFamily="2" charset="0"/>
              </a:rPr>
              <a:t>ব্যাংক চেক</a:t>
            </a:r>
            <a:endParaRPr lang="en-US" sz="11000" dirty="0">
              <a:solidFill>
                <a:srgbClr val="0D0DB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609600"/>
            <a:ext cx="6019800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/>
              <a:t>আজকের পাঠ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381000"/>
            <a:ext cx="2895600" cy="13144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0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6000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শিক্ষার্থীরা...</a:t>
            </a:r>
          </a:p>
          <a:p>
            <a:pPr algn="just">
              <a:buFont typeface="Wingdings" pitchFamily="2" charset="2"/>
              <a:buChar char="q"/>
            </a:pP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চেক কী </a:t>
            </a:r>
            <a:r>
              <a:rPr lang="bn-BD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bn-BD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 করতে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algn="just">
              <a:buFont typeface="Wingdings" pitchFamily="2" charset="2"/>
              <a:buChar char="Ø"/>
            </a:pP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চেকের বিভিন্ন অংশ চিহ্নিত করতে পারবে।</a:t>
            </a:r>
          </a:p>
          <a:p>
            <a:pPr algn="just">
              <a:buFont typeface="Wingdings" pitchFamily="2" charset="2"/>
              <a:buChar char="Ø"/>
            </a:pP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 প্রকার চেকের বর্ণনা করতে পারবে।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04" y="457200"/>
            <a:ext cx="7533496" cy="3276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3886200"/>
            <a:ext cx="7010400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চেকের বিভিন্ন অংশঃ-</a:t>
            </a:r>
          </a:p>
          <a:p>
            <a:pPr algn="just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গ্রাহকের অংশ,চেক নম্বর, ব্যাংকের নাম ও শাখা,হিসাব নম্বর,তারিখ,চেকের বাহক,টাকার অংক কথায়,টাকার অংক সংখ্যায়,স্বাক্ষর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04800"/>
            <a:ext cx="6477000" cy="228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0" y="3733800"/>
            <a:ext cx="548640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 কোন ব্যাক্তি উক্ত ব্যাংক চেক দিয়ে টাকা উত্তোলন করতে পারবে।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2649468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বাহক চেক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by-store-business-che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4800"/>
            <a:ext cx="6844352" cy="2809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6600" y="34290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হুকুম চেক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419600"/>
            <a:ext cx="640080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নির্দিষ্ট  কোন ব্যাক্তি উক্ত ব্যাংক চেক দিয়ে টাকা উত্তোলন করতে পারবে।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685800"/>
            <a:ext cx="129862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Janata</a:t>
            </a:r>
            <a:r>
              <a:rPr lang="en-US" dirty="0" smtClean="0"/>
              <a:t> Bank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10000" y="762000"/>
            <a:ext cx="2362200" cy="1981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0" y="3429000"/>
            <a:ext cx="2590800" cy="1600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বাহক চেক/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Bearer 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Cheque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1200" y="3429000"/>
            <a:ext cx="2667000" cy="1752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হুকুম চেক/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Order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Cheque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114800" y="2438400"/>
            <a:ext cx="1676400" cy="1828800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13716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চেক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230</Words>
  <Application>Microsoft Office PowerPoint</Application>
  <PresentationFormat>On-screen Show (4:3)</PresentationFormat>
  <Paragraphs>59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পরিচিতিঃ</vt:lpstr>
      <vt:lpstr>PowerPoint Presentation</vt:lpstr>
      <vt:lpstr>PowerPoint Presentation</vt:lpstr>
      <vt:lpstr>শিখনফলঃ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কাজঃ</vt:lpstr>
      <vt:lpstr>দলগত কাজঃ</vt:lpstr>
      <vt:lpstr>PowerPoint Presentation</vt:lpstr>
      <vt:lpstr>বাড়ীর কাজঃ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Lab-2</dc:creator>
  <cp:lastModifiedBy>BBHS</cp:lastModifiedBy>
  <cp:revision>96</cp:revision>
  <dcterms:created xsi:type="dcterms:W3CDTF">2006-08-16T00:00:00Z</dcterms:created>
  <dcterms:modified xsi:type="dcterms:W3CDTF">2019-09-25T06:21:56Z</dcterms:modified>
</cp:coreProperties>
</file>