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5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5" autoAdjust="0"/>
    <p:restoredTop sz="94660"/>
  </p:normalViewPr>
  <p:slideViewPr>
    <p:cSldViewPr snapToGrid="0">
      <p:cViewPr>
        <p:scale>
          <a:sx n="81" d="100"/>
          <a:sy n="81" d="100"/>
        </p:scale>
        <p:origin x="-126" y="16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81B1-E561-495F-804E-833BE2F1558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AC9C-17E2-4FC4-8D7F-8EF1477D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6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81B1-E561-495F-804E-833BE2F1558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AC9C-17E2-4FC4-8D7F-8EF1477D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81B1-E561-495F-804E-833BE2F1558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AC9C-17E2-4FC4-8D7F-8EF1477D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4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rot="5400000">
            <a:off x="-3424874" y="3423321"/>
            <a:ext cx="6859554" cy="980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1" y="44323"/>
            <a:ext cx="12183143" cy="6813678"/>
            <a:chOff x="-556065" y="703385"/>
            <a:chExt cx="9137357" cy="5609689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8525022" y="703385"/>
              <a:ext cx="28136" cy="5598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-556065" y="703385"/>
              <a:ext cx="913735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-548711" y="6302326"/>
              <a:ext cx="9101869" cy="1074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6" y="123096"/>
            <a:ext cx="1975637" cy="15084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353" y="4993047"/>
            <a:ext cx="1481728" cy="20112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13163" y="5273373"/>
            <a:ext cx="1975637" cy="15084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65684" y="-130907"/>
            <a:ext cx="1481728" cy="20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3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81B1-E561-495F-804E-833BE2F1558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AC9C-17E2-4FC4-8D7F-8EF1477D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9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81B1-E561-495F-804E-833BE2F1558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AC9C-17E2-4FC4-8D7F-8EF1477D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6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81B1-E561-495F-804E-833BE2F1558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AC9C-17E2-4FC4-8D7F-8EF1477D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5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81B1-E561-495F-804E-833BE2F1558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AC9C-17E2-4FC4-8D7F-8EF1477D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81B1-E561-495F-804E-833BE2F1558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AC9C-17E2-4FC4-8D7F-8EF1477D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4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81B1-E561-495F-804E-833BE2F1558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AC9C-17E2-4FC4-8D7F-8EF1477D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81B1-E561-495F-804E-833BE2F1558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AC9C-17E2-4FC4-8D7F-8EF1477D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81B1-E561-495F-804E-833BE2F1558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EAC9C-17E2-4FC4-8D7F-8EF1477D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9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681B1-E561-495F-804E-833BE2F1558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EAC9C-17E2-4FC4-8D7F-8EF1477D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7" y="5555201"/>
            <a:ext cx="10488637" cy="1133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143" y="339871"/>
            <a:ext cx="1125629" cy="600164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b="1" dirty="0">
              <a:ln w="5715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16" y="542585"/>
            <a:ext cx="8602802" cy="512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76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143000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705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0272" y="618735"/>
            <a:ext cx="107924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l =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w=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মিটার এবং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h=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মিটার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হলে,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	  K	=        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		=          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		=             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		=  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		=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15    </a:t>
            </a:r>
            <a:r>
              <a:rPr lang="bn-BD" sz="5400" dirty="0" smtClean="0">
                <a:latin typeface="Times New Roman" pitchFamily="18" charset="0"/>
                <a:cs typeface="Times New Roman" pitchFamily="18" charset="0"/>
              </a:rPr>
              <a:t>  কর্ণের দৈর্ঘ্য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k = 15</a:t>
            </a:r>
            <a:r>
              <a:rPr lang="bn-BD" sz="5400" dirty="0">
                <a:latin typeface="Times New Roman" pitchFamily="18" charset="0"/>
                <a:cs typeface="Times New Roman" pitchFamily="18" charset="0"/>
              </a:rPr>
              <a:t>মিটার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231838"/>
              </p:ext>
            </p:extLst>
          </p:nvPr>
        </p:nvGraphicFramePr>
        <p:xfrm>
          <a:off x="3800877" y="2182798"/>
          <a:ext cx="2057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3" imgW="863280" imgH="253800" progId="Equation.3">
                  <p:embed/>
                </p:oleObj>
              </mc:Choice>
              <mc:Fallback>
                <p:oleObj name="Equation" r:id="rId3" imgW="863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877" y="2182798"/>
                        <a:ext cx="20574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679823"/>
              </p:ext>
            </p:extLst>
          </p:nvPr>
        </p:nvGraphicFramePr>
        <p:xfrm>
          <a:off x="3800877" y="3074177"/>
          <a:ext cx="2743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5" imgW="952200" imgH="253800" progId="Equation.3">
                  <p:embed/>
                </p:oleObj>
              </mc:Choice>
              <mc:Fallback>
                <p:oleObj name="Equation" r:id="rId5" imgW="952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877" y="3074177"/>
                        <a:ext cx="2743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43450"/>
              </p:ext>
            </p:extLst>
          </p:nvPr>
        </p:nvGraphicFramePr>
        <p:xfrm>
          <a:off x="3648477" y="4080740"/>
          <a:ext cx="2895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7" imgW="927000" imgH="228600" progId="Equation.3">
                  <p:embed/>
                </p:oleObj>
              </mc:Choice>
              <mc:Fallback>
                <p:oleObj name="Equation" r:id="rId7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477" y="4080740"/>
                        <a:ext cx="2895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532976"/>
              </p:ext>
            </p:extLst>
          </p:nvPr>
        </p:nvGraphicFramePr>
        <p:xfrm>
          <a:off x="3800877" y="4858703"/>
          <a:ext cx="1295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9" imgW="393480" imgH="228600" progId="Equation.3">
                  <p:embed/>
                </p:oleObj>
              </mc:Choice>
              <mc:Fallback>
                <p:oleObj name="Equation" r:id="rId9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877" y="4858703"/>
                        <a:ext cx="1295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1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128" y="3859369"/>
            <a:ext cx="96333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কর্ণ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k=15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l=11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প্রস্থ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w=10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 হলে,উচ্চতা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h=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কত?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1127" y="228600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32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913" y="1449948"/>
            <a:ext cx="1126901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ঘনবস্তু কাকে বলে তা বলতে পারবে।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ঘনবস্তুর মাত্রা কয়টি তা বলেত পারবে।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কর্ণ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ও দুটি মাত্রা দিয়ে একটি অজানা মাত্রা বের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ঘনবস্তুর আয়তন নির্নয় করতে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3728434"/>
            <a:ext cx="106379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আয়তাকার ঘনবস্তুর দৈর্ঘ্য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মিটার,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মিটার এবং উচ্চতা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মিটার হলে এর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পৃষ্ঠের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কত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879" y="396024"/>
            <a:ext cx="655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48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949" y="631065"/>
            <a:ext cx="3142445" cy="6463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সত্য কথা বলবে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070501" y="631065"/>
            <a:ext cx="4146998" cy="6463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সময়ের সঠিক ব্যবহার করবে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46220" y="5653825"/>
            <a:ext cx="3490174" cy="6463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অনুশীলন করবে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915954" y="5653824"/>
            <a:ext cx="4005330" cy="64633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 দিয়ে সকল কাজ করবে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49251" y="10861251"/>
            <a:ext cx="166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সত্য কথা বলবে</a:t>
            </a:r>
            <a:endParaRPr lang="en-US" dirty="0"/>
          </a:p>
        </p:txBody>
      </p:sp>
      <p:pic>
        <p:nvPicPr>
          <p:cNvPr id="7" name="Picture 6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8019" y="1344426"/>
            <a:ext cx="7302500" cy="378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6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numCol="1" rtlCol="0" anchor="ctr">
            <a:prstTxWarp prst="textPlain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72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0" y="1371600"/>
            <a:ext cx="4979830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1369" y="1371600"/>
            <a:ext cx="4827431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1368" y="3546334"/>
            <a:ext cx="48274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রেহানা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পারভিন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গনিত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০১</a:t>
            </a:r>
            <a:r>
              <a:rPr lang="en-US" sz="28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৭৩২৭৬৫০৮৬</a:t>
            </a:r>
            <a:endParaRPr lang="bn-BD" sz="28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smtClean="0">
                <a:ln>
                  <a:solidFill>
                    <a:schemeClr val="tx1"/>
                  </a:solidFill>
                  <a:prstDash val="solid"/>
                </a:ln>
                <a:latin typeface="Century" panose="02040604050505020304" pitchFamily="18" charset="0"/>
                <a:cs typeface="NikoshBAN" pitchFamily="2" charset="0"/>
              </a:rPr>
              <a:t>rehenamp@gmail.com</a:t>
            </a:r>
            <a:endParaRPr lang="en-US" sz="2800" dirty="0">
              <a:ln>
                <a:solidFill>
                  <a:schemeClr val="tx1"/>
                </a:solidFill>
                <a:prstDash val="solid"/>
              </a:ln>
              <a:latin typeface="Century" panose="02040604050505020304" pitchFamily="18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798" y="2529750"/>
            <a:ext cx="4979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</a:p>
          <a:p>
            <a:r>
              <a:rPr lang="bn-BD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বিষয়ঃসাধারন</a:t>
            </a:r>
            <a:r>
              <a:rPr lang="en-US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পরিমিতি</a:t>
            </a:r>
          </a:p>
          <a:p>
            <a:r>
              <a:rPr lang="bn-BD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</a:t>
            </a:r>
            <a:r>
              <a:rPr lang="en-US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 ঘনবস্তু</a:t>
            </a:r>
            <a:endParaRPr lang="bn-BD" sz="40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198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72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74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07" y="1930509"/>
            <a:ext cx="1428979" cy="14729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857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0358" y="642802"/>
            <a:ext cx="46025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আচরণিক উদ্দেশ্যঃ</a:t>
            </a:r>
            <a:endParaRPr lang="bn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576" y="1658465"/>
            <a:ext cx="11758411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১,আয়তাকার </a:t>
            </a:r>
            <a:r>
              <a:rPr lang="bn-BD" sz="5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ঘনবস্তু কি তা বলতে পারবে।</a:t>
            </a:r>
          </a:p>
          <a:p>
            <a:r>
              <a:rPr lang="bn-BD" sz="5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২,আয়তাকার ঘনবস্তুর কর্ণের সূত্র বলতে পারবে।</a:t>
            </a:r>
          </a:p>
          <a:p>
            <a:r>
              <a:rPr lang="bn-BD" sz="5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৩,আয়তাকার ঘনবস্তুর দৈর্ঘ্য,প্রস্থ,উচ্চতা পরিমাপ করতে পারবে।</a:t>
            </a:r>
          </a:p>
          <a:p>
            <a:r>
              <a:rPr lang="bn-BD" sz="5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৪,আয়তাকার ঘনবস্তুর আয়তন নির্নয়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50875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869545" y="5107021"/>
            <a:ext cx="176762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1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115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0466" y="463640"/>
            <a:ext cx="8165207" cy="464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95639" y="5265314"/>
            <a:ext cx="351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কাঠের বাক্স</a:t>
            </a:r>
            <a:endParaRPr lang="en-US" sz="7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3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t="18683" b="8023"/>
          <a:stretch/>
        </p:blipFill>
        <p:spPr bwMode="auto">
          <a:xfrm>
            <a:off x="2057400" y="1004552"/>
            <a:ext cx="8229600" cy="394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flipH="1">
            <a:off x="4421881" y="5039933"/>
            <a:ext cx="32442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7200" b="1" dirty="0">
                <a:ln w="11430"/>
                <a:solidFill>
                  <a:srgbClr val="002060"/>
                </a:solidFill>
              </a:rPr>
              <a:t>ডাস্টার</a:t>
            </a:r>
            <a:endParaRPr lang="en-US" sz="7200" b="1" dirty="0">
              <a:ln w="1143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3.125E-6 0.33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82" r="17481"/>
          <a:stretch/>
        </p:blipFill>
        <p:spPr bwMode="auto">
          <a:xfrm>
            <a:off x="3618963" y="228600"/>
            <a:ext cx="531897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38600" y="5715001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   P   U</a:t>
            </a:r>
          </a:p>
        </p:txBody>
      </p:sp>
    </p:spTree>
    <p:extLst>
      <p:ext uri="{BB962C8B-B14F-4D97-AF65-F5344CB8AC3E}">
        <p14:creationId xmlns:p14="http://schemas.microsoft.com/office/powerpoint/2010/main" val="4598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554" y="2515674"/>
            <a:ext cx="9852337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138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ঘনবস্তূ</a:t>
            </a:r>
            <a:r>
              <a:rPr lang="bn-BD" sz="13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1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05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4" y="1243884"/>
            <a:ext cx="115652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জোড়া সমান্তরাল আয়তাকার সমতল পৃষ্ঠ দ্বারা আবদ্ধ ঘনবস্তুকে আয়তাকার ঘনবস্তবলে।</a:t>
            </a: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 ঘনবস্তুর দৈর্ঘ্য</a:t>
            </a: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l, </a:t>
            </a:r>
            <a:r>
              <a:rPr lang="bn-BD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 </a:t>
            </a: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 </a:t>
            </a:r>
            <a:r>
              <a:rPr lang="bn-BD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উচ্চতা</a:t>
            </a: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 </a:t>
            </a:r>
            <a:r>
              <a:rPr lang="bn-BD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হলে,</a:t>
            </a:r>
            <a:endParaRPr lang="en-US" sz="48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কর্ণের দৈর্ঘ্য</a:t>
            </a: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k =</a:t>
            </a:r>
            <a:r>
              <a:rPr lang="bn-BD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just"/>
            <a:r>
              <a:rPr lang="bn-BD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সমগ্র পৃষ্ঠের ক্ষেত্রফল</a:t>
            </a: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2(</a:t>
            </a:r>
            <a:r>
              <a:rPr lang="en-US" sz="4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lw+wh+hl</a:t>
            </a: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bn-BD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একক এবং আয়তন</a:t>
            </a: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lwh</a:t>
            </a:r>
            <a:r>
              <a:rPr lang="bn-BD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 একক। </a:t>
            </a:r>
            <a:endParaRPr lang="en-US" sz="48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081227"/>
              </p:ext>
            </p:extLst>
          </p:nvPr>
        </p:nvGraphicFramePr>
        <p:xfrm>
          <a:off x="3499833" y="3367773"/>
          <a:ext cx="2578995" cy="8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850680" imgH="253800" progId="Equation.3">
                  <p:embed/>
                </p:oleObj>
              </mc:Choice>
              <mc:Fallback>
                <p:oleObj name="Equation" r:id="rId3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833" y="3367773"/>
                        <a:ext cx="2578995" cy="8257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28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232</Words>
  <Application>Microsoft Office PowerPoint</Application>
  <PresentationFormat>Custom</PresentationFormat>
  <Paragraphs>48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Arafat</dc:creator>
  <cp:lastModifiedBy>HP</cp:lastModifiedBy>
  <cp:revision>32</cp:revision>
  <dcterms:created xsi:type="dcterms:W3CDTF">2019-09-22T01:43:06Z</dcterms:created>
  <dcterms:modified xsi:type="dcterms:W3CDTF">2019-09-26T04:58:39Z</dcterms:modified>
</cp:coreProperties>
</file>