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6" r:id="rId9"/>
    <p:sldId id="280" r:id="rId10"/>
    <p:sldId id="274" r:id="rId11"/>
    <p:sldId id="265" r:id="rId12"/>
    <p:sldId id="281" r:id="rId13"/>
    <p:sldId id="262" r:id="rId14"/>
    <p:sldId id="279" r:id="rId15"/>
    <p:sldId id="264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60093"/>
    <a:srgbClr val="F80E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52400"/>
            <a:ext cx="3200400" cy="1981200"/>
          </a:xfrm>
        </p:spPr>
        <p:txBody>
          <a:bodyPr/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772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Weelc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6858000" cy="1800225"/>
          </a:xfrm>
          <a:prstGeom prst="rect">
            <a:avLst/>
          </a:prstGeom>
        </p:spPr>
      </p:pic>
      <p:pic>
        <p:nvPicPr>
          <p:cNvPr id="5" name="Picture 4" descr="imagesK4TVU1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8382000" cy="4267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More than 200 nations send a total of about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371600"/>
            <a:ext cx="2774731" cy="1828800"/>
          </a:xfr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371600"/>
            <a:ext cx="2521120" cy="1828800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371600"/>
            <a:ext cx="2667000" cy="1828800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429000"/>
            <a:ext cx="2819400" cy="1859170"/>
          </a:xfrm>
          <a:prstGeom prst="rect">
            <a:avLst/>
          </a:prstGeom>
        </p:spPr>
      </p:pic>
      <p:pic>
        <p:nvPicPr>
          <p:cNvPr id="9" name="Picture 8" descr="images (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3429000"/>
            <a:ext cx="2514600" cy="1905000"/>
          </a:xfrm>
          <a:prstGeom prst="rect">
            <a:avLst/>
          </a:prstGeom>
        </p:spPr>
      </p:pic>
      <p:pic>
        <p:nvPicPr>
          <p:cNvPr id="11" name="Picture 10" descr="images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3505200"/>
            <a:ext cx="2667000" cy="182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5638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13,000 athletes to compete in more than 30    </a:t>
            </a:r>
          </a:p>
          <a:p>
            <a:r>
              <a:rPr lang="en-US" sz="3200" b="1" dirty="0" smtClean="0"/>
              <a:t>      different sports. 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8839200" cy="1066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fast Olympic games are held in Greece  almost 3,000 years ago.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world-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077200" cy="4525963"/>
          </a:xfrm>
        </p:spPr>
      </p:pic>
      <p:sp>
        <p:nvSpPr>
          <p:cNvPr id="5" name="Rounded Rectangle 4"/>
          <p:cNvSpPr/>
          <p:nvPr/>
        </p:nvSpPr>
        <p:spPr>
          <a:xfrm>
            <a:off x="228600" y="228600"/>
            <a:ext cx="1676400" cy="533400"/>
          </a:xfrm>
          <a:prstGeom prst="roundRect">
            <a:avLst/>
          </a:prstGeom>
          <a:solidFill>
            <a:schemeClr val="accent2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Greece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76400" y="609600"/>
            <a:ext cx="2971800" cy="2209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324600" y="152400"/>
            <a:ext cx="2438400" cy="53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Bangladesh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5638800" y="1219200"/>
            <a:ext cx="2743200" cy="1371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388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modern Olympic games started in 1896, and there have been 31 Olympic competition since them.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305800" cy="47776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4343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Teacher`s reading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8153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76200"/>
            <a:ext cx="9601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Silent reading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w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465971"/>
            <a:ext cx="8001000" cy="4965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Write the answers  with the help of the text: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1.What is the Olympic Games?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How many nations take part in this competition?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Where was the games first held?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Where does the game come from?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667000" y="609600"/>
            <a:ext cx="3429000" cy="7620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07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Put the right word in each blank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2362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1.The First Olympic Games started  in--------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124201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-------- nations participate in this games.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962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There are -------- event in the game.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876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The Olympic game are hole in every ----- year after.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each_sea-002cc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0536" y="152400"/>
            <a:ext cx="8763000" cy="6553200"/>
          </a:xfrm>
        </p:spPr>
      </p:pic>
      <p:sp>
        <p:nvSpPr>
          <p:cNvPr id="7" name="Rectangle 6"/>
          <p:cNvSpPr/>
          <p:nvPr/>
        </p:nvSpPr>
        <p:spPr>
          <a:xfrm>
            <a:off x="6019800" y="1981200"/>
            <a:ext cx="3124200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YOU AGAIN</a:t>
            </a:r>
          </a:p>
          <a:p>
            <a:pPr algn="ctr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8600"/>
            <a:ext cx="7772400" cy="990600"/>
          </a:xfrm>
          <a:prstGeom prst="rect">
            <a:avLst/>
          </a:prstGeom>
          <a:gradFill flip="none" rotWithShape="1">
            <a:gsLst>
              <a:gs pos="9000">
                <a:srgbClr val="E6DCAC">
                  <a:alpha val="81000"/>
                </a:srgb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 r="-100000" b="-100000"/>
          </a:gradFill>
          <a:effectLst>
            <a:outerShdw blurRad="50800" dist="50800" dir="5400000" algn="ctr" rotWithShape="0">
              <a:schemeClr val="accent4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Teacher`s Identity</a:t>
            </a:r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763000" cy="350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Md. Abdul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Wazed</a:t>
            </a:r>
            <a:endParaRPr lang="en-US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>
              <a:buNone/>
            </a:pP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Gopalpur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Govt. Primary School</a:t>
            </a:r>
          </a:p>
          <a:p>
            <a:pPr>
              <a:buNone/>
            </a:pP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Ghoraghat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Dinajpur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8" y="3032760"/>
            <a:ext cx="8927042" cy="3672840"/>
          </a:xfrm>
          <a:prstGeom prst="rect">
            <a:avLst/>
          </a:prstGeom>
        </p:spPr>
      </p:pic>
      <p:sp>
        <p:nvSpPr>
          <p:cNvPr id="4" name="Diamond 3"/>
          <p:cNvSpPr/>
          <p:nvPr/>
        </p:nvSpPr>
        <p:spPr>
          <a:xfrm>
            <a:off x="2286000" y="304800"/>
            <a:ext cx="4495800" cy="1066800"/>
          </a:xfrm>
          <a:prstGeom prst="diamon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2514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      : English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          :Five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Lesson unit :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914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outcomes: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By the end of this lesson the students will be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able to 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1.1.2 say sentences with proper intonation. 	</a:t>
            </a:r>
          </a:p>
          <a:p>
            <a:pPr>
              <a:buNone/>
            </a:pPr>
            <a:r>
              <a:rPr lang="en-US" dirty="0" smtClean="0"/>
              <a:t>1.5.1 read words, phrases and sentences in the text with proper pronunciation, 	</a:t>
            </a:r>
          </a:p>
          <a:p>
            <a:pPr>
              <a:buNone/>
            </a:pPr>
            <a:r>
              <a:rPr lang="en-US" dirty="0" smtClean="0"/>
              <a:t>9.1.1 take dictation of short and simple paragraphs.</a:t>
            </a:r>
          </a:p>
          <a:p>
            <a:pPr>
              <a:buNone/>
            </a:pPr>
            <a:r>
              <a:rPr lang="en-US" dirty="0" smtClean="0"/>
              <a:t>11.1.1 write simple letters to friends and relatives. 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81400" y="304800"/>
            <a:ext cx="2209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8600"/>
            <a:ext cx="2590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Emotion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OL Ru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2743200"/>
            <a:ext cx="4343400" cy="3533775"/>
          </a:xfrm>
        </p:spPr>
      </p:pic>
      <p:pic>
        <p:nvPicPr>
          <p:cNvPr id="5" name="Picture 4" descr="oL Swi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4038600" cy="3228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DECLARATION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5181600"/>
            <a:ext cx="3048000" cy="91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 Sport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057400"/>
            <a:ext cx="88392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924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New words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1"/>
            <a:ext cx="2133600" cy="6857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biggest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76136" y="2819400"/>
            <a:ext cx="29718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competition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53200" y="2819400"/>
            <a:ext cx="20574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5257800"/>
            <a:ext cx="22098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Host city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5257800"/>
            <a:ext cx="29718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participate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05600" y="5257800"/>
            <a:ext cx="2057400" cy="685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almost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1600200"/>
            <a:ext cx="8382000" cy="1588"/>
          </a:xfrm>
          <a:prstGeom prst="line">
            <a:avLst/>
          </a:prstGeom>
          <a:ln w="38100">
            <a:solidFill>
              <a:srgbClr val="F80E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1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80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800"/>
                            </p:stCondLst>
                            <p:childTnLst>
                              <p:par>
                                <p:cTn id="5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Olympic Games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28600"/>
            <a:ext cx="7239000" cy="762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458200" cy="419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181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Olympic games are the biggest sport competition in the world.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001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939025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years</a:t>
                      </a:r>
                      <a:endParaRPr lang="en-US" sz="60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6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2004</a:t>
                      </a:r>
                      <a:endParaRPr lang="en-US" sz="3600" dirty="0"/>
                    </a:p>
                  </a:txBody>
                  <a:tcPr/>
                </a:tc>
              </a:tr>
              <a:tr h="6046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2008</a:t>
                      </a:r>
                      <a:endParaRPr lang="en-US" sz="3600" dirty="0"/>
                    </a:p>
                  </a:txBody>
                  <a:tcPr/>
                </a:tc>
              </a:tr>
              <a:tr h="6046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</a:t>
                      </a:r>
                      <a:endParaRPr lang="en-US" sz="3600" dirty="0"/>
                    </a:p>
                  </a:txBody>
                  <a:tcPr/>
                </a:tc>
              </a:tr>
              <a:tr h="6046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2016</a:t>
                      </a:r>
                      <a:endParaRPr lang="en-US" sz="3600" dirty="0"/>
                    </a:p>
                  </a:txBody>
                  <a:tcPr/>
                </a:tc>
              </a:tr>
              <a:tr h="6046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2020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228600"/>
            <a:ext cx="7239000" cy="762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Olympic Games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629400" y="2316480"/>
            <a:ext cx="1524000" cy="3169920"/>
            <a:chOff x="6629400" y="2316480"/>
            <a:chExt cx="1524000" cy="3169920"/>
          </a:xfrm>
        </p:grpSpPr>
        <p:sp>
          <p:nvSpPr>
            <p:cNvPr id="7" name="Oval 6"/>
            <p:cNvSpPr/>
            <p:nvPr/>
          </p:nvSpPr>
          <p:spPr>
            <a:xfrm>
              <a:off x="6705600" y="2316480"/>
              <a:ext cx="14478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05600" y="2971800"/>
              <a:ext cx="14478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29400" y="3581400"/>
              <a:ext cx="14478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4191000"/>
              <a:ext cx="14478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4876800"/>
              <a:ext cx="14478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5562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Olympics are held every four years in a different   host  city.   </a:t>
            </a:r>
            <a:endParaRPr lang="en-US" sz="3200" b="1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275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Lesson</vt:lpstr>
      <vt:lpstr>Learning outcomes:</vt:lpstr>
      <vt:lpstr> Emotion  </vt:lpstr>
      <vt:lpstr>DECLARATION</vt:lpstr>
      <vt:lpstr> New words</vt:lpstr>
      <vt:lpstr> The Olympic Games</vt:lpstr>
      <vt:lpstr> The Olympic Games</vt:lpstr>
      <vt:lpstr>More than 200 nations send a total of about </vt:lpstr>
      <vt:lpstr>The fast Olympic games are held in Greece  almost 3,000 years ago.   </vt:lpstr>
      <vt:lpstr>The modern Olympic games started in 1896, and there have been 31 Olympic competition since them.</vt:lpstr>
      <vt:lpstr> Teacher`s reading </vt:lpstr>
      <vt:lpstr>Silent reading</vt:lpstr>
      <vt:lpstr>Slide 15</vt:lpstr>
      <vt:lpstr>Evaluation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you all</dc:title>
  <dc:creator>Amiruzzaman</dc:creator>
  <cp:lastModifiedBy>gopalpur gps</cp:lastModifiedBy>
  <cp:revision>336</cp:revision>
  <dcterms:created xsi:type="dcterms:W3CDTF">2006-08-16T00:00:00Z</dcterms:created>
  <dcterms:modified xsi:type="dcterms:W3CDTF">2019-09-29T14:12:21Z</dcterms:modified>
</cp:coreProperties>
</file>