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8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on" initials="W" lastIdx="1" clrIdx="0">
    <p:extLst>
      <p:ext uri="{19B8F6BF-5375-455C-9EA6-DF929625EA0E}">
        <p15:presenceInfo xmlns:p15="http://schemas.microsoft.com/office/powerpoint/2012/main" userId="Walt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A1C19-CBCD-4D93-9E93-D8E5141C55AD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79CE5-A347-45A7-971F-58D214897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A547-3E84-4876-8BDE-DD08BC65B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9D953-E01A-49ED-BF44-5E673DD3A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21A65-8FE5-4DBE-A9B8-34DA383AC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5F5BD-DBF0-4A35-ABF6-3D83B41BE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243E6-44B8-4DE5-B291-EDCA41BA4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0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EE58-764E-46E7-9A06-A900E68E2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D3F56-E107-4A38-9397-BA831AA34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4BC07-B2AD-4D8A-8EA3-020FAF8D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E8D98-8F12-4AB9-BBA6-8D3CC5A1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E6D75-4A90-47A8-8456-CA5E6D8D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B8D3D-0290-4047-B421-702C75C1B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01102F-ABCD-4C18-87F4-A17DCCD93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A6029-CBEC-462B-9BED-1B74CB2E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5231B-D16C-4AB7-A066-F31A3298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5D054-8871-4395-8DDC-F5375AC2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48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AEE20-CDB0-478B-AF8C-E4617C90D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1C6E3-4028-4E0F-8ECD-4CDD4030F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53DA2-E739-4767-8CE8-61631AE5F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0ACE3-FB1A-4262-A979-3B78F156E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A0498-7305-445A-92CD-8E21ED80C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F2267-9FA2-4675-98AC-2B2BC31C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E168E-3BBB-47BD-80A9-736B9CEF0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82DA8-B557-4DAD-8D60-EC7A51E7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B2415-E1B9-4585-B24F-365104C9F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85732-E0A6-4CBC-8B00-02F738B7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4C0D-796D-4411-9D44-7A8009BF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13CBB-F28F-419A-9770-705D38827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679087-4242-4080-8578-2EFDD6E36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F458D1-F076-45B5-9E8A-9F9F61F1E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7342B-ECDC-47D5-A2EB-2F7C443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F9234-86E3-4FDD-B3C2-7CBC77BD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2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6895B-7C05-4B85-8B27-F9D6A609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8B227-96D2-4ED2-AD3D-58F0EF12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606BE-2BE1-4D96-9B0A-5DEA00C6E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5F214B-623D-4D94-AE25-321A9D434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A9AD51-D9E4-40A2-880F-7E404D9D5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DED539-8568-498D-86D4-BEAF52AA0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AEDFA1-5F43-4493-931A-194E70CB3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DF8811-4B61-45E9-A4CE-C8F276A8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1B70A-821A-49A4-81D5-75446F68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F3632-E150-4D29-9889-D6FC80F2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87BED-4E36-4E49-9105-FA00A92C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AF26E7-A60F-465C-8077-A2A2F70F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9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9F257A-8A2D-42F1-BA6C-63373EEAA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2D0A16-657F-42D7-BF65-0619E7F0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F4E1B-FD8A-4F5C-9812-42C4B6CFA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8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346F6-264D-4BFA-B0D4-E08424E4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0253-FEA3-48C1-A7A6-EB617C4B4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8289E-5A0C-4104-88B8-FAD47CD4F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99EEC-EC52-4DF0-9B77-322B2782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812CD-6633-447E-9B29-A5851C99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34850-A8E9-4603-8BF4-67B65F9C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97B0-B004-442A-94B0-D4695E510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8F30AF-2456-47D4-AE08-024A222551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69A100-C522-4D46-9F8B-671FC3D8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8FBDC-6DC6-4186-979D-8EA70A59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3638-3710-4B9B-A066-686D61F0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8439D-4D44-4A7B-A17F-2D6F5010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4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0B6E22-45A9-4800-B3E6-D61AE7B76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92A0D-A05E-467C-AA26-BBB868EFE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4F196-71DE-4ACB-A9D7-55B13C667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DE503-B9BE-47DE-B47D-4CB7CF603AC3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61C2-AE22-4501-AA61-A35DF7573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368F3-0879-4166-9A66-E7F73ED28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FC726-85D4-48E8-9B01-7426B6DB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2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ghDRJVxFx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DE30B6-7C29-4849-B337-355DEEE3E1BF}"/>
              </a:ext>
            </a:extLst>
          </p:cNvPr>
          <p:cNvSpPr/>
          <p:nvPr/>
        </p:nvSpPr>
        <p:spPr>
          <a:xfrm>
            <a:off x="2012478" y="2105561"/>
            <a:ext cx="8167044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59281">
                      <a:srgbClr val="0070C0"/>
                    </a:gs>
                    <a:gs pos="36260">
                      <a:srgbClr val="00B050"/>
                    </a:gs>
                    <a:gs pos="0">
                      <a:srgbClr val="FF0000"/>
                    </a:gs>
                    <a:gs pos="74000">
                      <a:srgbClr val="002060"/>
                    </a:gs>
                    <a:gs pos="83000">
                      <a:srgbClr val="7030A0"/>
                    </a:gs>
                    <a:gs pos="16825">
                      <a:schemeClr val="accent2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5400000" scaled="1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2800" dirty="0">
              <a:gradFill>
                <a:gsLst>
                  <a:gs pos="59281">
                    <a:srgbClr val="0070C0"/>
                  </a:gs>
                  <a:gs pos="36260">
                    <a:srgbClr val="00B050"/>
                  </a:gs>
                  <a:gs pos="0">
                    <a:srgbClr val="FF0000"/>
                  </a:gs>
                  <a:gs pos="74000">
                    <a:srgbClr val="002060"/>
                  </a:gs>
                  <a:gs pos="83000">
                    <a:srgbClr val="7030A0"/>
                  </a:gs>
                  <a:gs pos="16825">
                    <a:schemeClr val="accent2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C42008-C057-4C66-A2AA-D35E0F0831DD}"/>
              </a:ext>
            </a:extLst>
          </p:cNvPr>
          <p:cNvSpPr/>
          <p:nvPr/>
        </p:nvSpPr>
        <p:spPr>
          <a:xfrm>
            <a:off x="199709" y="1570383"/>
            <a:ext cx="7633253" cy="5287617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44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B95DA-3B56-4F3D-99F4-B20E1AF1BBDD}"/>
              </a:ext>
            </a:extLst>
          </p:cNvPr>
          <p:cNvSpPr txBox="1"/>
          <p:nvPr/>
        </p:nvSpPr>
        <p:spPr>
          <a:xfrm>
            <a:off x="2470047" y="2632436"/>
            <a:ext cx="760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enjoy to reciting rhyme? 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412C1-3116-48CB-BC32-59894A387F6B}"/>
              </a:ext>
            </a:extLst>
          </p:cNvPr>
          <p:cNvSpPr/>
          <p:nvPr/>
        </p:nvSpPr>
        <p:spPr>
          <a:xfrm>
            <a:off x="2589317" y="2619184"/>
            <a:ext cx="7341704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77E141-4818-46D5-B457-939CAE9D9D8B}"/>
              </a:ext>
            </a:extLst>
          </p:cNvPr>
          <p:cNvSpPr txBox="1"/>
          <p:nvPr/>
        </p:nvSpPr>
        <p:spPr>
          <a:xfrm>
            <a:off x="3223718" y="2619184"/>
            <a:ext cx="633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enjoy a rhyme.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64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AB39D-67C3-4DBE-B9F6-FED8A3075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701" y="1057799"/>
            <a:ext cx="7166598" cy="5590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07BEBF-ECB5-461F-AB98-A57C7053104F}"/>
              </a:ext>
            </a:extLst>
          </p:cNvPr>
          <p:cNvSpPr txBox="1"/>
          <p:nvPr/>
        </p:nvSpPr>
        <p:spPr>
          <a:xfrm>
            <a:off x="1872774" y="61938"/>
            <a:ext cx="844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after me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FA447B-6ADD-4B8B-B059-CCDB17AD8AF6}"/>
              </a:ext>
            </a:extLst>
          </p:cNvPr>
          <p:cNvSpPr/>
          <p:nvPr/>
        </p:nvSpPr>
        <p:spPr>
          <a:xfrm>
            <a:off x="4598504" y="1190321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3453A0-25D4-4453-803F-F0704884B554}"/>
              </a:ext>
            </a:extLst>
          </p:cNvPr>
          <p:cNvSpPr/>
          <p:nvPr/>
        </p:nvSpPr>
        <p:spPr>
          <a:xfrm>
            <a:off x="4598504" y="1640895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F3513B-2404-43BC-A7B8-98D16C3C3FBC}"/>
              </a:ext>
            </a:extLst>
          </p:cNvPr>
          <p:cNvSpPr/>
          <p:nvPr/>
        </p:nvSpPr>
        <p:spPr>
          <a:xfrm>
            <a:off x="2888975" y="1190321"/>
            <a:ext cx="1415376" cy="171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167DF1-C170-4354-AE9A-B2D6BDB6DDA0}"/>
              </a:ext>
            </a:extLst>
          </p:cNvPr>
          <p:cNvSpPr/>
          <p:nvPr/>
        </p:nvSpPr>
        <p:spPr>
          <a:xfrm>
            <a:off x="4764156" y="2305522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E51042-B1F9-4100-B1A7-2C1C29D43FC6}"/>
              </a:ext>
            </a:extLst>
          </p:cNvPr>
          <p:cNvSpPr/>
          <p:nvPr/>
        </p:nvSpPr>
        <p:spPr>
          <a:xfrm>
            <a:off x="4664764" y="2769350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D25065-1F23-40A8-AEF4-6CD636D557FF}"/>
              </a:ext>
            </a:extLst>
          </p:cNvPr>
          <p:cNvSpPr/>
          <p:nvPr/>
        </p:nvSpPr>
        <p:spPr>
          <a:xfrm>
            <a:off x="7328451" y="1190321"/>
            <a:ext cx="2187317" cy="312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F10636-2C6F-4853-AD10-75A9EB951AB4}"/>
              </a:ext>
            </a:extLst>
          </p:cNvPr>
          <p:cNvSpPr/>
          <p:nvPr/>
        </p:nvSpPr>
        <p:spPr>
          <a:xfrm>
            <a:off x="4791368" y="3342789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11B41E-640B-4066-8443-B479F6C4A24C}"/>
              </a:ext>
            </a:extLst>
          </p:cNvPr>
          <p:cNvSpPr/>
          <p:nvPr/>
        </p:nvSpPr>
        <p:spPr>
          <a:xfrm>
            <a:off x="4818580" y="3810215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A4FA2-D193-47E3-9863-EF79E32FA6F0}"/>
              </a:ext>
            </a:extLst>
          </p:cNvPr>
          <p:cNvSpPr/>
          <p:nvPr/>
        </p:nvSpPr>
        <p:spPr>
          <a:xfrm>
            <a:off x="2458503" y="2945076"/>
            <a:ext cx="2416399" cy="194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EEB44B-CA27-415C-A64D-17C886A631D7}"/>
              </a:ext>
            </a:extLst>
          </p:cNvPr>
          <p:cNvSpPr/>
          <p:nvPr/>
        </p:nvSpPr>
        <p:spPr>
          <a:xfrm>
            <a:off x="4740257" y="4370842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2E54C3-CEE2-4EB7-8BB5-E6B91270C2A6}"/>
              </a:ext>
            </a:extLst>
          </p:cNvPr>
          <p:cNvSpPr/>
          <p:nvPr/>
        </p:nvSpPr>
        <p:spPr>
          <a:xfrm>
            <a:off x="4689146" y="4842311"/>
            <a:ext cx="2663687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9DFB4B-701B-460B-B058-EC98E213011F}"/>
              </a:ext>
            </a:extLst>
          </p:cNvPr>
          <p:cNvSpPr/>
          <p:nvPr/>
        </p:nvSpPr>
        <p:spPr>
          <a:xfrm>
            <a:off x="6877878" y="4969345"/>
            <a:ext cx="2801421" cy="1002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6CD7CC-8AEA-4117-BF24-72C33D6473B9}"/>
              </a:ext>
            </a:extLst>
          </p:cNvPr>
          <p:cNvSpPr/>
          <p:nvPr/>
        </p:nvSpPr>
        <p:spPr>
          <a:xfrm>
            <a:off x="4685352" y="5416173"/>
            <a:ext cx="2075380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C7B000-C5EC-4FDC-81D1-D17F410573FA}"/>
              </a:ext>
            </a:extLst>
          </p:cNvPr>
          <p:cNvSpPr/>
          <p:nvPr/>
        </p:nvSpPr>
        <p:spPr>
          <a:xfrm>
            <a:off x="4598503" y="5839818"/>
            <a:ext cx="2279375" cy="45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B4ABFB-2C48-43DB-9CF6-36847CB1C76B}"/>
              </a:ext>
            </a:extLst>
          </p:cNvPr>
          <p:cNvSpPr/>
          <p:nvPr/>
        </p:nvSpPr>
        <p:spPr>
          <a:xfrm>
            <a:off x="2742608" y="4760763"/>
            <a:ext cx="1829391" cy="1796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0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1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2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6ECEB9-6CFF-478D-8FF7-476562D66320}"/>
              </a:ext>
            </a:extLst>
          </p:cNvPr>
          <p:cNvSpPr txBox="1"/>
          <p:nvPr/>
        </p:nvSpPr>
        <p:spPr>
          <a:xfrm>
            <a:off x="69745" y="0"/>
            <a:ext cx="4843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and listen</a:t>
            </a:r>
            <a:endParaRPr lang="en-US" sz="4000" u="sng" dirty="0"/>
          </a:p>
        </p:txBody>
      </p:sp>
      <p:pic>
        <p:nvPicPr>
          <p:cNvPr id="5" name="123full">
            <a:hlinkClick r:id="" action="ppaction://media"/>
            <a:extLst>
              <a:ext uri="{FF2B5EF4-FFF2-40B4-BE49-F238E27FC236}">
                <a16:creationId xmlns:a16="http://schemas.microsoft.com/office/drawing/2014/main" id="{3E36EDD0-91D4-4D48-8124-7A8C72AD43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6732" y="920190"/>
            <a:ext cx="10458537" cy="54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7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AA6093-A386-4AF2-B1EB-586BFBCD4CD6}"/>
              </a:ext>
            </a:extLst>
          </p:cNvPr>
          <p:cNvSpPr txBox="1"/>
          <p:nvPr/>
        </p:nvSpPr>
        <p:spPr>
          <a:xfrm>
            <a:off x="69745" y="0"/>
            <a:ext cx="841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after me</a:t>
            </a:r>
            <a:endParaRPr lang="en-US" sz="4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CFAA27-9412-4893-B045-2AB69095B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455" y="1036446"/>
            <a:ext cx="7846184" cy="53512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65681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42A30F-7618-4B8D-B179-8AB824D31C07}"/>
              </a:ext>
            </a:extLst>
          </p:cNvPr>
          <p:cNvSpPr txBox="1"/>
          <p:nvPr/>
        </p:nvSpPr>
        <p:spPr>
          <a:xfrm>
            <a:off x="69745" y="0"/>
            <a:ext cx="9115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after me</a:t>
            </a:r>
            <a:endParaRPr lang="en-US" sz="4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938B5-AABF-4F4C-B026-6325C5951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97" y="1052508"/>
            <a:ext cx="7888406" cy="54301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09665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712961-8365-42A6-A39D-6CC6616C98FC}"/>
              </a:ext>
            </a:extLst>
          </p:cNvPr>
          <p:cNvSpPr txBox="1"/>
          <p:nvPr/>
        </p:nvSpPr>
        <p:spPr>
          <a:xfrm>
            <a:off x="69745" y="0"/>
            <a:ext cx="9101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after me</a:t>
            </a:r>
            <a:endParaRPr lang="en-US" sz="4000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1943E-B804-45A1-9B18-A451600B0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16" y="923330"/>
            <a:ext cx="8114769" cy="55320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73829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0F5EE-FC1A-4A5E-9D6A-F94549A6BB86}"/>
              </a:ext>
            </a:extLst>
          </p:cNvPr>
          <p:cNvSpPr txBox="1"/>
          <p:nvPr/>
        </p:nvSpPr>
        <p:spPr>
          <a:xfrm>
            <a:off x="69745" y="0"/>
            <a:ext cx="8587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after me</a:t>
            </a:r>
            <a:endParaRPr lang="en-US" sz="4000" u="sng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C760E9-A80B-4674-87F0-434820876CE8}"/>
              </a:ext>
            </a:extLst>
          </p:cNvPr>
          <p:cNvGrpSpPr/>
          <p:nvPr/>
        </p:nvGrpSpPr>
        <p:grpSpPr>
          <a:xfrm>
            <a:off x="1802056" y="1023582"/>
            <a:ext cx="8587888" cy="5213445"/>
            <a:chOff x="1802056" y="1023582"/>
            <a:chExt cx="8587888" cy="521344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08B24F-AC98-4B60-814E-9022F4CC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056" y="1023582"/>
              <a:ext cx="8587888" cy="52134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3FEC6C-0580-4ABD-8A30-CE35F2E05564}"/>
                </a:ext>
              </a:extLst>
            </p:cNvPr>
            <p:cNvSpPr/>
            <p:nvPr/>
          </p:nvSpPr>
          <p:spPr>
            <a:xfrm>
              <a:off x="9171294" y="1023582"/>
              <a:ext cx="1177705" cy="68238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288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0F5EE-FC1A-4A5E-9D6A-F94549A6BB86}"/>
              </a:ext>
            </a:extLst>
          </p:cNvPr>
          <p:cNvSpPr txBox="1"/>
          <p:nvPr/>
        </p:nvSpPr>
        <p:spPr>
          <a:xfrm>
            <a:off x="69745" y="0"/>
            <a:ext cx="8750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after me</a:t>
            </a:r>
            <a:endParaRPr lang="en-US" sz="4000" u="sng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687B3A-8196-4001-B1EA-8001FE9BE9C5}"/>
              </a:ext>
            </a:extLst>
          </p:cNvPr>
          <p:cNvGrpSpPr/>
          <p:nvPr/>
        </p:nvGrpSpPr>
        <p:grpSpPr>
          <a:xfrm>
            <a:off x="1840326" y="911536"/>
            <a:ext cx="8511349" cy="5530207"/>
            <a:chOff x="1840326" y="911536"/>
            <a:chExt cx="8511349" cy="553020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BE3BB6-67EF-4A69-831C-85844C955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326" y="1132764"/>
              <a:ext cx="8511349" cy="530897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499AC5-C04E-4F67-B030-F0F0178290D5}"/>
                </a:ext>
              </a:extLst>
            </p:cNvPr>
            <p:cNvSpPr/>
            <p:nvPr/>
          </p:nvSpPr>
          <p:spPr>
            <a:xfrm>
              <a:off x="9017530" y="1132763"/>
              <a:ext cx="1136404" cy="69603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7D9198-D689-42A2-984C-E04D9B469971}"/>
                </a:ext>
              </a:extLst>
            </p:cNvPr>
            <p:cNvSpPr txBox="1"/>
            <p:nvPr/>
          </p:nvSpPr>
          <p:spPr>
            <a:xfrm>
              <a:off x="9017530" y="911536"/>
              <a:ext cx="9689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sz="6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2131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BFBA3-718C-4E74-8557-6BFFBBBA069F}"/>
              </a:ext>
            </a:extLst>
          </p:cNvPr>
          <p:cNvSpPr txBox="1"/>
          <p:nvPr/>
        </p:nvSpPr>
        <p:spPr>
          <a:xfrm>
            <a:off x="251791" y="109066"/>
            <a:ext cx="11676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 will show you one line then you have to say the next line. 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A3895-65D2-4B7E-998C-DE4E02B74A2B}"/>
              </a:ext>
            </a:extLst>
          </p:cNvPr>
          <p:cNvSpPr txBox="1"/>
          <p:nvPr/>
        </p:nvSpPr>
        <p:spPr>
          <a:xfrm>
            <a:off x="3674276" y="-107552"/>
            <a:ext cx="4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1 , 2</a:t>
            </a:r>
            <a:endParaRPr lang="en-US" sz="5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71C796-9F46-42BE-B875-E93F44BAAC69}"/>
              </a:ext>
            </a:extLst>
          </p:cNvPr>
          <p:cNvGrpSpPr/>
          <p:nvPr/>
        </p:nvGrpSpPr>
        <p:grpSpPr>
          <a:xfrm>
            <a:off x="3157652" y="524394"/>
            <a:ext cx="5876697" cy="1015663"/>
            <a:chOff x="3703562" y="2542106"/>
            <a:chExt cx="5876697" cy="101566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136D6AF-D7A4-49F8-B851-2EE8E62EE64D}"/>
                </a:ext>
              </a:extLst>
            </p:cNvPr>
            <p:cNvCxnSpPr>
              <a:cxnSpLocks/>
            </p:cNvCxnSpPr>
            <p:nvPr/>
          </p:nvCxnSpPr>
          <p:spPr>
            <a:xfrm>
              <a:off x="3703562" y="3284430"/>
              <a:ext cx="47848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0CB5C7-9085-4498-8F84-3B897C738E18}"/>
                </a:ext>
              </a:extLst>
            </p:cNvPr>
            <p:cNvSpPr txBox="1"/>
            <p:nvPr/>
          </p:nvSpPr>
          <p:spPr>
            <a:xfrm>
              <a:off x="8488438" y="2542106"/>
              <a:ext cx="1091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6000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921637F-93E4-423B-8B5D-FA3F66C7665C}"/>
              </a:ext>
            </a:extLst>
          </p:cNvPr>
          <p:cNvSpPr txBox="1"/>
          <p:nvPr/>
        </p:nvSpPr>
        <p:spPr>
          <a:xfrm>
            <a:off x="3674276" y="1180611"/>
            <a:ext cx="4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3 , 4</a:t>
            </a:r>
            <a:endParaRPr lang="en-US" sz="5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D8646-05AA-4E2F-86AF-D0BF09BFAD8D}"/>
              </a:ext>
            </a:extLst>
          </p:cNvPr>
          <p:cNvGrpSpPr/>
          <p:nvPr/>
        </p:nvGrpSpPr>
        <p:grpSpPr>
          <a:xfrm>
            <a:off x="3157652" y="1717659"/>
            <a:ext cx="5876697" cy="1015663"/>
            <a:chOff x="3703562" y="2542106"/>
            <a:chExt cx="5876697" cy="101566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8C3790-B738-4EF4-BD78-95B8133E4524}"/>
                </a:ext>
              </a:extLst>
            </p:cNvPr>
            <p:cNvCxnSpPr>
              <a:cxnSpLocks/>
            </p:cNvCxnSpPr>
            <p:nvPr/>
          </p:nvCxnSpPr>
          <p:spPr>
            <a:xfrm>
              <a:off x="3703562" y="3284430"/>
              <a:ext cx="47848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EADC5-CE73-4411-A261-6164076EDCE4}"/>
                </a:ext>
              </a:extLst>
            </p:cNvPr>
            <p:cNvSpPr txBox="1"/>
            <p:nvPr/>
          </p:nvSpPr>
          <p:spPr>
            <a:xfrm>
              <a:off x="8488438" y="2542106"/>
              <a:ext cx="1091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60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9859DC-827D-4B28-8B39-9CDC91E7CBE9}"/>
              </a:ext>
            </a:extLst>
          </p:cNvPr>
          <p:cNvSpPr txBox="1"/>
          <p:nvPr/>
        </p:nvSpPr>
        <p:spPr>
          <a:xfrm>
            <a:off x="3674276" y="2481713"/>
            <a:ext cx="4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5 , 6</a:t>
            </a:r>
            <a:endParaRPr lang="en-US" sz="5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B8259F-9005-4661-8F59-DC931E92D36A}"/>
              </a:ext>
            </a:extLst>
          </p:cNvPr>
          <p:cNvGrpSpPr/>
          <p:nvPr/>
        </p:nvGrpSpPr>
        <p:grpSpPr>
          <a:xfrm>
            <a:off x="3157652" y="3018761"/>
            <a:ext cx="5876697" cy="1015663"/>
            <a:chOff x="3703562" y="2542106"/>
            <a:chExt cx="5876697" cy="101566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876BE9-0269-4965-86DE-9792AF22FCF2}"/>
                </a:ext>
              </a:extLst>
            </p:cNvPr>
            <p:cNvCxnSpPr>
              <a:cxnSpLocks/>
            </p:cNvCxnSpPr>
            <p:nvPr/>
          </p:nvCxnSpPr>
          <p:spPr>
            <a:xfrm>
              <a:off x="3703562" y="3284430"/>
              <a:ext cx="47848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6A3C3B-2187-49C8-AFFF-56AF2AF52986}"/>
                </a:ext>
              </a:extLst>
            </p:cNvPr>
            <p:cNvSpPr txBox="1"/>
            <p:nvPr/>
          </p:nvSpPr>
          <p:spPr>
            <a:xfrm>
              <a:off x="8488438" y="2542106"/>
              <a:ext cx="1091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60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7C6644C-5BF9-4290-8C22-7861EBCAD440}"/>
              </a:ext>
            </a:extLst>
          </p:cNvPr>
          <p:cNvSpPr txBox="1"/>
          <p:nvPr/>
        </p:nvSpPr>
        <p:spPr>
          <a:xfrm>
            <a:off x="3674275" y="3813314"/>
            <a:ext cx="4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7 , 8</a:t>
            </a:r>
            <a:endParaRPr lang="en-US" sz="5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65D213-1779-43D4-A013-B0051F5C03AE}"/>
              </a:ext>
            </a:extLst>
          </p:cNvPr>
          <p:cNvGrpSpPr/>
          <p:nvPr/>
        </p:nvGrpSpPr>
        <p:grpSpPr>
          <a:xfrm>
            <a:off x="3157651" y="4418602"/>
            <a:ext cx="5876697" cy="1015663"/>
            <a:chOff x="3703562" y="2542106"/>
            <a:chExt cx="5876697" cy="1015663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C2FF0C1-4FAA-4207-897C-FFFDF3E47157}"/>
                </a:ext>
              </a:extLst>
            </p:cNvPr>
            <p:cNvCxnSpPr>
              <a:cxnSpLocks/>
            </p:cNvCxnSpPr>
            <p:nvPr/>
          </p:nvCxnSpPr>
          <p:spPr>
            <a:xfrm>
              <a:off x="3703562" y="3284430"/>
              <a:ext cx="47848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EC05A0-676C-4730-99CB-4F7D52C34464}"/>
                </a:ext>
              </a:extLst>
            </p:cNvPr>
            <p:cNvSpPr txBox="1"/>
            <p:nvPr/>
          </p:nvSpPr>
          <p:spPr>
            <a:xfrm>
              <a:off x="8488438" y="2542106"/>
              <a:ext cx="1091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60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D09E6A9-AD67-4D54-8F7B-EBE319573A51}"/>
              </a:ext>
            </a:extLst>
          </p:cNvPr>
          <p:cNvSpPr txBox="1"/>
          <p:nvPr/>
        </p:nvSpPr>
        <p:spPr>
          <a:xfrm>
            <a:off x="3674275" y="5242442"/>
            <a:ext cx="4843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9 , 10</a:t>
            </a:r>
            <a:endParaRPr lang="en-US" sz="5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DF6EEC9-8779-475C-A728-026FD2CF4802}"/>
              </a:ext>
            </a:extLst>
          </p:cNvPr>
          <p:cNvGrpSpPr/>
          <p:nvPr/>
        </p:nvGrpSpPr>
        <p:grpSpPr>
          <a:xfrm>
            <a:off x="3157651" y="5859109"/>
            <a:ext cx="5876697" cy="1015663"/>
            <a:chOff x="3703562" y="2542106"/>
            <a:chExt cx="5876697" cy="101566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E187F9-B0B5-4D89-8816-DE4EC156A177}"/>
                </a:ext>
              </a:extLst>
            </p:cNvPr>
            <p:cNvCxnSpPr>
              <a:cxnSpLocks/>
            </p:cNvCxnSpPr>
            <p:nvPr/>
          </p:nvCxnSpPr>
          <p:spPr>
            <a:xfrm>
              <a:off x="3703562" y="3284430"/>
              <a:ext cx="4784876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A8CE95-C423-41A7-8244-507FE44A8232}"/>
                </a:ext>
              </a:extLst>
            </p:cNvPr>
            <p:cNvSpPr txBox="1"/>
            <p:nvPr/>
          </p:nvSpPr>
          <p:spPr>
            <a:xfrm>
              <a:off x="8488438" y="2542106"/>
              <a:ext cx="10918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6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217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16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FDB76D-ECDA-4114-B980-E5E624D85623}"/>
              </a:ext>
            </a:extLst>
          </p:cNvPr>
          <p:cNvSpPr txBox="1"/>
          <p:nvPr/>
        </p:nvSpPr>
        <p:spPr>
          <a:xfrm>
            <a:off x="1210855" y="0"/>
            <a:ext cx="977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say and find out the mistake</a:t>
            </a:r>
            <a:endParaRPr lang="en-US" sz="40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EDFE96-0E48-4BDA-9EAB-0C918BC56032}"/>
              </a:ext>
            </a:extLst>
          </p:cNvPr>
          <p:cNvSpPr txBox="1"/>
          <p:nvPr/>
        </p:nvSpPr>
        <p:spPr>
          <a:xfrm>
            <a:off x="3632564" y="848665"/>
            <a:ext cx="9770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1 , 2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4A5E4-51F8-4799-9B02-78027CE2E857}"/>
              </a:ext>
            </a:extLst>
          </p:cNvPr>
          <p:cNvSpPr txBox="1"/>
          <p:nvPr/>
        </p:nvSpPr>
        <p:spPr>
          <a:xfrm>
            <a:off x="4314953" y="1481815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on your</a:t>
            </a: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5D356-906C-45E1-BC7A-0D0287422CDC}"/>
              </a:ext>
            </a:extLst>
          </p:cNvPr>
          <p:cNvSpPr txBox="1"/>
          <p:nvPr/>
        </p:nvSpPr>
        <p:spPr>
          <a:xfrm>
            <a:off x="3632563" y="2038322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3 , 4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470AE5-DF07-4317-9983-D45B543249F6}"/>
              </a:ext>
            </a:extLst>
          </p:cNvPr>
          <p:cNvSpPr txBox="1"/>
          <p:nvPr/>
        </p:nvSpPr>
        <p:spPr>
          <a:xfrm>
            <a:off x="4314953" y="2622056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Close the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D6A835-A118-4355-B8EC-DDE5F21F46BE}"/>
              </a:ext>
            </a:extLst>
          </p:cNvPr>
          <p:cNvSpPr txBox="1"/>
          <p:nvPr/>
        </p:nvSpPr>
        <p:spPr>
          <a:xfrm>
            <a:off x="3632562" y="3127467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5 , 6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7D0EF7-1049-4E25-BAC0-0582A7A3B52C}"/>
              </a:ext>
            </a:extLst>
          </p:cNvPr>
          <p:cNvSpPr txBox="1"/>
          <p:nvPr/>
        </p:nvSpPr>
        <p:spPr>
          <a:xfrm>
            <a:off x="4314952" y="3663876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Pick up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222EA-1305-4B90-8362-7D58ED799FC2}"/>
              </a:ext>
            </a:extLst>
          </p:cNvPr>
          <p:cNvSpPr txBox="1"/>
          <p:nvPr/>
        </p:nvSpPr>
        <p:spPr>
          <a:xfrm>
            <a:off x="3632561" y="4288057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7 , 8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109D7-C53C-4E11-B843-126C0EC1FD51}"/>
              </a:ext>
            </a:extLst>
          </p:cNvPr>
          <p:cNvSpPr txBox="1"/>
          <p:nvPr/>
        </p:nvSpPr>
        <p:spPr>
          <a:xfrm>
            <a:off x="4314951" y="4803620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  them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91D9C-82C1-46D0-A391-EA7005C67AC3}"/>
              </a:ext>
            </a:extLst>
          </p:cNvPr>
          <p:cNvSpPr txBox="1"/>
          <p:nvPr/>
        </p:nvSpPr>
        <p:spPr>
          <a:xfrm>
            <a:off x="3632560" y="5507727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9 , 10</a:t>
            </a:r>
            <a:endParaRPr lang="en-US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B8B0A-9095-4F72-8C22-47B46D6ED5CB}"/>
              </a:ext>
            </a:extLst>
          </p:cNvPr>
          <p:cNvSpPr txBox="1"/>
          <p:nvPr/>
        </p:nvSpPr>
        <p:spPr>
          <a:xfrm>
            <a:off x="4314951" y="6125226"/>
            <a:ext cx="3932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</a:t>
            </a:r>
            <a:endParaRPr lang="en-US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5B38E0-EDDC-4E47-9C3B-F5811BA20161}"/>
              </a:ext>
            </a:extLst>
          </p:cNvPr>
          <p:cNvSpPr txBox="1"/>
          <p:nvPr/>
        </p:nvSpPr>
        <p:spPr>
          <a:xfrm>
            <a:off x="6454631" y="4799841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US" sz="4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0002C-3033-450D-96DC-5DE14EAF1324}"/>
              </a:ext>
            </a:extLst>
          </p:cNvPr>
          <p:cNvSpPr txBox="1"/>
          <p:nvPr/>
        </p:nvSpPr>
        <p:spPr>
          <a:xfrm>
            <a:off x="6883772" y="1484385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3BA70-8A98-4E2E-9763-E50B08D1210F}"/>
              </a:ext>
            </a:extLst>
          </p:cNvPr>
          <p:cNvSpPr txBox="1"/>
          <p:nvPr/>
        </p:nvSpPr>
        <p:spPr>
          <a:xfrm>
            <a:off x="6418995" y="2622056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shoe</a:t>
            </a:r>
            <a:endParaRPr lang="en-US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9223C0-23A0-454F-9C8C-4DC7339AE4E3}"/>
              </a:ext>
            </a:extLst>
          </p:cNvPr>
          <p:cNvSpPr txBox="1"/>
          <p:nvPr/>
        </p:nvSpPr>
        <p:spPr>
          <a:xfrm>
            <a:off x="6027760" y="3663876"/>
            <a:ext cx="1806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4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2C3DD-0732-4E3C-A874-98D0FD46A984}"/>
              </a:ext>
            </a:extLst>
          </p:cNvPr>
          <p:cNvSpPr txBox="1"/>
          <p:nvPr/>
        </p:nvSpPr>
        <p:spPr>
          <a:xfrm>
            <a:off x="5936374" y="6125226"/>
            <a:ext cx="148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sticks</a:t>
            </a:r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A905F6-9FD0-4A62-BA1F-B3A6C5399412}"/>
              </a:ext>
            </a:extLst>
          </p:cNvPr>
          <p:cNvSpPr txBox="1"/>
          <p:nvPr/>
        </p:nvSpPr>
        <p:spPr>
          <a:xfrm>
            <a:off x="9944286" y="2828836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door</a:t>
            </a:r>
            <a:endParaRPr lang="en-US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6A329F-8BC4-400D-A79F-B891C39770ED}"/>
              </a:ext>
            </a:extLst>
          </p:cNvPr>
          <p:cNvSpPr txBox="1"/>
          <p:nvPr/>
        </p:nvSpPr>
        <p:spPr>
          <a:xfrm>
            <a:off x="9689529" y="3617772"/>
            <a:ext cx="1806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D1E8E-66F7-4B64-BC46-6D96F7A12BA3}"/>
              </a:ext>
            </a:extLst>
          </p:cNvPr>
          <p:cNvSpPr txBox="1"/>
          <p:nvPr/>
        </p:nvSpPr>
        <p:spPr>
          <a:xfrm>
            <a:off x="9987109" y="4883943"/>
            <a:ext cx="129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2984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4.44444E-6 L 0.25195 0.1965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981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04166 -0.1659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28919 -0.03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5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208 L 0.3013 -0.0088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5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2174 -0.3567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417 L 0.29024 0.0122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3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23594 0.1710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97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32435 0.1810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70273-4F65-4A6F-A146-4C34E24636AF}"/>
              </a:ext>
            </a:extLst>
          </p:cNvPr>
          <p:cNvSpPr txBox="1"/>
          <p:nvPr/>
        </p:nvSpPr>
        <p:spPr>
          <a:xfrm>
            <a:off x="622851" y="3054497"/>
            <a:ext cx="6188765" cy="353943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Emran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Hossen</a:t>
            </a:r>
            <a:endParaRPr lang="en-US" sz="3200" i="1" dirty="0">
              <a:ln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Kattali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Nurul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Haque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Chowdhury Government Primary School</a:t>
            </a:r>
          </a:p>
          <a:p>
            <a:pPr algn="ctr"/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Pahartali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Chattogram</a:t>
            </a:r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01819-893135</a:t>
            </a:r>
          </a:p>
          <a:p>
            <a:pPr algn="ctr"/>
            <a:r>
              <a:rPr lang="en-US" sz="3200" i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emran81hossen@gmail.com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15997-CA85-4EF2-AA12-91D10B68B201}"/>
              </a:ext>
            </a:extLst>
          </p:cNvPr>
          <p:cNvSpPr txBox="1"/>
          <p:nvPr/>
        </p:nvSpPr>
        <p:spPr>
          <a:xfrm>
            <a:off x="7753081" y="1378039"/>
            <a:ext cx="4095481" cy="3108543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Contacts: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 one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 For Today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Unit: 27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Rhyme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 1-3</a:t>
            </a:r>
          </a:p>
          <a:p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Page: 45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ABC5D8-A1F2-41C1-9557-66C071DE0F7B}"/>
              </a:ext>
            </a:extLst>
          </p:cNvPr>
          <p:cNvSpPr txBox="1"/>
          <p:nvPr/>
        </p:nvSpPr>
        <p:spPr>
          <a:xfrm>
            <a:off x="848139" y="344557"/>
            <a:ext cx="4250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Presenting for you</a:t>
            </a:r>
            <a:endParaRPr lang="en-US" sz="32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B92E292-7977-4A12-8117-C8AD9FA5BCD2}"/>
              </a:ext>
            </a:extLst>
          </p:cNvPr>
          <p:cNvSpPr/>
          <p:nvPr/>
        </p:nvSpPr>
        <p:spPr>
          <a:xfrm>
            <a:off x="2802833" y="1196274"/>
            <a:ext cx="1828800" cy="1828800"/>
          </a:xfrm>
          <a:prstGeom prst="flowChartConnector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0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8E6D3-80ED-444E-AD4C-1D0F52729193}"/>
              </a:ext>
            </a:extLst>
          </p:cNvPr>
          <p:cNvSpPr txBox="1"/>
          <p:nvPr/>
        </p:nvSpPr>
        <p:spPr>
          <a:xfrm>
            <a:off x="97672" y="92765"/>
            <a:ext cx="4885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say and do</a:t>
            </a:r>
            <a:endParaRPr lang="en-US" sz="4000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85C588-EB07-4D9E-845E-81ECD61A0C16}"/>
              </a:ext>
            </a:extLst>
          </p:cNvPr>
          <p:cNvSpPr txBox="1"/>
          <p:nvPr/>
        </p:nvSpPr>
        <p:spPr>
          <a:xfrm>
            <a:off x="3975910" y="681894"/>
            <a:ext cx="48851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1 , 2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on your shoe.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3 , 4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Close the door.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5 , 6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Pick up sticks.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7 , 8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 them straight.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9 , 10</a:t>
            </a:r>
          </a:p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 hen.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8360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96299-77A6-4698-8EFD-E1D0D111A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61" y="325400"/>
            <a:ext cx="7242878" cy="4114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CFFE4B-6365-4AAE-950E-C8A3F1568733}"/>
              </a:ext>
            </a:extLst>
          </p:cNvPr>
          <p:cNvSpPr/>
          <p:nvPr/>
        </p:nvSpPr>
        <p:spPr>
          <a:xfrm>
            <a:off x="1422285" y="4096944"/>
            <a:ext cx="987962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59281">
                      <a:srgbClr val="0070C0"/>
                    </a:gs>
                    <a:gs pos="36260">
                      <a:srgbClr val="00B050"/>
                    </a:gs>
                    <a:gs pos="0">
                      <a:srgbClr val="FF0000"/>
                    </a:gs>
                    <a:gs pos="74000">
                      <a:srgbClr val="002060"/>
                    </a:gs>
                    <a:gs pos="83000">
                      <a:srgbClr val="7030A0"/>
                    </a:gs>
                    <a:gs pos="16825">
                      <a:schemeClr val="accent2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5400000" scaled="1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you.</a:t>
            </a:r>
            <a:endParaRPr lang="en-US" sz="2800" dirty="0">
              <a:gradFill>
                <a:gsLst>
                  <a:gs pos="59281">
                    <a:srgbClr val="0070C0"/>
                  </a:gs>
                  <a:gs pos="36260">
                    <a:srgbClr val="00B050"/>
                  </a:gs>
                  <a:gs pos="0">
                    <a:srgbClr val="FF0000"/>
                  </a:gs>
                  <a:gs pos="74000">
                    <a:srgbClr val="002060"/>
                  </a:gs>
                  <a:gs pos="83000">
                    <a:srgbClr val="7030A0"/>
                  </a:gs>
                  <a:gs pos="16825">
                    <a:schemeClr val="accent2">
                      <a:lumMod val="75000"/>
                    </a:schemeClr>
                  </a:gs>
                  <a:gs pos="100000">
                    <a:schemeClr val="accent4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668493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0FFAB5-1FEF-4B0C-A01B-72E8524BFC7B}"/>
              </a:ext>
            </a:extLst>
          </p:cNvPr>
          <p:cNvSpPr/>
          <p:nvPr/>
        </p:nvSpPr>
        <p:spPr>
          <a:xfrm>
            <a:off x="583096" y="349382"/>
            <a:ext cx="4943061" cy="1077218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to……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14163-3AFF-4657-9970-1AEC86F73C6B}"/>
              </a:ext>
            </a:extLst>
          </p:cNvPr>
          <p:cNvSpPr/>
          <p:nvPr/>
        </p:nvSpPr>
        <p:spPr>
          <a:xfrm>
            <a:off x="3048000" y="2323957"/>
            <a:ext cx="6096000" cy="2800767"/>
          </a:xfrm>
          <a:prstGeom prst="rect">
            <a:avLst/>
          </a:prstGeom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1.1.1, 4.1.1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1.1.1, 1.1.2, 4.1.1, 4.1.2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18234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1F098C-E810-4906-B7A6-F04369B9C037}"/>
              </a:ext>
            </a:extLst>
          </p:cNvPr>
          <p:cNvSpPr txBox="1"/>
          <p:nvPr/>
        </p:nvSpPr>
        <p:spPr>
          <a:xfrm>
            <a:off x="1496924" y="297366"/>
            <a:ext cx="919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are you students? How is your health?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46F3E7-715F-410A-80C3-1A2FD1FB06E1}"/>
              </a:ext>
            </a:extLst>
          </p:cNvPr>
          <p:cNvCxnSpPr>
            <a:cxnSpLocks/>
          </p:cNvCxnSpPr>
          <p:nvPr/>
        </p:nvCxnSpPr>
        <p:spPr>
          <a:xfrm>
            <a:off x="1689653" y="1005252"/>
            <a:ext cx="881269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D421CF-B6EA-4DFA-BD77-938F0497AA75}"/>
              </a:ext>
            </a:extLst>
          </p:cNvPr>
          <p:cNvSpPr txBox="1"/>
          <p:nvPr/>
        </p:nvSpPr>
        <p:spPr>
          <a:xfrm>
            <a:off x="2934237" y="1107194"/>
            <a:ext cx="6323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OK. Now enjoy a video..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C210DA-E371-4D08-8475-E321997E6506}"/>
              </a:ext>
            </a:extLst>
          </p:cNvPr>
          <p:cNvSpPr/>
          <p:nvPr/>
        </p:nvSpPr>
        <p:spPr>
          <a:xfrm>
            <a:off x="3207026" y="1107194"/>
            <a:ext cx="5777948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nline Media 11" title="Hello Song for Kids | Greeting Song for Kids | The Singing Walrus">
            <a:hlinkClick r:id="" action="ppaction://media"/>
            <a:extLst>
              <a:ext uri="{FF2B5EF4-FFF2-40B4-BE49-F238E27FC236}">
                <a16:creationId xmlns:a16="http://schemas.microsoft.com/office/drawing/2014/main" id="{AE577B81-7A58-453E-A961-B151F586AA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4245" y="2328656"/>
            <a:ext cx="7523511" cy="4231975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98886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95745D-5205-40A8-A9A4-07D5FF66E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9" y="1286466"/>
            <a:ext cx="5043942" cy="4716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7CC486-FB69-46EA-9236-6F0C9BAFC809}"/>
              </a:ext>
            </a:extLst>
          </p:cNvPr>
          <p:cNvSpPr txBox="1"/>
          <p:nvPr/>
        </p:nvSpPr>
        <p:spPr>
          <a:xfrm>
            <a:off x="4465983" y="389834"/>
            <a:ext cx="326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this?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84E8D-733F-464E-B022-3A4D12AC20B2}"/>
              </a:ext>
            </a:extLst>
          </p:cNvPr>
          <p:cNvSpPr txBox="1"/>
          <p:nvPr/>
        </p:nvSpPr>
        <p:spPr>
          <a:xfrm>
            <a:off x="3982279" y="6114222"/>
            <a:ext cx="4227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picture. </a:t>
            </a:r>
            <a:endParaRPr lang="en-US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5D71CD-E886-4B2F-AE04-B320D6E33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9" y="1286466"/>
            <a:ext cx="5043942" cy="4716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1C8EA4-E08D-4E7B-BF24-CCE406194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9" y="1286466"/>
            <a:ext cx="5043942" cy="4716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803ABA-D61B-4070-B9BA-3774B4B098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029" y="1286465"/>
            <a:ext cx="5043942" cy="4716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404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E0BCE-9481-4E06-8AF1-0CF58395FF77}"/>
              </a:ext>
            </a:extLst>
          </p:cNvPr>
          <p:cNvSpPr txBox="1"/>
          <p:nvPr/>
        </p:nvSpPr>
        <p:spPr>
          <a:xfrm>
            <a:off x="1641566" y="297366"/>
            <a:ext cx="8908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read ‘Rhyme’ at page 54.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5472D9-9A4D-45A6-B147-B41B1818EB26}"/>
              </a:ext>
            </a:extLst>
          </p:cNvPr>
          <p:cNvSpPr/>
          <p:nvPr/>
        </p:nvSpPr>
        <p:spPr>
          <a:xfrm>
            <a:off x="1908313" y="284114"/>
            <a:ext cx="8348870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95C39-DD16-480B-A987-0230EBB49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14" y="1391296"/>
            <a:ext cx="4717773" cy="5169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9DB300-7F20-436E-959E-F172B50E3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36" y="1517546"/>
            <a:ext cx="2255581" cy="18708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FD1BB7-E8F4-4415-A4F6-B5121AB0E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50" y="1904943"/>
            <a:ext cx="1967930" cy="1588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17C81E-DD6D-41F5-82A6-640094EA1BDD}"/>
              </a:ext>
            </a:extLst>
          </p:cNvPr>
          <p:cNvGrpSpPr/>
          <p:nvPr/>
        </p:nvGrpSpPr>
        <p:grpSpPr>
          <a:xfrm rot="482320">
            <a:off x="6040804" y="2027118"/>
            <a:ext cx="1393258" cy="1346155"/>
            <a:chOff x="5491078" y="2781209"/>
            <a:chExt cx="1393258" cy="13461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2E6F885-13FE-4EBB-B298-1F75A4554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078" y="2781209"/>
              <a:ext cx="1209844" cy="12955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C54932E-187E-4BC9-B896-220095B60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92" y="2831783"/>
              <a:ext cx="1209844" cy="129558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1AFDA5-A257-482D-A439-84BB6721ED3F}"/>
              </a:ext>
            </a:extLst>
          </p:cNvPr>
          <p:cNvGrpSpPr/>
          <p:nvPr/>
        </p:nvGrpSpPr>
        <p:grpSpPr>
          <a:xfrm>
            <a:off x="6232208" y="1341478"/>
            <a:ext cx="2584153" cy="2715329"/>
            <a:chOff x="8782588" y="1345469"/>
            <a:chExt cx="2584153" cy="27153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3D7C56D-0662-41E0-9B73-2E30EB18B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173" y="1345469"/>
              <a:ext cx="2135568" cy="25657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BB2B256-E8D3-40FC-A581-526F3A7A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588" y="2472399"/>
              <a:ext cx="2343541" cy="158839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DDE7E13-CDAB-4345-AFC7-D9B47C02C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359" y="2946177"/>
              <a:ext cx="1232657" cy="11118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162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267 0.0199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32734 0.3601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67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35287 0.3405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0.25937 -0.0581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69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6E490-3062-46D5-A45E-4EDE9A4A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1" y="551992"/>
            <a:ext cx="2919741" cy="2421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FC9CF-1C8F-40D6-BC80-C089D8778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36" y="2791777"/>
            <a:ext cx="3000297" cy="24216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D70D717-015D-422C-9C8C-DAEC899305AA}"/>
              </a:ext>
            </a:extLst>
          </p:cNvPr>
          <p:cNvGrpSpPr/>
          <p:nvPr/>
        </p:nvGrpSpPr>
        <p:grpSpPr>
          <a:xfrm rot="482320">
            <a:off x="6255501" y="674267"/>
            <a:ext cx="1954385" cy="2926205"/>
            <a:chOff x="5491078" y="2781209"/>
            <a:chExt cx="1393258" cy="13461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C3B1CD-424E-43ED-AD9C-93B36A7F9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078" y="2781209"/>
              <a:ext cx="1209844" cy="12955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5497D9B-5280-4CD5-9DB6-7CFD72E45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92" y="2831783"/>
              <a:ext cx="1209844" cy="129558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8F83E69-29DE-4557-907E-05A0A7B10B1C}"/>
              </a:ext>
            </a:extLst>
          </p:cNvPr>
          <p:cNvGrpSpPr/>
          <p:nvPr/>
        </p:nvGrpSpPr>
        <p:grpSpPr>
          <a:xfrm>
            <a:off x="8558825" y="1691547"/>
            <a:ext cx="3000296" cy="3071522"/>
            <a:chOff x="8782588" y="1345469"/>
            <a:chExt cx="2584153" cy="27153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CEEFB21-3D30-45D2-B301-1A7D908EB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173" y="1345469"/>
              <a:ext cx="2135568" cy="2565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B47272-CB82-4326-A185-727636B1C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588" y="2472399"/>
              <a:ext cx="2343541" cy="15883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07B9F36-1E38-4070-B461-06B27C5D2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359" y="2946177"/>
              <a:ext cx="1232657" cy="111180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89185E-B100-4C67-A45C-EF021C96F54A}"/>
              </a:ext>
            </a:extLst>
          </p:cNvPr>
          <p:cNvSpPr txBox="1"/>
          <p:nvPr/>
        </p:nvSpPr>
        <p:spPr>
          <a:xfrm>
            <a:off x="1058525" y="2781073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36156C-684A-4DF1-B445-9CD4CDF25BD8}"/>
              </a:ext>
            </a:extLst>
          </p:cNvPr>
          <p:cNvSpPr/>
          <p:nvPr/>
        </p:nvSpPr>
        <p:spPr>
          <a:xfrm>
            <a:off x="967418" y="2737802"/>
            <a:ext cx="1691163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3D3252-7420-40B9-86ED-0ACFCD173545}"/>
              </a:ext>
            </a:extLst>
          </p:cNvPr>
          <p:cNvSpPr txBox="1"/>
          <p:nvPr/>
        </p:nvSpPr>
        <p:spPr>
          <a:xfrm>
            <a:off x="3563578" y="5103467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547361-CBAA-4887-86D9-F1D8B2AB37BB}"/>
              </a:ext>
            </a:extLst>
          </p:cNvPr>
          <p:cNvSpPr/>
          <p:nvPr/>
        </p:nvSpPr>
        <p:spPr>
          <a:xfrm>
            <a:off x="3472471" y="5060196"/>
            <a:ext cx="1691163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DBE5B4-04C1-44BC-90FE-644D95FBA4CE}"/>
              </a:ext>
            </a:extLst>
          </p:cNvPr>
          <p:cNvSpPr txBox="1"/>
          <p:nvPr/>
        </p:nvSpPr>
        <p:spPr>
          <a:xfrm>
            <a:off x="5958314" y="3373574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Sticks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DB2768-5E69-4D3C-B3C7-81AF50A65F68}"/>
              </a:ext>
            </a:extLst>
          </p:cNvPr>
          <p:cNvSpPr/>
          <p:nvPr/>
        </p:nvSpPr>
        <p:spPr>
          <a:xfrm>
            <a:off x="5867207" y="3330303"/>
            <a:ext cx="1691163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44642A-C5E0-4FFA-B16D-5B3B0E3DAA7F}"/>
              </a:ext>
            </a:extLst>
          </p:cNvPr>
          <p:cNvSpPr txBox="1"/>
          <p:nvPr/>
        </p:nvSpPr>
        <p:spPr>
          <a:xfrm>
            <a:off x="9201550" y="4803157"/>
            <a:ext cx="1797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Pick up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70A2B5-2466-40CB-B292-E89FBCDF492C}"/>
              </a:ext>
            </a:extLst>
          </p:cNvPr>
          <p:cNvSpPr/>
          <p:nvPr/>
        </p:nvSpPr>
        <p:spPr>
          <a:xfrm>
            <a:off x="9110443" y="4759886"/>
            <a:ext cx="1888861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3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 animBg="1"/>
      <p:bldP spid="15" grpId="0"/>
      <p:bldP spid="15" grpId="1"/>
      <p:bldP spid="16" grpId="0" animBg="1"/>
      <p:bldP spid="17" grpId="0"/>
      <p:bldP spid="17" grpId="1"/>
      <p:bldP spid="18" grpId="0" animBg="1"/>
      <p:bldP spid="19" grpId="0"/>
      <p:bldP spid="19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0D8FF-ACDD-45DD-BB31-641E17485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1" y="551992"/>
            <a:ext cx="2919741" cy="2421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7298FC-FE9D-4D1D-85C6-D07CE7BED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36" y="2791777"/>
            <a:ext cx="3000297" cy="24216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202D886-9743-49BE-B87F-1E2E0BA45F8D}"/>
              </a:ext>
            </a:extLst>
          </p:cNvPr>
          <p:cNvGrpSpPr/>
          <p:nvPr/>
        </p:nvGrpSpPr>
        <p:grpSpPr>
          <a:xfrm rot="482320">
            <a:off x="6255501" y="674267"/>
            <a:ext cx="1954385" cy="2926205"/>
            <a:chOff x="5491078" y="2781209"/>
            <a:chExt cx="1393258" cy="13461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179FE7-F36F-4C0C-AAB4-D67A50D4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078" y="2781209"/>
              <a:ext cx="1209844" cy="12955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D7D588-3037-4CE4-BE00-EBBA35B7F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492" y="2831783"/>
              <a:ext cx="1209844" cy="129558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75CB94-C9B2-4C89-BD7B-A91D458225B7}"/>
              </a:ext>
            </a:extLst>
          </p:cNvPr>
          <p:cNvGrpSpPr/>
          <p:nvPr/>
        </p:nvGrpSpPr>
        <p:grpSpPr>
          <a:xfrm>
            <a:off x="8558825" y="1691547"/>
            <a:ext cx="3000296" cy="3071522"/>
            <a:chOff x="8782588" y="1345469"/>
            <a:chExt cx="2584153" cy="271532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1EAC3EF-50E7-4050-9F4F-0C728117A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173" y="1345469"/>
              <a:ext cx="2135568" cy="256575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8868111-9D9A-4D39-9100-E1873553BC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2588" y="2472399"/>
              <a:ext cx="2343541" cy="15883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C40EB30-E42C-4F37-AEA5-1FB816B0A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4359" y="2946177"/>
              <a:ext cx="1232657" cy="11118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80E9C95-D235-4614-B8C1-95CBDD8D33EE}"/>
              </a:ext>
            </a:extLst>
          </p:cNvPr>
          <p:cNvSpPr/>
          <p:nvPr/>
        </p:nvSpPr>
        <p:spPr>
          <a:xfrm>
            <a:off x="967418" y="2737802"/>
            <a:ext cx="1691163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4E0F0-2AB7-4046-9CF5-D3C2B4D6574C}"/>
              </a:ext>
            </a:extLst>
          </p:cNvPr>
          <p:cNvSpPr/>
          <p:nvPr/>
        </p:nvSpPr>
        <p:spPr>
          <a:xfrm>
            <a:off x="3472471" y="5060196"/>
            <a:ext cx="1691163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94EABE-B440-47DA-B3D6-7BD36C552856}"/>
              </a:ext>
            </a:extLst>
          </p:cNvPr>
          <p:cNvSpPr/>
          <p:nvPr/>
        </p:nvSpPr>
        <p:spPr>
          <a:xfrm>
            <a:off x="5867207" y="3330303"/>
            <a:ext cx="1691163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A232E1-D588-420E-8D8D-4EAD4F0B400C}"/>
              </a:ext>
            </a:extLst>
          </p:cNvPr>
          <p:cNvSpPr/>
          <p:nvPr/>
        </p:nvSpPr>
        <p:spPr>
          <a:xfrm>
            <a:off x="9110443" y="4759886"/>
            <a:ext cx="1851832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6BCE6E-1E99-44DD-8D00-C175A3391EB5}"/>
              </a:ext>
            </a:extLst>
          </p:cNvPr>
          <p:cNvSpPr txBox="1"/>
          <p:nvPr/>
        </p:nvSpPr>
        <p:spPr>
          <a:xfrm>
            <a:off x="979013" y="2622049"/>
            <a:ext cx="166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28AB46-75BB-4B69-BD78-9D9E88202FBF}"/>
              </a:ext>
            </a:extLst>
          </p:cNvPr>
          <p:cNvSpPr txBox="1"/>
          <p:nvPr/>
        </p:nvSpPr>
        <p:spPr>
          <a:xfrm>
            <a:off x="1021043" y="2721114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B5B0BC-4C68-4612-B53C-293D4D4E42D4}"/>
              </a:ext>
            </a:extLst>
          </p:cNvPr>
          <p:cNvSpPr txBox="1"/>
          <p:nvPr/>
        </p:nvSpPr>
        <p:spPr>
          <a:xfrm>
            <a:off x="3421316" y="4901507"/>
            <a:ext cx="166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DD6FDC-B2CE-4A1C-99E5-693633576882}"/>
              </a:ext>
            </a:extLst>
          </p:cNvPr>
          <p:cNvSpPr txBox="1"/>
          <p:nvPr/>
        </p:nvSpPr>
        <p:spPr>
          <a:xfrm>
            <a:off x="3448167" y="5009451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EE620F-DF13-4CC8-B5C8-AAE1228BE477}"/>
              </a:ext>
            </a:extLst>
          </p:cNvPr>
          <p:cNvSpPr txBox="1"/>
          <p:nvPr/>
        </p:nvSpPr>
        <p:spPr>
          <a:xfrm>
            <a:off x="5876746" y="3227379"/>
            <a:ext cx="1661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B21777-75B1-4634-80BE-4C9D8D3CCD73}"/>
              </a:ext>
            </a:extLst>
          </p:cNvPr>
          <p:cNvSpPr txBox="1"/>
          <p:nvPr/>
        </p:nvSpPr>
        <p:spPr>
          <a:xfrm>
            <a:off x="5932166" y="3319367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Sticks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6DEB3C-ED9C-473D-840F-24BBE6CBFBFB}"/>
              </a:ext>
            </a:extLst>
          </p:cNvPr>
          <p:cNvSpPr txBox="1"/>
          <p:nvPr/>
        </p:nvSpPr>
        <p:spPr>
          <a:xfrm>
            <a:off x="9327112" y="4604776"/>
            <a:ext cx="1431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94CA7E-EBF8-4EEE-8730-1BBBC9169669}"/>
              </a:ext>
            </a:extLst>
          </p:cNvPr>
          <p:cNvSpPr txBox="1"/>
          <p:nvPr/>
        </p:nvSpPr>
        <p:spPr>
          <a:xfrm>
            <a:off x="9112784" y="4801053"/>
            <a:ext cx="185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Pick up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6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1"/>
      <p:bldP spid="18" grpId="2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924">
              <a:schemeClr val="bg1">
                <a:lumMod val="95000"/>
              </a:schemeClr>
            </a:gs>
            <a:gs pos="0">
              <a:schemeClr val="accent4">
                <a:lumMod val="20000"/>
                <a:lumOff val="80000"/>
              </a:schemeClr>
            </a:gs>
            <a:gs pos="74000">
              <a:schemeClr val="accent6">
                <a:lumMod val="20000"/>
                <a:lumOff val="80000"/>
              </a:schemeClr>
            </a:gs>
            <a:gs pos="83000">
              <a:schemeClr val="accent4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6FA15C71-60CE-4E69-9C47-896DD2D7E30D}"/>
              </a:ext>
            </a:extLst>
          </p:cNvPr>
          <p:cNvCxnSpPr>
            <a:endCxn id="25" idx="3"/>
          </p:cNvCxnSpPr>
          <p:nvPr/>
        </p:nvCxnSpPr>
        <p:spPr>
          <a:xfrm flipH="1">
            <a:off x="6483557" y="2540107"/>
            <a:ext cx="1984582" cy="3294602"/>
          </a:xfrm>
          <a:prstGeom prst="straightConnector1">
            <a:avLst/>
          </a:prstGeom>
          <a:ln w="5715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DC3A6AB-2843-4D1B-8479-206F66BDF53F}"/>
              </a:ext>
            </a:extLst>
          </p:cNvPr>
          <p:cNvCxnSpPr>
            <a:stCxn id="7" idx="3"/>
          </p:cNvCxnSpPr>
          <p:nvPr/>
        </p:nvCxnSpPr>
        <p:spPr>
          <a:xfrm>
            <a:off x="3105509" y="2291165"/>
            <a:ext cx="1526216" cy="1837057"/>
          </a:xfrm>
          <a:prstGeom prst="straightConnector1">
            <a:avLst/>
          </a:prstGeom>
          <a:ln w="5715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2DCECC9-B4A7-44DF-9F2E-8E9065C87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CB95DA-3B56-4F3D-99F4-B20E1AF1BBDD}"/>
              </a:ext>
            </a:extLst>
          </p:cNvPr>
          <p:cNvSpPr txBox="1"/>
          <p:nvPr/>
        </p:nvSpPr>
        <p:spPr>
          <a:xfrm>
            <a:off x="2292626" y="101494"/>
            <a:ext cx="7606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Match the words with the pictures</a:t>
            </a:r>
            <a:endParaRPr lang="en-US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412C1-3116-48CB-BC32-59894A387F6B}"/>
              </a:ext>
            </a:extLst>
          </p:cNvPr>
          <p:cNvSpPr/>
          <p:nvPr/>
        </p:nvSpPr>
        <p:spPr>
          <a:xfrm>
            <a:off x="2425148" y="101494"/>
            <a:ext cx="7341704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465052-F51E-44DF-BD2D-28BA6E56C6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30" b="8216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701"/>
          <a:stretch/>
        </p:blipFill>
        <p:spPr>
          <a:xfrm>
            <a:off x="592460" y="1153329"/>
            <a:ext cx="2513049" cy="2275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EDE351-8B00-4AF3-81BA-E2100F2B30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30" y="1153330"/>
            <a:ext cx="2816087" cy="2275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DA692-B4C8-43F9-8D4B-C2733ED9D8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330" y="4054089"/>
            <a:ext cx="2816087" cy="2275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7E7936-FB89-45EE-BD69-A9D904227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1" y="4054091"/>
            <a:ext cx="2513049" cy="2275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134B23E-31CB-4604-943C-03F8112FACAE}"/>
              </a:ext>
            </a:extLst>
          </p:cNvPr>
          <p:cNvSpPr/>
          <p:nvPr/>
        </p:nvSpPr>
        <p:spPr>
          <a:xfrm>
            <a:off x="4621755" y="1381865"/>
            <a:ext cx="1851832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57D269-324F-419B-9602-15E0FF520015}"/>
              </a:ext>
            </a:extLst>
          </p:cNvPr>
          <p:cNvSpPr txBox="1"/>
          <p:nvPr/>
        </p:nvSpPr>
        <p:spPr>
          <a:xfrm>
            <a:off x="4726866" y="4128222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Put on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5958E-20C8-4C98-B999-9648B8626368}"/>
              </a:ext>
            </a:extLst>
          </p:cNvPr>
          <p:cNvSpPr txBox="1"/>
          <p:nvPr/>
        </p:nvSpPr>
        <p:spPr>
          <a:xfrm>
            <a:off x="4732525" y="5497315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1119D9-4D2F-47BC-9052-34BF15A1E1B2}"/>
              </a:ext>
            </a:extLst>
          </p:cNvPr>
          <p:cNvSpPr txBox="1"/>
          <p:nvPr/>
        </p:nvSpPr>
        <p:spPr>
          <a:xfrm>
            <a:off x="4716896" y="1360685"/>
            <a:ext cx="1661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Sticks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637CDF-7EA8-4DF1-A626-F4650DF8E801}"/>
              </a:ext>
            </a:extLst>
          </p:cNvPr>
          <p:cNvSpPr txBox="1"/>
          <p:nvPr/>
        </p:nvSpPr>
        <p:spPr>
          <a:xfrm>
            <a:off x="4621755" y="2737631"/>
            <a:ext cx="1851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Pick up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86570D7-4EEC-4302-8DB4-8ADB277FCF91}"/>
              </a:ext>
            </a:extLst>
          </p:cNvPr>
          <p:cNvSpPr/>
          <p:nvPr/>
        </p:nvSpPr>
        <p:spPr>
          <a:xfrm>
            <a:off x="4631725" y="5429801"/>
            <a:ext cx="1851832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826125-2358-4D32-B228-807420300565}"/>
              </a:ext>
            </a:extLst>
          </p:cNvPr>
          <p:cNvSpPr/>
          <p:nvPr/>
        </p:nvSpPr>
        <p:spPr>
          <a:xfrm>
            <a:off x="4621755" y="2737631"/>
            <a:ext cx="1851832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CF62ED-6AA9-4DA1-8626-BACCD613C256}"/>
              </a:ext>
            </a:extLst>
          </p:cNvPr>
          <p:cNvSpPr/>
          <p:nvPr/>
        </p:nvSpPr>
        <p:spPr>
          <a:xfrm>
            <a:off x="4631725" y="4117992"/>
            <a:ext cx="1851832" cy="8098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532F5B-6088-4963-9EBF-F7074F2190E3}"/>
              </a:ext>
            </a:extLst>
          </p:cNvPr>
          <p:cNvGrpSpPr/>
          <p:nvPr/>
        </p:nvGrpSpPr>
        <p:grpSpPr>
          <a:xfrm>
            <a:off x="6480313" y="1656522"/>
            <a:ext cx="1987826" cy="3816626"/>
            <a:chOff x="6480313" y="1656522"/>
            <a:chExt cx="1987826" cy="381662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D0C3E42-56D5-4DBA-8707-77554E710BFA}"/>
                </a:ext>
              </a:extLst>
            </p:cNvPr>
            <p:cNvSpPr/>
            <p:nvPr/>
          </p:nvSpPr>
          <p:spPr>
            <a:xfrm>
              <a:off x="6480313" y="1762539"/>
              <a:ext cx="1974574" cy="3617844"/>
            </a:xfrm>
            <a:custGeom>
              <a:avLst/>
              <a:gdLst>
                <a:gd name="connsiteX0" fmla="*/ 0 w 1974574"/>
                <a:gd name="connsiteY0" fmla="*/ 0 h 3617844"/>
                <a:gd name="connsiteX1" fmla="*/ 874644 w 1974574"/>
                <a:gd name="connsiteY1" fmla="*/ 0 h 3617844"/>
                <a:gd name="connsiteX2" fmla="*/ 887896 w 1974574"/>
                <a:gd name="connsiteY2" fmla="*/ 3617844 h 3617844"/>
                <a:gd name="connsiteX3" fmla="*/ 1961322 w 1974574"/>
                <a:gd name="connsiteY3" fmla="*/ 3591339 h 3617844"/>
                <a:gd name="connsiteX4" fmla="*/ 1974574 w 1974574"/>
                <a:gd name="connsiteY4" fmla="*/ 3604591 h 361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574" h="3617844">
                  <a:moveTo>
                    <a:pt x="0" y="0"/>
                  </a:moveTo>
                  <a:lnTo>
                    <a:pt x="874644" y="0"/>
                  </a:lnTo>
                  <a:cubicBezTo>
                    <a:pt x="879061" y="1205948"/>
                    <a:pt x="883479" y="2411896"/>
                    <a:pt x="887896" y="3617844"/>
                  </a:cubicBezTo>
                  <a:lnTo>
                    <a:pt x="1961322" y="3591339"/>
                  </a:lnTo>
                  <a:lnTo>
                    <a:pt x="1974574" y="3604591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C4866AB-8712-4241-B03B-9FBC5E2B8474}"/>
                </a:ext>
              </a:extLst>
            </p:cNvPr>
            <p:cNvSpPr/>
            <p:nvPr/>
          </p:nvSpPr>
          <p:spPr>
            <a:xfrm>
              <a:off x="6480313" y="1656522"/>
              <a:ext cx="92765" cy="198783"/>
            </a:xfrm>
            <a:custGeom>
              <a:avLst/>
              <a:gdLst>
                <a:gd name="connsiteX0" fmla="*/ 92765 w 92765"/>
                <a:gd name="connsiteY0" fmla="*/ 198783 h 198783"/>
                <a:gd name="connsiteX1" fmla="*/ 0 w 92765"/>
                <a:gd name="connsiteY1" fmla="*/ 119269 h 198783"/>
                <a:gd name="connsiteX2" fmla="*/ 92765 w 92765"/>
                <a:gd name="connsiteY2" fmla="*/ 0 h 198783"/>
                <a:gd name="connsiteX3" fmla="*/ 92765 w 92765"/>
                <a:gd name="connsiteY3" fmla="*/ 0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65" h="198783">
                  <a:moveTo>
                    <a:pt x="92765" y="198783"/>
                  </a:moveTo>
                  <a:lnTo>
                    <a:pt x="0" y="119269"/>
                  </a:lnTo>
                  <a:lnTo>
                    <a:pt x="92765" y="0"/>
                  </a:lnTo>
                  <a:lnTo>
                    <a:pt x="92765" y="0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66E72C-E985-4405-B8EE-69DBD82FD4DD}"/>
                </a:ext>
              </a:extLst>
            </p:cNvPr>
            <p:cNvSpPr/>
            <p:nvPr/>
          </p:nvSpPr>
          <p:spPr>
            <a:xfrm>
              <a:off x="8348870" y="5261113"/>
              <a:ext cx="119269" cy="212035"/>
            </a:xfrm>
            <a:custGeom>
              <a:avLst/>
              <a:gdLst>
                <a:gd name="connsiteX0" fmla="*/ 0 w 119269"/>
                <a:gd name="connsiteY0" fmla="*/ 0 h 212035"/>
                <a:gd name="connsiteX1" fmla="*/ 119269 w 119269"/>
                <a:gd name="connsiteY1" fmla="*/ 92765 h 212035"/>
                <a:gd name="connsiteX2" fmla="*/ 39756 w 119269"/>
                <a:gd name="connsiteY2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69" h="212035">
                  <a:moveTo>
                    <a:pt x="0" y="0"/>
                  </a:moveTo>
                  <a:lnTo>
                    <a:pt x="119269" y="92765"/>
                  </a:lnTo>
                  <a:lnTo>
                    <a:pt x="39756" y="212035"/>
                  </a:ln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E8C5230-8E36-457D-B3EC-3908723A24E8}"/>
              </a:ext>
            </a:extLst>
          </p:cNvPr>
          <p:cNvGrpSpPr/>
          <p:nvPr/>
        </p:nvGrpSpPr>
        <p:grpSpPr>
          <a:xfrm flipH="1">
            <a:off x="3112319" y="3142539"/>
            <a:ext cx="1482963" cy="2438546"/>
            <a:chOff x="6480313" y="1656522"/>
            <a:chExt cx="1987826" cy="3816626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5250ABC-50FB-4EB7-9E6D-BB1C7134DAB9}"/>
                </a:ext>
              </a:extLst>
            </p:cNvPr>
            <p:cNvSpPr/>
            <p:nvPr/>
          </p:nvSpPr>
          <p:spPr>
            <a:xfrm>
              <a:off x="6480313" y="1762539"/>
              <a:ext cx="1974574" cy="3617844"/>
            </a:xfrm>
            <a:custGeom>
              <a:avLst/>
              <a:gdLst>
                <a:gd name="connsiteX0" fmla="*/ 0 w 1974574"/>
                <a:gd name="connsiteY0" fmla="*/ 0 h 3617844"/>
                <a:gd name="connsiteX1" fmla="*/ 874644 w 1974574"/>
                <a:gd name="connsiteY1" fmla="*/ 0 h 3617844"/>
                <a:gd name="connsiteX2" fmla="*/ 887896 w 1974574"/>
                <a:gd name="connsiteY2" fmla="*/ 3617844 h 3617844"/>
                <a:gd name="connsiteX3" fmla="*/ 1961322 w 1974574"/>
                <a:gd name="connsiteY3" fmla="*/ 3591339 h 3617844"/>
                <a:gd name="connsiteX4" fmla="*/ 1974574 w 1974574"/>
                <a:gd name="connsiteY4" fmla="*/ 3604591 h 361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4574" h="3617844">
                  <a:moveTo>
                    <a:pt x="0" y="0"/>
                  </a:moveTo>
                  <a:lnTo>
                    <a:pt x="874644" y="0"/>
                  </a:lnTo>
                  <a:cubicBezTo>
                    <a:pt x="879061" y="1205948"/>
                    <a:pt x="883479" y="2411896"/>
                    <a:pt x="887896" y="3617844"/>
                  </a:cubicBezTo>
                  <a:lnTo>
                    <a:pt x="1961322" y="3591339"/>
                  </a:lnTo>
                  <a:lnTo>
                    <a:pt x="1974574" y="3604591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8A8DEA-0B6B-4468-8FD6-A2226077ECB7}"/>
                </a:ext>
              </a:extLst>
            </p:cNvPr>
            <p:cNvSpPr/>
            <p:nvPr/>
          </p:nvSpPr>
          <p:spPr>
            <a:xfrm>
              <a:off x="6480313" y="1656522"/>
              <a:ext cx="92765" cy="198783"/>
            </a:xfrm>
            <a:custGeom>
              <a:avLst/>
              <a:gdLst>
                <a:gd name="connsiteX0" fmla="*/ 92765 w 92765"/>
                <a:gd name="connsiteY0" fmla="*/ 198783 h 198783"/>
                <a:gd name="connsiteX1" fmla="*/ 0 w 92765"/>
                <a:gd name="connsiteY1" fmla="*/ 119269 h 198783"/>
                <a:gd name="connsiteX2" fmla="*/ 92765 w 92765"/>
                <a:gd name="connsiteY2" fmla="*/ 0 h 198783"/>
                <a:gd name="connsiteX3" fmla="*/ 92765 w 92765"/>
                <a:gd name="connsiteY3" fmla="*/ 0 h 19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765" h="198783">
                  <a:moveTo>
                    <a:pt x="92765" y="198783"/>
                  </a:moveTo>
                  <a:lnTo>
                    <a:pt x="0" y="119269"/>
                  </a:lnTo>
                  <a:lnTo>
                    <a:pt x="92765" y="0"/>
                  </a:lnTo>
                  <a:lnTo>
                    <a:pt x="92765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7D15382-F093-41DD-AB4F-379912C2F17E}"/>
                </a:ext>
              </a:extLst>
            </p:cNvPr>
            <p:cNvSpPr/>
            <p:nvPr/>
          </p:nvSpPr>
          <p:spPr>
            <a:xfrm>
              <a:off x="8348870" y="5261113"/>
              <a:ext cx="119269" cy="212035"/>
            </a:xfrm>
            <a:custGeom>
              <a:avLst/>
              <a:gdLst>
                <a:gd name="connsiteX0" fmla="*/ 0 w 119269"/>
                <a:gd name="connsiteY0" fmla="*/ 0 h 212035"/>
                <a:gd name="connsiteX1" fmla="*/ 119269 w 119269"/>
                <a:gd name="connsiteY1" fmla="*/ 92765 h 212035"/>
                <a:gd name="connsiteX2" fmla="*/ 39756 w 119269"/>
                <a:gd name="connsiteY2" fmla="*/ 212035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269" h="212035">
                  <a:moveTo>
                    <a:pt x="0" y="0"/>
                  </a:moveTo>
                  <a:lnTo>
                    <a:pt x="119269" y="92765"/>
                  </a:lnTo>
                  <a:lnTo>
                    <a:pt x="39756" y="212035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76153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4" grpId="0" animBg="1"/>
      <p:bldP spid="16" grpId="0"/>
      <p:bldP spid="18" grpId="0"/>
      <p:bldP spid="20" grpId="0"/>
      <p:bldP spid="22" grpId="0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316</Words>
  <Application>Microsoft Office PowerPoint</Application>
  <PresentationFormat>Widescreen</PresentationFormat>
  <Paragraphs>95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57</cp:revision>
  <dcterms:created xsi:type="dcterms:W3CDTF">2019-09-05T17:31:27Z</dcterms:created>
  <dcterms:modified xsi:type="dcterms:W3CDTF">2019-09-07T17:21:42Z</dcterms:modified>
</cp:coreProperties>
</file>