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59" r:id="rId8"/>
    <p:sldId id="264" r:id="rId9"/>
    <p:sldId id="265" r:id="rId10"/>
    <p:sldId id="266" r:id="rId11"/>
    <p:sldId id="274" r:id="rId12"/>
    <p:sldId id="267" r:id="rId13"/>
    <p:sldId id="268" r:id="rId14"/>
    <p:sldId id="269" r:id="rId15"/>
    <p:sldId id="275" r:id="rId16"/>
    <p:sldId id="270" r:id="rId17"/>
    <p:sldId id="271" r:id="rId18"/>
    <p:sldId id="272" r:id="rId19"/>
    <p:sldId id="276" r:id="rId20"/>
    <p:sldId id="277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200" y="-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12C9-CCA9-4875-B975-56973C03E98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5607-428F-4528-9ACB-036AD0B97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6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12C9-CCA9-4875-B975-56973C03E98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5607-428F-4528-9ACB-036AD0B97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5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12C9-CCA9-4875-B975-56973C03E98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5607-428F-4528-9ACB-036AD0B97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63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12C9-CCA9-4875-B975-56973C03E98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5607-428F-4528-9ACB-036AD0B9771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2992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12C9-CCA9-4875-B975-56973C03E98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5607-428F-4528-9ACB-036AD0B97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96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12C9-CCA9-4875-B975-56973C03E98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5607-428F-4528-9ACB-036AD0B97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58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12C9-CCA9-4875-B975-56973C03E98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5607-428F-4528-9ACB-036AD0B97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63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12C9-CCA9-4875-B975-56973C03E98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5607-428F-4528-9ACB-036AD0B97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22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12C9-CCA9-4875-B975-56973C03E98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5607-428F-4528-9ACB-036AD0B97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34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12C9-CCA9-4875-B975-56973C03E98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5607-428F-4528-9ACB-036AD0B97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0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12C9-CCA9-4875-B975-56973C03E98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5607-428F-4528-9ACB-036AD0B97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12C9-CCA9-4875-B975-56973C03E98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5607-428F-4528-9ACB-036AD0B97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3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12C9-CCA9-4875-B975-56973C03E98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5607-428F-4528-9ACB-036AD0B97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2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12C9-CCA9-4875-B975-56973C03E98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5607-428F-4528-9ACB-036AD0B97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7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12C9-CCA9-4875-B975-56973C03E98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5607-428F-4528-9ACB-036AD0B97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4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12C9-CCA9-4875-B975-56973C03E98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5607-428F-4528-9ACB-036AD0B97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2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12C9-CCA9-4875-B975-56973C03E98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5607-428F-4528-9ACB-036AD0B97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CD12C9-CCA9-4875-B975-56973C03E98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B5607-428F-4528-9ACB-036AD0B97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573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3474"/>
            <a:ext cx="12192000" cy="52745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5946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4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" y="9232"/>
            <a:ext cx="6096000" cy="5190837"/>
          </a:xfrm>
          <a:prstGeom prst="flowChartAlternate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6096000" y="1667159"/>
            <a:ext cx="6096000" cy="5190837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২৫শে মার্চ মধ্যরাত শেষে অর্থ্যাৎ ২৬শে মার্চ প্রথম প্রহরে জাতির পিতা বঙ্গবন্ধু শেখ মুজিবুর রহমান বাংলাদেশের স্বাধীনতার ঘোষণা দিয়ে একটি বার্তা পাঠিয়ে দেন।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96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471638" y="2023576"/>
            <a:ext cx="11300059" cy="2538801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87826" y="372875"/>
            <a:ext cx="7812157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957" y="2445026"/>
            <a:ext cx="112510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অপারেশন সার্চলাইট কাকে বলে?</a:t>
            </a:r>
            <a:endParaRPr lang="bn-BD" sz="4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 স্বাধীনতার ঘোষণা দেন কে?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15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0582" y="27712"/>
            <a:ext cx="9347200" cy="1034473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অস্থায়ী সরকারের মন্ত্রীসভা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873" y="2512289"/>
            <a:ext cx="3158836" cy="320501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58141" y="2512289"/>
            <a:ext cx="3158836" cy="320501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552870" y="2512289"/>
            <a:ext cx="3158836" cy="320501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4873" y="1496291"/>
            <a:ext cx="3158836" cy="84974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endParaRPr lang="en-US" sz="4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4873" y="5883560"/>
            <a:ext cx="3158836" cy="8497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 পিতা বঙ্গবন্ধু শেখ মুজিবুর রহমান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16582" y="1496290"/>
            <a:ext cx="3158836" cy="8497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উপ-রাষ্ট্রপতি/অস্থায়ী রাষ্ট্রপতি</a:t>
            </a:r>
            <a:endParaRPr lang="en-US" sz="2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52870" y="5883559"/>
            <a:ext cx="3158836" cy="8497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তাজউদ্দীন আহমদ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58141" y="5883560"/>
            <a:ext cx="3158836" cy="8497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 নজরুল ইসলাম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52870" y="1496290"/>
            <a:ext cx="3158836" cy="8497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83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39" y="9242"/>
            <a:ext cx="6086761" cy="276166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0" y="4017818"/>
            <a:ext cx="6082145" cy="282170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সময় এক কোটিরও বেশি মানুষ ভিটেমাটি ছেড়ে ভারতে আশ্রয় নিয়েছিল।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0" y="0"/>
            <a:ext cx="6082146" cy="277090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239" y="4017818"/>
            <a:ext cx="6086761" cy="284018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03056" y="2780151"/>
            <a:ext cx="7232072" cy="12191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 মাতৃভূমি ছেড়ে যাওয়ার দৃশ্য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06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8206" cy="2323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3666"/>
            <a:ext cx="3958206" cy="2219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06" y="2336806"/>
            <a:ext cx="4078294" cy="2206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072" y="2336805"/>
            <a:ext cx="4150509" cy="22067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06" y="0"/>
            <a:ext cx="4078294" cy="2323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330" y="-1"/>
            <a:ext cx="4131252" cy="2323667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>
            <a:off x="0" y="4996873"/>
            <a:ext cx="12192000" cy="1385454"/>
          </a:xfrm>
          <a:prstGeom prst="round2Diag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 বাহিনীর হত্যাযজ্ঞে ত্রিশ লক্ষ বাঙালি শহিদ হয়।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0" y="2023576"/>
            <a:ext cx="12192000" cy="2538801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87826" y="372875"/>
            <a:ext cx="7812157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bn-BD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2445026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কেন মুক্তিযুদ্ধ করেছিলাম তা আলোচনা করে লিপিবদ্ধ কর।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45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0" y="29299"/>
            <a:ext cx="6072330" cy="33997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063"/>
            <a:ext cx="6096000" cy="3413760"/>
          </a:xfrm>
          <a:prstGeom prst="rect">
            <a:avLst/>
          </a:prstGeom>
        </p:spPr>
      </p:pic>
      <p:sp>
        <p:nvSpPr>
          <p:cNvPr id="7" name="Round Diagonal Corner Rectangle 6"/>
          <p:cNvSpPr/>
          <p:nvPr/>
        </p:nvSpPr>
        <p:spPr>
          <a:xfrm>
            <a:off x="0" y="3438236"/>
            <a:ext cx="12191999" cy="3419764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অবশেষে ১৯৭১ সালের ১৬ই ডিসেম্বর তিরানব্বই হাজার পাকিস্তানি সৈন্য বাঙালিদের নিকট আত্নসমর্পণ করতে বাধ্য হয়েছিল।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2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29343"/>
            <a:ext cx="5329381" cy="2628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3" y="15014"/>
            <a:ext cx="5292436" cy="2647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3" y="2699325"/>
            <a:ext cx="5292437" cy="2648534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0" y="5384800"/>
            <a:ext cx="12191999" cy="1436255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অনেক রক্ত ও আত্নত্যাগের বিনিময়ে আমরা ১৯৭১ সালের ১৬ই ডিসেম্বর চূড়ান্ত বিজয় অর্জন করি। এ দিনটি আমরা বিজয় দিবস হিসাবে পালন করি।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29381" y="15015"/>
            <a:ext cx="1570182" cy="53328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</a:p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চূড়ান্ত </a:t>
            </a:r>
          </a:p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"/>
            <a:ext cx="532938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3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0" y="73891"/>
            <a:ext cx="6096000" cy="5634182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Diagonal Corner Rectangle 2"/>
          <p:cNvSpPr/>
          <p:nvPr/>
        </p:nvSpPr>
        <p:spPr>
          <a:xfrm>
            <a:off x="6096000" y="1556327"/>
            <a:ext cx="6095999" cy="532938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নেতৃত্বে বাঙালি জাতি বাংলাদেশ নামক একটি স্বাধীন রাষ্ট্র অর্জন করল। তাই বঙ্গবন্ধুকে বাঙালি জাতির পিতা এবং বাংলাদেশের স্থপতি বলা হয়।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3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5349" y="0"/>
            <a:ext cx="9553575" cy="866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66274"/>
            <a:ext cx="12192000" cy="59917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5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অস্থায়ী সরকারের প্রধানমন্ত্রী কে ছিলেন?</a:t>
            </a:r>
          </a:p>
          <a:p>
            <a:pPr algn="just"/>
            <a:r>
              <a:rPr lang="bn-BD" sz="35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</a:t>
            </a:r>
            <a:r>
              <a:rPr lang="bn-BD" sz="35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তাজউদ্দীন আহমদ।</a:t>
            </a:r>
            <a:endParaRPr lang="bn-BD" sz="35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5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কত সালের সাধারণ নির্বাচনে আওয়ামী লীগ নিরঙ্কুশ সংখ্যাগরিষ্ঠতা লাভ করে?</a:t>
            </a:r>
          </a:p>
          <a:p>
            <a:pPr algn="just"/>
            <a:r>
              <a:rPr lang="bn-BD" sz="35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১৯৭০ সালের।</a:t>
            </a:r>
          </a:p>
          <a:p>
            <a:pPr algn="just"/>
            <a:r>
              <a:rPr lang="bn-BD" sz="35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বাঙালি জাতির পিতা কে?</a:t>
            </a:r>
          </a:p>
          <a:p>
            <a:pPr algn="just"/>
            <a:r>
              <a:rPr lang="bn-BD" sz="35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বঙ্গবন্ধু শেখ মুজিবুর রহমান।</a:t>
            </a:r>
          </a:p>
          <a:p>
            <a:pPr algn="just"/>
            <a:r>
              <a:rPr lang="bn-BD" sz="35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কত তারিখে পাকিস্তানি হানাদার বাহিনী ঘুমন্ত বাঙালির উপর ঝাঁপিয়ে পড়ে? </a:t>
            </a:r>
          </a:p>
          <a:p>
            <a:pPr algn="just"/>
            <a:r>
              <a:rPr lang="bn-BD" sz="35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১৯৭১ সালের ২৫ শে মার্চ গভীর রাতে।</a:t>
            </a:r>
          </a:p>
          <a:p>
            <a:pPr algn="just"/>
            <a:r>
              <a:rPr lang="bn-BD" sz="35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১৯৭১ সালের ১৬ই ডিসেম্বর কত হাজার সৈন্য নিয়ে পাকিস্তানি বাহিনী আন্তসমর্পণ করে?</a:t>
            </a:r>
          </a:p>
          <a:p>
            <a:pPr algn="just"/>
            <a:r>
              <a:rPr lang="bn-BD" sz="35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৯৩ হাজার।</a:t>
            </a:r>
            <a:endParaRPr lang="en-US" sz="3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9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6184276" y="0"/>
            <a:ext cx="6007723" cy="6857999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 চক্রবর্তী</a:t>
            </a:r>
          </a:p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4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চিতোষী </a:t>
            </a:r>
            <a:r>
              <a:rPr lang="bn-BD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আর.এম</a:t>
            </a: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</a:p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শাহরাস্তি, চাঁদপুর</a:t>
            </a: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০১৮৩৬৮১৫৬৮৭</a:t>
            </a:r>
          </a:p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bn-B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palashd2k66@gmail.com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0" y="0"/>
            <a:ext cx="6186203" cy="6858000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6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991396" y="19250"/>
            <a:ext cx="9432758" cy="118390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0" y="2290813"/>
            <a:ext cx="12192000" cy="2704699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ছবি সংগ্রহ করে একটি অ্যালবাম তৈরি কর।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77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95425"/>
            <a:ext cx="12192000" cy="53530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4954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50110" y="101600"/>
            <a:ext cx="4322618" cy="570345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772728" y="1145309"/>
            <a:ext cx="5818908" cy="557876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</a:p>
          <a:p>
            <a:pPr algn="ctr"/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bn-BD" sz="5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BD" sz="5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৫০মিনিট</a:t>
            </a:r>
          </a:p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/০৪/২০২০ </a:t>
            </a: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2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4580" y="1814"/>
            <a:ext cx="7250546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 দিকে লক্ষ্য করঃ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967346"/>
            <a:ext cx="6096000" cy="368530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09853" y="1953493"/>
            <a:ext cx="6096000" cy="368530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1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4580" y="1814"/>
            <a:ext cx="7250546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 দিকে লক্ষ্য করঃ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967346"/>
            <a:ext cx="6096000" cy="368530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09853" y="1953493"/>
            <a:ext cx="6096000" cy="368530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4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0" y="1158924"/>
            <a:ext cx="12192000" cy="5327374"/>
          </a:xfrm>
          <a:prstGeom prst="horizontalScroll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মুক্তিযুদ্ধ</a:t>
            </a:r>
            <a:endParaRPr lang="en-US" sz="1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26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45312"/>
            <a:ext cx="12192000" cy="4710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119970"/>
            <a:ext cx="1219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</a:p>
          <a:p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মুক্তিযুদ্ধের পটভূমি ব্যাখ্যা করতে পারবে;</a:t>
            </a:r>
          </a:p>
          <a:p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পাকিস্তানি হানাদার বাহিনীর হত্যাযজ্ঞ ও আমাদের বিজয় কীভাবে এসেছিল তা বর্ণনা করতে পারবে।</a:t>
            </a:r>
            <a:endParaRPr lang="bn-BD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1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0" y="655782"/>
            <a:ext cx="6096000" cy="6202218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১৯৭০-এর সাধারণ নির্বাচনে এ দেশের জনগন আওয়ামী লীগকে নিরঙ্কুশ সংখ্যাগরিষ্ঠতা দিয়ে বিজয়ী করে। কিন্তু সামরিক সরকার এ পথে বাধা হয়ে দাঁড়ায়। তখন এ দেশের রাজনীতিবিদ, ছাত্র-জনতাসহ আপামর জনসাধারণ বঙ্গবন্ধুর নেতৃত্বে আপসহীন অবস্থান নেয়। তাঁর নেতৃত্বে বাঙালি ঐক্যবদ্ধ হয় এবং স্বাধীনতার মন্ত্রে উজ্জীবিত হয়ে উঠে।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0" y="-9232"/>
            <a:ext cx="6096000" cy="5865087"/>
          </a:xfrm>
          <a:prstGeom prst="flowChartAlternate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059055"/>
            <a:ext cx="6096000" cy="6465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 পিতা বঙ্গবন্ধু শেখ মুজিবুর রহমান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90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-1" y="5107708"/>
            <a:ext cx="12178143" cy="1750291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 শে মার্চ, ১৯৭১ গভীর রাতে ভারী অস্ত্র আর ট্যাংকবহর নিয়ে এ দেশের ঘুমন্ত মানুষের উপর পাকিস্তানি সৈন্যরা ঝাঁপিয়ে পড়ে এবং নির্বিচারে হত্যাযজ্ঞ চালায়।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0" y="9240"/>
            <a:ext cx="5680364" cy="3809997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37346" y="4126345"/>
            <a:ext cx="5726545" cy="67425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২৫শে মার্চ কালরাত্রির গণহত্যা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567056" y="0"/>
            <a:ext cx="5611088" cy="3819237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4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309</TotalTime>
  <Words>424</Words>
  <Application>Microsoft Office PowerPoint</Application>
  <PresentationFormat>Widescreen</PresentationFormat>
  <Paragraphs>58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Century Gothic</vt:lpstr>
      <vt:lpstr>NikoshBAN</vt:lpstr>
      <vt:lpstr>Times New Roman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840 G3</dc:creator>
  <cp:lastModifiedBy>840 G3</cp:lastModifiedBy>
  <cp:revision>50</cp:revision>
  <dcterms:created xsi:type="dcterms:W3CDTF">2020-03-31T07:00:12Z</dcterms:created>
  <dcterms:modified xsi:type="dcterms:W3CDTF">2020-03-31T19:05:19Z</dcterms:modified>
</cp:coreProperties>
</file>