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9" r:id="rId5"/>
    <p:sldId id="260" r:id="rId6"/>
    <p:sldId id="263" r:id="rId7"/>
    <p:sldId id="261" r:id="rId8"/>
    <p:sldId id="262" r:id="rId9"/>
    <p:sldId id="264" r:id="rId10"/>
    <p:sldId id="277" r:id="rId11"/>
    <p:sldId id="274" r:id="rId12"/>
    <p:sldId id="265" r:id="rId13"/>
    <p:sldId id="266" r:id="rId14"/>
    <p:sldId id="268" r:id="rId15"/>
    <p:sldId id="270" r:id="rId16"/>
    <p:sldId id="267" r:id="rId17"/>
    <p:sldId id="275" r:id="rId18"/>
    <p:sldId id="269" r:id="rId19"/>
    <p:sldId id="271" r:id="rId20"/>
    <p:sldId id="278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" y="0"/>
            <a:ext cx="8610600" cy="1524000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শুভ</a:t>
            </a:r>
            <a:r>
              <a:rPr lang="en-US" sz="4800" dirty="0" smtClean="0"/>
              <a:t> </a:t>
            </a:r>
            <a:r>
              <a:rPr lang="en-US" sz="4800" dirty="0" err="1" smtClean="0"/>
              <a:t>সকাল</a:t>
            </a:r>
            <a:r>
              <a:rPr lang="en-US" sz="4800" dirty="0" smtClean="0"/>
              <a:t> </a:t>
            </a:r>
            <a:r>
              <a:rPr lang="en-US" sz="4800" dirty="0" err="1" smtClean="0"/>
              <a:t>বন্ধুরা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76400"/>
            <a:ext cx="6612510" cy="4953000"/>
          </a:xfrm>
          <a:prstGeom prst="rect">
            <a:avLst/>
          </a:prstGeom>
        </p:spPr>
      </p:pic>
    </p:spTree>
  </p:cSld>
  <p:clrMapOvr>
    <a:masterClrMapping/>
  </p:clrMapOvr>
  <p:transition spd="slow" advTm="13000">
    <p:wedge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amaj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04800"/>
            <a:ext cx="6019800" cy="6019800"/>
          </a:xfrm>
          <a:prstGeom prst="rect">
            <a:avLst/>
          </a:prstGeom>
        </p:spPr>
      </p:pic>
    </p:spTree>
  </p:cSld>
  <p:clrMapOvr>
    <a:masterClrMapping/>
  </p:clrMapOvr>
  <p:transition spd="slow" advTm="76000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04800"/>
            <a:ext cx="8839200" cy="63246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সালাতের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ওয়াজিব</a:t>
            </a:r>
            <a:r>
              <a:rPr lang="en-US" sz="2400" dirty="0" smtClean="0"/>
              <a:t> 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ঐ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করণীয়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বিষয়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বোঝায়</a:t>
            </a:r>
            <a:r>
              <a:rPr lang="en-US" sz="2400" dirty="0" smtClean="0"/>
              <a:t> ,</a:t>
            </a:r>
            <a:r>
              <a:rPr lang="en-US" sz="2400" dirty="0" err="1" smtClean="0"/>
              <a:t>যার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ভুলে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বাদ</a:t>
            </a:r>
            <a:r>
              <a:rPr lang="en-US" sz="2400" dirty="0" smtClean="0"/>
              <a:t> </a:t>
            </a:r>
            <a:r>
              <a:rPr lang="en-US" sz="2400" dirty="0" err="1" smtClean="0"/>
              <a:t>গেলে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সাজদায়ে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সাহু</a:t>
            </a:r>
            <a:r>
              <a:rPr lang="en-US" sz="2400" dirty="0" smtClean="0"/>
              <a:t> </a:t>
            </a:r>
            <a:r>
              <a:rPr lang="en-US" sz="2400" dirty="0" err="1" smtClean="0"/>
              <a:t>আদায়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 </a:t>
            </a:r>
          </a:p>
          <a:p>
            <a:pPr algn="ctr"/>
            <a:r>
              <a:rPr lang="en-US" dirty="0" smtClean="0"/>
              <a:t> </a:t>
            </a:r>
            <a:r>
              <a:rPr lang="en-US" sz="3200" dirty="0" err="1" smtClean="0"/>
              <a:t>সালাতের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ওয়াজিব</a:t>
            </a:r>
            <a:r>
              <a:rPr lang="en-US" sz="3200" dirty="0" smtClean="0"/>
              <a:t> </a:t>
            </a:r>
            <a:r>
              <a:rPr lang="en-US" sz="3200" dirty="0" err="1" smtClean="0"/>
              <a:t>সূমহ</a:t>
            </a:r>
            <a:r>
              <a:rPr lang="en-US" sz="3200" dirty="0" smtClean="0"/>
              <a:t> –   </a:t>
            </a:r>
          </a:p>
          <a:p>
            <a:pPr algn="ctr"/>
            <a:r>
              <a:rPr lang="en-US" sz="2400" dirty="0" smtClean="0"/>
              <a:t>১.সুরা </a:t>
            </a:r>
            <a:r>
              <a:rPr lang="en-US" sz="2400" dirty="0" err="1" smtClean="0"/>
              <a:t>ফাতেহার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সাথে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মিলানো</a:t>
            </a:r>
            <a:r>
              <a:rPr lang="en-US" sz="2400" dirty="0" smtClean="0"/>
              <a:t> ।২. </a:t>
            </a:r>
            <a:r>
              <a:rPr lang="en-US" sz="2400" dirty="0" err="1" smtClean="0"/>
              <a:t>রুকূ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সোজা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দাড়ানো</a:t>
            </a:r>
            <a:r>
              <a:rPr lang="en-US" sz="2400" dirty="0" smtClean="0"/>
              <a:t>।  ৩. </a:t>
            </a:r>
            <a:r>
              <a:rPr lang="en-US" sz="2400" dirty="0" err="1" smtClean="0"/>
              <a:t>দুই</a:t>
            </a:r>
            <a:r>
              <a:rPr lang="en-US" sz="2400" dirty="0" smtClean="0"/>
              <a:t> </a:t>
            </a:r>
            <a:r>
              <a:rPr lang="en-US" sz="2400" dirty="0" err="1" smtClean="0"/>
              <a:t>সিজদার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মাঝ</a:t>
            </a:r>
            <a:r>
              <a:rPr lang="en-US" sz="2400" dirty="0" smtClean="0"/>
              <a:t> </a:t>
            </a:r>
            <a:r>
              <a:rPr lang="en-US" sz="2400" dirty="0" err="1" smtClean="0"/>
              <a:t>খানে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সোজা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বসা</a:t>
            </a:r>
            <a:r>
              <a:rPr lang="en-US" sz="2400" dirty="0" smtClean="0"/>
              <a:t>।  ৪.সুরা </a:t>
            </a:r>
            <a:r>
              <a:rPr lang="en-US" sz="2400" dirty="0" err="1" smtClean="0"/>
              <a:t>ফাতেহা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। ৫.দুই ও </a:t>
            </a:r>
            <a:r>
              <a:rPr lang="en-US" sz="2400" dirty="0" err="1" smtClean="0"/>
              <a:t>চার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রাকাত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সালাতের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বেলায়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দুই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রাকাতের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বসা</a:t>
            </a:r>
            <a:r>
              <a:rPr lang="en-US" sz="2400" dirty="0" smtClean="0"/>
              <a:t> । ৬. </a:t>
            </a:r>
            <a:r>
              <a:rPr lang="en-US" sz="2400" dirty="0" err="1" smtClean="0"/>
              <a:t>তাশাহুদ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পরা</a:t>
            </a:r>
            <a:r>
              <a:rPr lang="en-US" sz="2400" dirty="0" smtClean="0"/>
              <a:t> । ৭. </a:t>
            </a:r>
            <a:r>
              <a:rPr lang="en-US" sz="2400" dirty="0" err="1" smtClean="0"/>
              <a:t>সময়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অনুযায়ী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আস্তে</a:t>
            </a:r>
            <a:r>
              <a:rPr lang="en-US" sz="2400" dirty="0" smtClean="0"/>
              <a:t> ও </a:t>
            </a:r>
            <a:r>
              <a:rPr lang="en-US" sz="2400" dirty="0" err="1" smtClean="0"/>
              <a:t>জোরে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পরা</a:t>
            </a:r>
            <a:r>
              <a:rPr lang="en-US" sz="2400" dirty="0" smtClean="0"/>
              <a:t>।  ৮. </a:t>
            </a:r>
            <a:r>
              <a:rPr lang="en-US" sz="2400" dirty="0" err="1" smtClean="0"/>
              <a:t>বেতের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সালাতে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কূনুত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পড়া</a:t>
            </a:r>
            <a:r>
              <a:rPr lang="en-US" sz="2400" dirty="0" smtClean="0"/>
              <a:t> । ৯.  </a:t>
            </a:r>
            <a:r>
              <a:rPr lang="en-US" sz="2400" dirty="0" err="1" smtClean="0"/>
              <a:t>তারতিব</a:t>
            </a:r>
            <a:r>
              <a:rPr lang="en-US" sz="2400" dirty="0" smtClean="0"/>
              <a:t> </a:t>
            </a:r>
            <a:r>
              <a:rPr lang="en-US" sz="2400" dirty="0" err="1" smtClean="0"/>
              <a:t>ঠিক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রাখা</a:t>
            </a:r>
            <a:r>
              <a:rPr lang="en-US" sz="2400" dirty="0" smtClean="0"/>
              <a:t> । ১০. </a:t>
            </a:r>
            <a:r>
              <a:rPr lang="en-US" sz="2400" dirty="0" err="1" smtClean="0"/>
              <a:t>ওয়াজিব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সঠিক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আদায়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। ১১. </a:t>
            </a:r>
            <a:r>
              <a:rPr lang="en-US" sz="2400" dirty="0" err="1" smtClean="0"/>
              <a:t>ফরজ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ঠিক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আদায়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। ১২. </a:t>
            </a:r>
            <a:r>
              <a:rPr lang="en-US" sz="2400" dirty="0" err="1" smtClean="0"/>
              <a:t>তাদিলে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আরকান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ঠিক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রাখা</a:t>
            </a:r>
            <a:r>
              <a:rPr lang="en-US" sz="2400" dirty="0" smtClean="0"/>
              <a:t> । ১৩. </a:t>
            </a:r>
            <a:r>
              <a:rPr lang="en-US" sz="2400" dirty="0" err="1" smtClean="0"/>
              <a:t>সালাম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।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381000"/>
            <a:ext cx="6858000" cy="16764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2667000"/>
            <a:ext cx="5943600" cy="35052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মুসল</a:t>
            </a:r>
            <a:r>
              <a:rPr lang="en-US" sz="5400" dirty="0" smtClean="0"/>
              <a:t> </a:t>
            </a:r>
            <a:r>
              <a:rPr lang="en-US" sz="5400" dirty="0" err="1" smtClean="0"/>
              <a:t>মানের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জন্য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উপদেশ</a:t>
            </a:r>
            <a:r>
              <a:rPr lang="en-US" sz="5400" dirty="0" smtClean="0"/>
              <a:t> </a:t>
            </a:r>
            <a:r>
              <a:rPr lang="en-US" sz="5400" dirty="0" err="1" smtClean="0"/>
              <a:t>লিখ</a:t>
            </a:r>
            <a:r>
              <a:rPr lang="en-US" sz="5400" dirty="0" smtClean="0"/>
              <a:t> ।  </a:t>
            </a:r>
            <a:endParaRPr lang="en-US" sz="5400" dirty="0"/>
          </a:p>
        </p:txBody>
      </p:sp>
    </p:spTree>
  </p:cSld>
  <p:clrMapOvr>
    <a:masterClrMapping/>
  </p:clrMapOvr>
  <p:transition spd="slow" advTm="8000"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amaj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6553200" cy="6553200"/>
          </a:xfrm>
          <a:prstGeom prst="rect">
            <a:avLst/>
          </a:prstGeom>
        </p:spPr>
      </p:pic>
    </p:spTree>
  </p:cSld>
  <p:clrMapOvr>
    <a:masterClrMapping/>
  </p:clrMapOvr>
  <p:transition spd="slow" advTm="29000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447800"/>
            <a:ext cx="7619999" cy="4267200"/>
          </a:xfrm>
          <a:prstGeom prst="rect">
            <a:avLst/>
          </a:prstGeom>
        </p:spPr>
      </p:pic>
    </p:spTree>
  </p:cSld>
  <p:clrMapOvr>
    <a:masterClrMapping/>
  </p:clrMapOvr>
  <p:transition spd="slow" advTm="32000">
    <p:diamond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057400" y="381000"/>
            <a:ext cx="5638800" cy="1371600"/>
          </a:xfrm>
          <a:prstGeom prst="wedgeRoundRectCallou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Oval 2"/>
          <p:cNvSpPr/>
          <p:nvPr/>
        </p:nvSpPr>
        <p:spPr>
          <a:xfrm>
            <a:off x="1828800" y="2057400"/>
            <a:ext cx="6400800" cy="2590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সালাত</a:t>
            </a:r>
            <a:r>
              <a:rPr lang="en-US" sz="4400" dirty="0" smtClean="0"/>
              <a:t> </a:t>
            </a:r>
            <a:r>
              <a:rPr lang="en-US" sz="4400" dirty="0" err="1" smtClean="0"/>
              <a:t>আদায়কারি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ব্যাক্তি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কোন</a:t>
            </a:r>
            <a:r>
              <a:rPr lang="en-US" sz="4400" dirty="0" smtClean="0"/>
              <a:t> </a:t>
            </a:r>
            <a:r>
              <a:rPr lang="en-US" sz="4400" dirty="0" err="1" smtClean="0"/>
              <a:t>চরিত্রের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অধিকারী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2057400" y="4648200"/>
            <a:ext cx="5943600" cy="22098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সালাতের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একটি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দুয়া</a:t>
            </a:r>
            <a:r>
              <a:rPr lang="en-US" sz="4800" dirty="0" smtClean="0"/>
              <a:t> </a:t>
            </a:r>
            <a:r>
              <a:rPr lang="en-US" sz="4800" dirty="0" err="1" smtClean="0"/>
              <a:t>লিখ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05000"/>
            <a:ext cx="6068935" cy="4038600"/>
          </a:xfrm>
          <a:prstGeom prst="rect">
            <a:avLst/>
          </a:prstGeom>
        </p:spPr>
      </p:pic>
    </p:spTree>
  </p:cSld>
  <p:clrMapOvr>
    <a:masterClrMapping/>
  </p:clrMapOvr>
  <p:transition spd="slow" advTm="30000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u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85800"/>
            <a:ext cx="7954566" cy="5334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447800" y="609600"/>
            <a:ext cx="7010400" cy="1981200"/>
          </a:xfrm>
          <a:prstGeom prst="wedgeRoundRectCallou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জোড়ায়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Hexagon 2"/>
          <p:cNvSpPr/>
          <p:nvPr/>
        </p:nvSpPr>
        <p:spPr>
          <a:xfrm>
            <a:off x="1371600" y="2819400"/>
            <a:ext cx="6934200" cy="18288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নামাজ</a:t>
            </a:r>
            <a:r>
              <a:rPr lang="en-US" sz="5400" dirty="0" smtClean="0"/>
              <a:t> </a:t>
            </a:r>
            <a:r>
              <a:rPr lang="en-US" sz="5400" dirty="0" err="1" smtClean="0"/>
              <a:t>ভঙ্গের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কারন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 ? </a:t>
            </a:r>
            <a:endParaRPr lang="en-US" sz="5400" dirty="0"/>
          </a:p>
        </p:txBody>
      </p:sp>
      <p:sp>
        <p:nvSpPr>
          <p:cNvPr id="4" name="Hexagon 3"/>
          <p:cNvSpPr/>
          <p:nvPr/>
        </p:nvSpPr>
        <p:spPr>
          <a:xfrm>
            <a:off x="1371600" y="4800600"/>
            <a:ext cx="6934200" cy="18288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সালাতের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ওয়াজিব</a:t>
            </a:r>
            <a:r>
              <a:rPr lang="en-US" sz="5400" dirty="0" smtClean="0"/>
              <a:t>  </a:t>
            </a:r>
            <a:r>
              <a:rPr lang="en-US" sz="5400" dirty="0" err="1" smtClean="0"/>
              <a:t>বলতে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বুঝ</a:t>
            </a:r>
            <a:r>
              <a:rPr lang="en-US" sz="5400" dirty="0" smtClean="0"/>
              <a:t>  </a:t>
            </a:r>
            <a:endParaRPr lang="en-US" sz="5400" dirty="0"/>
          </a:p>
        </p:txBody>
      </p:sp>
    </p:spTree>
  </p:cSld>
  <p:clrMapOvr>
    <a:masterClrMapping/>
  </p:clrMapOvr>
  <p:transition spd="slow" advTm="24000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amaj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04800"/>
            <a:ext cx="6019800" cy="6019800"/>
          </a:xfrm>
          <a:prstGeom prst="rect">
            <a:avLst/>
          </a:prstGeom>
        </p:spPr>
      </p:pic>
    </p:spTree>
  </p:cSld>
  <p:clrMapOvr>
    <a:masterClrMapping/>
  </p:clrMapOvr>
  <p:transition spd="slow" advTm="76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1143000"/>
            <a:ext cx="3429000" cy="54102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শিক্ষক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2800" dirty="0" err="1" smtClean="0"/>
              <a:t>নাম</a:t>
            </a:r>
            <a:r>
              <a:rPr lang="en-US" sz="2800" dirty="0" smtClean="0"/>
              <a:t>- </a:t>
            </a:r>
            <a:r>
              <a:rPr lang="en-US" sz="2800" dirty="0" err="1" smtClean="0"/>
              <a:t>গোলাম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ফারুক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সহকারী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শিক্ষক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দত্তেরচর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পুরান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বাট্টাজোড়</a:t>
            </a:r>
            <a:r>
              <a:rPr lang="en-US" sz="2800" dirty="0" smtClean="0"/>
              <a:t> </a:t>
            </a:r>
            <a:r>
              <a:rPr lang="en-US" sz="2800" dirty="0" err="1" smtClean="0"/>
              <a:t>মীর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কামাল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হোসেন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দাখিল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মাদ্রাসা</a:t>
            </a:r>
            <a:r>
              <a:rPr lang="en-US" sz="2800" dirty="0" smtClean="0"/>
              <a:t>।</a:t>
            </a:r>
          </a:p>
          <a:p>
            <a:pPr algn="ctr"/>
            <a:r>
              <a:rPr lang="en-US" sz="2800" dirty="0" err="1" smtClean="0"/>
              <a:t>মোবাইল</a:t>
            </a:r>
            <a:r>
              <a:rPr lang="en-US" sz="2800" dirty="0" smtClean="0"/>
              <a:t>- 01918564472</a:t>
            </a:r>
          </a:p>
          <a:p>
            <a:pPr algn="ctr"/>
            <a:r>
              <a:rPr lang="en-US" sz="2800" dirty="0" err="1" smtClean="0"/>
              <a:t>মেইল</a:t>
            </a:r>
            <a:r>
              <a:rPr lang="en-US" sz="2800" dirty="0" smtClean="0"/>
              <a:t>-glm.farukict@gmail.com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638800" y="1143000"/>
            <a:ext cx="3505200" cy="54102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পরিচিতি</a:t>
            </a:r>
            <a:endParaRPr lang="en-US" sz="4800" dirty="0" smtClean="0"/>
          </a:p>
          <a:p>
            <a:pPr algn="ctr"/>
            <a:r>
              <a:rPr lang="en-US" sz="2400" dirty="0" err="1" smtClean="0"/>
              <a:t>বিষয়</a:t>
            </a:r>
            <a:r>
              <a:rPr lang="en-US" sz="2400" dirty="0" smtClean="0"/>
              <a:t>- </a:t>
            </a:r>
            <a:r>
              <a:rPr lang="en-US" sz="2400" dirty="0" err="1" smtClean="0"/>
              <a:t>আকাইদ</a:t>
            </a:r>
            <a:r>
              <a:rPr lang="en-US" sz="2400" dirty="0" smtClean="0"/>
              <a:t> ও </a:t>
            </a:r>
            <a:r>
              <a:rPr lang="en-US" sz="2400" dirty="0" err="1" smtClean="0"/>
              <a:t>ফিকাহ</a:t>
            </a:r>
            <a:r>
              <a:rPr lang="en-US" sz="2400" dirty="0" smtClean="0"/>
              <a:t>  </a:t>
            </a:r>
          </a:p>
          <a:p>
            <a:pPr algn="ctr"/>
            <a:r>
              <a:rPr lang="en-US" sz="3200" dirty="0" err="1" smtClean="0"/>
              <a:t>শ্রেনি</a:t>
            </a:r>
            <a:r>
              <a:rPr lang="en-US" sz="3200" dirty="0" smtClean="0"/>
              <a:t> – </a:t>
            </a:r>
            <a:r>
              <a:rPr lang="en-US" sz="3200" dirty="0" err="1" smtClean="0"/>
              <a:t>সপ্তম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অধ্যায়</a:t>
            </a:r>
            <a:r>
              <a:rPr lang="en-US" sz="3200" dirty="0" smtClean="0"/>
              <a:t> – </a:t>
            </a:r>
            <a:r>
              <a:rPr lang="en-US" sz="3200" dirty="0" err="1" smtClean="0"/>
              <a:t>পঞ্চম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পাঠ</a:t>
            </a:r>
            <a:r>
              <a:rPr lang="en-US" sz="3200" dirty="0" smtClean="0"/>
              <a:t>- </a:t>
            </a:r>
            <a:r>
              <a:rPr lang="en-US" sz="3200" dirty="0" err="1" smtClean="0"/>
              <a:t>প্রথম</a:t>
            </a:r>
            <a:r>
              <a:rPr lang="en-US" sz="3200" dirty="0" smtClean="0"/>
              <a:t>    </a:t>
            </a:r>
          </a:p>
          <a:p>
            <a:pPr algn="ctr"/>
            <a:r>
              <a:rPr lang="en-US" sz="3200" dirty="0" err="1" smtClean="0"/>
              <a:t>সময়</a:t>
            </a:r>
            <a:r>
              <a:rPr lang="en-US" sz="3200" dirty="0" smtClean="0"/>
              <a:t>- ৪০ </a:t>
            </a:r>
            <a:r>
              <a:rPr lang="en-US" sz="3200" dirty="0" err="1" smtClean="0"/>
              <a:t>মিনিট</a:t>
            </a:r>
            <a:r>
              <a:rPr lang="en-US" sz="3200" dirty="0" smtClean="0"/>
              <a:t> </a:t>
            </a:r>
            <a:r>
              <a:rPr lang="en-US" sz="2800" dirty="0" err="1" smtClean="0"/>
              <a:t>তারিখ</a:t>
            </a:r>
            <a:r>
              <a:rPr lang="en-US" sz="2800" dirty="0" smtClean="0"/>
              <a:t>- ০১-০৪ -২০২০ </a:t>
            </a:r>
            <a:endParaRPr lang="en-US" sz="2800" dirty="0"/>
          </a:p>
        </p:txBody>
      </p:sp>
      <p:pic>
        <p:nvPicPr>
          <p:cNvPr id="6" name="Picture 5" descr="5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295400"/>
            <a:ext cx="2057400" cy="2606040"/>
          </a:xfrm>
          <a:prstGeom prst="rect">
            <a:avLst/>
          </a:prstGeom>
        </p:spPr>
      </p:pic>
    </p:spTree>
  </p:cSld>
  <p:clrMapOvr>
    <a:masterClrMapping/>
  </p:clrMapOvr>
  <p:transition spd="slow" advTm="14000">
    <p:wheel spokes="8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762000" y="914400"/>
            <a:ext cx="7924800" cy="5029200"/>
          </a:xfrm>
          <a:prstGeom prst="snip2Same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সালাতের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ওয়াজিব</a:t>
            </a:r>
            <a:r>
              <a:rPr lang="en-US" sz="5400" dirty="0" smtClean="0"/>
              <a:t>  </a:t>
            </a:r>
            <a:r>
              <a:rPr lang="en-US" sz="5400" dirty="0" err="1" smtClean="0"/>
              <a:t>বলতে</a:t>
            </a:r>
            <a:r>
              <a:rPr lang="en-US" sz="5400" dirty="0" smtClean="0"/>
              <a:t> ঐ </a:t>
            </a:r>
            <a:r>
              <a:rPr lang="en-US" sz="5400" dirty="0" err="1" smtClean="0"/>
              <a:t>সব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করণীয়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বিষয়</a:t>
            </a:r>
            <a:r>
              <a:rPr lang="en-US" sz="5400" dirty="0" smtClean="0"/>
              <a:t> </a:t>
            </a:r>
            <a:r>
              <a:rPr lang="en-US" sz="5400" dirty="0" err="1" smtClean="0"/>
              <a:t>বোঝায়</a:t>
            </a:r>
            <a:r>
              <a:rPr lang="en-US" sz="5400" dirty="0" smtClean="0"/>
              <a:t> ,</a:t>
            </a:r>
            <a:r>
              <a:rPr lang="en-US" sz="5400" dirty="0" err="1" smtClean="0"/>
              <a:t>যার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কোন</a:t>
            </a:r>
            <a:r>
              <a:rPr lang="en-US" sz="5400" dirty="0" smtClean="0"/>
              <a:t> </a:t>
            </a:r>
            <a:r>
              <a:rPr lang="en-US" sz="5400" dirty="0" err="1" smtClean="0"/>
              <a:t>একটি</a:t>
            </a:r>
            <a:r>
              <a:rPr lang="en-US" sz="5400" dirty="0" smtClean="0"/>
              <a:t> </a:t>
            </a:r>
            <a:r>
              <a:rPr lang="en-US" sz="5400" dirty="0" err="1" smtClean="0"/>
              <a:t>ভুলে</a:t>
            </a:r>
            <a:r>
              <a:rPr lang="en-US" sz="5400" dirty="0" smtClean="0"/>
              <a:t> </a:t>
            </a:r>
            <a:r>
              <a:rPr lang="en-US" sz="5400" dirty="0" err="1" smtClean="0"/>
              <a:t>বাদ</a:t>
            </a:r>
            <a:r>
              <a:rPr lang="en-US" sz="5400" dirty="0" smtClean="0"/>
              <a:t> </a:t>
            </a:r>
            <a:r>
              <a:rPr lang="en-US" sz="5400" dirty="0" err="1" smtClean="0"/>
              <a:t>গেলে</a:t>
            </a:r>
            <a:r>
              <a:rPr lang="en-US" sz="5400" dirty="0" smtClean="0"/>
              <a:t> </a:t>
            </a:r>
            <a:r>
              <a:rPr lang="en-US" sz="5400" dirty="0" err="1" smtClean="0"/>
              <a:t>সাজদায়ে</a:t>
            </a:r>
            <a:r>
              <a:rPr lang="en-US" sz="5400" dirty="0" smtClean="0"/>
              <a:t> </a:t>
            </a:r>
            <a:r>
              <a:rPr lang="en-US" sz="5400" dirty="0" err="1" smtClean="0"/>
              <a:t>সাহু</a:t>
            </a:r>
            <a:r>
              <a:rPr lang="en-US" sz="5400" dirty="0" smtClean="0"/>
              <a:t> </a:t>
            </a:r>
            <a:r>
              <a:rPr lang="en-US" sz="5400" dirty="0" err="1" smtClean="0"/>
              <a:t>আদায়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করেত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5400" dirty="0" smtClean="0"/>
              <a:t> ।  </a:t>
            </a:r>
          </a:p>
        </p:txBody>
      </p:sp>
    </p:spTree>
  </p:cSld>
  <p:clrMapOvr>
    <a:masterClrMapping/>
  </p:clrMapOvr>
  <p:transition spd="slow">
    <p:diamond/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304800"/>
            <a:ext cx="6248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বাড়ীর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pic>
        <p:nvPicPr>
          <p:cNvPr id="3" name="Picture 2" descr="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057400"/>
            <a:ext cx="4809345" cy="3200400"/>
          </a:xfrm>
          <a:prstGeom prst="rect">
            <a:avLst/>
          </a:prstGeom>
        </p:spPr>
      </p:pic>
      <p:sp>
        <p:nvSpPr>
          <p:cNvPr id="4" name="Flowchart: Terminator 3"/>
          <p:cNvSpPr/>
          <p:nvPr/>
        </p:nvSpPr>
        <p:spPr>
          <a:xfrm>
            <a:off x="304800" y="5410200"/>
            <a:ext cx="8610600" cy="1219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তোমার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পাশের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সালাত</a:t>
            </a:r>
            <a:r>
              <a:rPr lang="en-US" sz="3200" dirty="0" smtClean="0"/>
              <a:t> </a:t>
            </a:r>
            <a:r>
              <a:rPr lang="en-US" sz="3200" dirty="0" err="1" smtClean="0"/>
              <a:t>আদায়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কারীর</a:t>
            </a:r>
            <a:r>
              <a:rPr lang="en-US" sz="3200" dirty="0" smtClean="0"/>
              <a:t>  </a:t>
            </a:r>
            <a:r>
              <a:rPr lang="en-US" sz="3200" dirty="0" err="1" smtClean="0"/>
              <a:t>কিছু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কাজকর্ম</a:t>
            </a:r>
            <a:r>
              <a:rPr lang="en-US" sz="3200" dirty="0" smtClean="0"/>
              <a:t> </a:t>
            </a:r>
            <a:r>
              <a:rPr lang="en-US" sz="3200" dirty="0" err="1" smtClean="0"/>
              <a:t>লিখে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আনবে</a:t>
            </a:r>
            <a:r>
              <a:rPr lang="en-US" sz="3200" dirty="0" smtClean="0"/>
              <a:t>   </a:t>
            </a:r>
            <a:endParaRPr lang="en-US" sz="3200" dirty="0"/>
          </a:p>
        </p:txBody>
      </p:sp>
    </p:spTree>
  </p:cSld>
  <p:clrMapOvr>
    <a:masterClrMapping/>
  </p:clrMapOvr>
  <p:transition spd="slow" advTm="26000">
    <p:wedge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4800600"/>
            <a:ext cx="8305800" cy="1676400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সবাইকে</a:t>
            </a:r>
            <a:r>
              <a:rPr lang="en-US" sz="7200" dirty="0" smtClean="0"/>
              <a:t> </a:t>
            </a:r>
            <a:r>
              <a:rPr lang="en-US" sz="7200" dirty="0" err="1" smtClean="0"/>
              <a:t>ধন্যবাদ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pic>
        <p:nvPicPr>
          <p:cNvPr id="4" name="Picture 3" descr="namaj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81000"/>
            <a:ext cx="5638800" cy="4223658"/>
          </a:xfrm>
          <a:prstGeom prst="rect">
            <a:avLst/>
          </a:prstGeom>
        </p:spPr>
      </p:pic>
    </p:spTree>
  </p:cSld>
  <p:clrMapOvr>
    <a:masterClrMapping/>
  </p:clrMapOvr>
  <p:transition spd="slow" advTm="38000">
    <p:wedge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1371600" y="152400"/>
            <a:ext cx="6705600" cy="762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বলতো</a:t>
            </a:r>
            <a:r>
              <a:rPr lang="en-US" sz="4400" dirty="0" smtClean="0"/>
              <a:t> </a:t>
            </a:r>
            <a:r>
              <a:rPr lang="en-US" sz="4400" dirty="0" err="1" smtClean="0"/>
              <a:t>ছবিগুলো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কিসের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6" name="Picture 5" descr="namaj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066799"/>
            <a:ext cx="4540956" cy="2365385"/>
          </a:xfrm>
          <a:prstGeom prst="rect">
            <a:avLst/>
          </a:prstGeom>
        </p:spPr>
      </p:pic>
      <p:pic>
        <p:nvPicPr>
          <p:cNvPr id="7" name="Picture 6" descr="namaj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066800"/>
            <a:ext cx="4204154" cy="2362200"/>
          </a:xfrm>
          <a:prstGeom prst="rect">
            <a:avLst/>
          </a:prstGeom>
        </p:spPr>
      </p:pic>
      <p:pic>
        <p:nvPicPr>
          <p:cNvPr id="8" name="Picture 7" descr="namaj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505200"/>
            <a:ext cx="4114800" cy="3171944"/>
          </a:xfrm>
          <a:prstGeom prst="rect">
            <a:avLst/>
          </a:prstGeom>
        </p:spPr>
      </p:pic>
      <p:pic>
        <p:nvPicPr>
          <p:cNvPr id="9" name="Picture 8" descr="namaj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400" y="3581400"/>
            <a:ext cx="4191000" cy="3276600"/>
          </a:xfrm>
          <a:prstGeom prst="rect">
            <a:avLst/>
          </a:prstGeom>
        </p:spPr>
      </p:pic>
    </p:spTree>
  </p:cSld>
  <p:clrMapOvr>
    <a:masterClrMapping/>
  </p:clrMapOvr>
  <p:transition spd="slow" advTm="11000">
    <p:randomBa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0">
              <a:srgbClr val="000000"/>
            </a:gs>
            <a:gs pos="0">
              <a:srgbClr val="000000"/>
            </a:gs>
            <a:gs pos="0">
              <a:srgbClr val="000000"/>
            </a:gs>
            <a:gs pos="5000">
              <a:srgbClr val="000000">
                <a:alpha val="52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381000" y="304800"/>
            <a:ext cx="8763000" cy="2667000"/>
          </a:xfrm>
          <a:prstGeom prst="star7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বলতো</a:t>
            </a:r>
            <a:r>
              <a:rPr lang="en-US" sz="4400" dirty="0" smtClean="0"/>
              <a:t> </a:t>
            </a:r>
            <a:r>
              <a:rPr lang="en-US" sz="4400" dirty="0" err="1" smtClean="0"/>
              <a:t>আমরা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মসজিদে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করি</a:t>
            </a:r>
            <a:r>
              <a:rPr lang="en-US" sz="4400" dirty="0" smtClean="0"/>
              <a:t> ?  </a:t>
            </a:r>
            <a:endParaRPr lang="en-US" sz="4400" dirty="0"/>
          </a:p>
        </p:txBody>
      </p:sp>
      <p:sp>
        <p:nvSpPr>
          <p:cNvPr id="3" name="7-Point Star 2"/>
          <p:cNvSpPr/>
          <p:nvPr/>
        </p:nvSpPr>
        <p:spPr>
          <a:xfrm>
            <a:off x="381000" y="3886200"/>
            <a:ext cx="8763000" cy="2667000"/>
          </a:xfrm>
          <a:prstGeom prst="star7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বলতো</a:t>
            </a:r>
            <a:r>
              <a:rPr lang="en-US" sz="4800" dirty="0" smtClean="0"/>
              <a:t> </a:t>
            </a:r>
            <a:r>
              <a:rPr lang="en-US" sz="4800" dirty="0" err="1" smtClean="0"/>
              <a:t>আমরা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মসজিদে</a:t>
            </a:r>
            <a:r>
              <a:rPr lang="en-US" sz="4800" dirty="0" smtClean="0"/>
              <a:t> </a:t>
            </a:r>
            <a:r>
              <a:rPr lang="en-US" sz="4800" dirty="0" err="1" smtClean="0"/>
              <a:t>কেন</a:t>
            </a:r>
            <a:r>
              <a:rPr lang="en-US" sz="4800" dirty="0" smtClean="0"/>
              <a:t> </a:t>
            </a:r>
            <a:r>
              <a:rPr lang="en-US" sz="4800" dirty="0" err="1" smtClean="0"/>
              <a:t>যাই</a:t>
            </a:r>
            <a:r>
              <a:rPr lang="en-US" sz="4800" dirty="0" smtClean="0"/>
              <a:t>?  </a:t>
            </a:r>
            <a:endParaRPr lang="en-US" sz="4800" dirty="0"/>
          </a:p>
        </p:txBody>
      </p:sp>
    </p:spTree>
  </p:cSld>
  <p:clrMapOvr>
    <a:masterClrMapping/>
  </p:clrMapOvr>
  <p:transition spd="slow"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381000" y="457200"/>
            <a:ext cx="8610600" cy="5410200"/>
          </a:xfrm>
          <a:prstGeom prst="irregularSeal2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আস</a:t>
            </a:r>
            <a:r>
              <a:rPr lang="en-US" sz="6600" dirty="0" smtClean="0"/>
              <a:t> </a:t>
            </a:r>
            <a:r>
              <a:rPr lang="en-US" sz="6600" dirty="0" err="1" smtClean="0"/>
              <a:t>সালাত</a:t>
            </a:r>
            <a:r>
              <a:rPr lang="en-US" sz="6600" dirty="0" smtClean="0"/>
              <a:t>  </a:t>
            </a:r>
            <a:endParaRPr lang="en-US" sz="6600" dirty="0"/>
          </a:p>
        </p:txBody>
      </p:sp>
    </p:spTree>
  </p:cSld>
  <p:clrMapOvr>
    <a:masterClrMapping/>
  </p:clrMapOvr>
  <p:transition spd="slow" advTm="31000">
    <p:wheel/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504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শিক্ষারথীরা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………………  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09600" y="1981200"/>
            <a:ext cx="8077200" cy="4419600"/>
          </a:xfrm>
          <a:prstGeom prst="flowChartAlternateProcess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সালাত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  </a:t>
            </a:r>
          </a:p>
          <a:p>
            <a:pPr algn="ctr"/>
            <a:r>
              <a:rPr lang="en-US" sz="4400" dirty="0" err="1" smtClean="0"/>
              <a:t>সালাতের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গুরুত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  </a:t>
            </a:r>
          </a:p>
          <a:p>
            <a:pPr algn="ctr"/>
            <a:r>
              <a:rPr lang="en-US" sz="4400" dirty="0" err="1" smtClean="0"/>
              <a:t>সালাতের</a:t>
            </a:r>
            <a:r>
              <a:rPr lang="en-US" sz="4400" dirty="0" smtClean="0"/>
              <a:t>  </a:t>
            </a:r>
            <a:r>
              <a:rPr lang="en-US" sz="4400" dirty="0" err="1" smtClean="0"/>
              <a:t>উপকারিতা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  </a:t>
            </a:r>
            <a:endParaRPr lang="en-US" sz="4400" dirty="0"/>
          </a:p>
        </p:txBody>
      </p:sp>
    </p:spTree>
  </p:cSld>
  <p:clrMapOvr>
    <a:masterClrMapping/>
  </p:clrMapOvr>
  <p:transition spd="slow" advTm="66000">
    <p:plus/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458200" cy="63246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সালাত</a:t>
            </a:r>
            <a:r>
              <a:rPr lang="en-US" sz="4800" dirty="0" smtClean="0"/>
              <a:t>  </a:t>
            </a:r>
            <a:r>
              <a:rPr lang="en-US" sz="4800" dirty="0" err="1" smtClean="0"/>
              <a:t>শব্দটি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আরবী</a:t>
            </a:r>
            <a:r>
              <a:rPr lang="en-US" sz="4800" dirty="0" smtClean="0"/>
              <a:t>  </a:t>
            </a:r>
            <a:r>
              <a:rPr lang="en-US" sz="4800" dirty="0" err="1" smtClean="0"/>
              <a:t>এর</a:t>
            </a:r>
            <a:r>
              <a:rPr lang="en-US" sz="4800" dirty="0" smtClean="0"/>
              <a:t> </a:t>
            </a:r>
            <a:r>
              <a:rPr lang="en-US" sz="4800" dirty="0" err="1" smtClean="0"/>
              <a:t>অর্থ</a:t>
            </a:r>
            <a:r>
              <a:rPr lang="en-US" sz="4800" dirty="0" smtClean="0"/>
              <a:t> </a:t>
            </a:r>
            <a:r>
              <a:rPr lang="en-US" sz="4800" dirty="0" err="1" smtClean="0"/>
              <a:t>হলো</a:t>
            </a:r>
            <a:r>
              <a:rPr lang="en-US" sz="4800" dirty="0" smtClean="0"/>
              <a:t> – </a:t>
            </a:r>
            <a:r>
              <a:rPr lang="en-US" sz="4800" dirty="0" err="1" smtClean="0"/>
              <a:t>দুয়া</a:t>
            </a:r>
            <a:r>
              <a:rPr lang="en-US" sz="4800" dirty="0" smtClean="0"/>
              <a:t> , </a:t>
            </a:r>
            <a:r>
              <a:rPr lang="en-US" sz="4800" dirty="0" err="1" smtClean="0"/>
              <a:t>রহমত,ইস্তিগফার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ইত্যাদি</a:t>
            </a:r>
            <a:r>
              <a:rPr lang="en-US" sz="4800" dirty="0" smtClean="0"/>
              <a:t> । </a:t>
            </a:r>
          </a:p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অতএব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সালাত</a:t>
            </a:r>
            <a:r>
              <a:rPr lang="en-US" sz="4800" dirty="0" smtClean="0"/>
              <a:t> </a:t>
            </a:r>
            <a:r>
              <a:rPr lang="en-US" sz="4800" dirty="0" err="1" smtClean="0"/>
              <a:t>এমন</a:t>
            </a:r>
            <a:r>
              <a:rPr lang="en-US" sz="4800" dirty="0" smtClean="0"/>
              <a:t> </a:t>
            </a:r>
            <a:r>
              <a:rPr lang="en-US" sz="4800" dirty="0" err="1" smtClean="0"/>
              <a:t>কিছু</a:t>
            </a:r>
            <a:r>
              <a:rPr lang="en-US" sz="4800" dirty="0" smtClean="0"/>
              <a:t> </a:t>
            </a:r>
            <a:r>
              <a:rPr lang="en-US" sz="4800" dirty="0" err="1" smtClean="0"/>
              <a:t>সুনির্ধারিত</a:t>
            </a:r>
            <a:r>
              <a:rPr lang="en-US" sz="4800" dirty="0" smtClean="0"/>
              <a:t>  </a:t>
            </a:r>
            <a:r>
              <a:rPr lang="en-US" sz="4800" dirty="0" err="1" smtClean="0"/>
              <a:t>কাজ</a:t>
            </a:r>
            <a:r>
              <a:rPr lang="en-US" sz="4800" dirty="0" smtClean="0"/>
              <a:t> </a:t>
            </a:r>
            <a:r>
              <a:rPr lang="en-US" sz="4800" dirty="0" err="1" smtClean="0"/>
              <a:t>সহ</a:t>
            </a:r>
            <a:r>
              <a:rPr lang="en-US" sz="4800" dirty="0" smtClean="0"/>
              <a:t> </a:t>
            </a:r>
            <a:r>
              <a:rPr lang="en-US" sz="4800" dirty="0" err="1" smtClean="0"/>
              <a:t>ইবাদত</a:t>
            </a:r>
            <a:r>
              <a:rPr lang="en-US" sz="4800" dirty="0" smtClean="0"/>
              <a:t> </a:t>
            </a:r>
            <a:r>
              <a:rPr lang="en-US" sz="4800" dirty="0" err="1" smtClean="0"/>
              <a:t>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তাকবিরের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মাধ্যমে</a:t>
            </a:r>
            <a:r>
              <a:rPr lang="en-US" sz="4800" dirty="0" smtClean="0"/>
              <a:t> </a:t>
            </a:r>
            <a:r>
              <a:rPr lang="en-US" sz="4800" dirty="0" err="1" smtClean="0"/>
              <a:t>শুরু</a:t>
            </a:r>
            <a:r>
              <a:rPr lang="en-US" sz="4800" dirty="0" smtClean="0"/>
              <a:t> </a:t>
            </a:r>
            <a:r>
              <a:rPr lang="en-US" sz="4800" dirty="0" err="1" smtClean="0"/>
              <a:t>হয়</a:t>
            </a:r>
            <a:r>
              <a:rPr lang="en-US" sz="4800" dirty="0" smtClean="0"/>
              <a:t> </a:t>
            </a:r>
            <a:r>
              <a:rPr lang="en-US" sz="4800" dirty="0" err="1" smtClean="0"/>
              <a:t>এবং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সালামের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মাধ্যমে</a:t>
            </a:r>
            <a:r>
              <a:rPr lang="en-US" sz="4800" dirty="0" smtClean="0"/>
              <a:t> </a:t>
            </a:r>
            <a:r>
              <a:rPr lang="en-US" sz="4800" dirty="0" err="1" smtClean="0"/>
              <a:t>শেষ</a:t>
            </a:r>
            <a:r>
              <a:rPr lang="en-US" sz="4800" dirty="0" smtClean="0"/>
              <a:t> </a:t>
            </a:r>
            <a:r>
              <a:rPr lang="en-US" sz="4800" dirty="0" err="1" smtClean="0"/>
              <a:t>হয়</a:t>
            </a:r>
            <a:r>
              <a:rPr lang="en-US" sz="4800" dirty="0" smtClean="0"/>
              <a:t>।  </a:t>
            </a:r>
          </a:p>
          <a:p>
            <a:pPr algn="ctr"/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ransition spd="slow" advTm="35000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458200" cy="64008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সালাত</a:t>
            </a:r>
            <a:r>
              <a:rPr lang="en-US" sz="4000" dirty="0" smtClean="0"/>
              <a:t>  </a:t>
            </a:r>
            <a:r>
              <a:rPr lang="en-US" sz="4000" dirty="0" err="1" smtClean="0"/>
              <a:t>মানব</a:t>
            </a:r>
            <a:r>
              <a:rPr lang="en-US" sz="4000" dirty="0" smtClean="0"/>
              <a:t> </a:t>
            </a:r>
            <a:r>
              <a:rPr lang="en-US" sz="4000" dirty="0" err="1" smtClean="0"/>
              <a:t>চরিত্রের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সবচেযে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উত্তম</a:t>
            </a:r>
            <a:r>
              <a:rPr lang="en-US" sz="4000" dirty="0" smtClean="0"/>
              <a:t> </a:t>
            </a:r>
            <a:r>
              <a:rPr lang="en-US" sz="4000" dirty="0" err="1" smtClean="0"/>
              <a:t>ইবাদত</a:t>
            </a:r>
            <a:r>
              <a:rPr lang="en-US" sz="4000" dirty="0" smtClean="0"/>
              <a:t> ।</a:t>
            </a:r>
          </a:p>
          <a:p>
            <a:pPr algn="ctr"/>
            <a:r>
              <a:rPr lang="en-US" sz="4000" dirty="0" err="1" smtClean="0"/>
              <a:t>সালাতের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মাধ্যমে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নিজেকে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আল্লাহর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নিকট</a:t>
            </a:r>
            <a:r>
              <a:rPr lang="en-US" sz="4000" dirty="0" smtClean="0"/>
              <a:t> </a:t>
            </a:r>
            <a:r>
              <a:rPr lang="en-US" sz="4000" dirty="0" err="1" smtClean="0"/>
              <a:t>সপে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। </a:t>
            </a:r>
            <a:r>
              <a:rPr lang="en-US" sz="4000" dirty="0" err="1" smtClean="0"/>
              <a:t>সালাত</a:t>
            </a:r>
            <a:r>
              <a:rPr lang="en-US" sz="4000" dirty="0" smtClean="0"/>
              <a:t> </a:t>
            </a:r>
            <a:r>
              <a:rPr lang="en-US" sz="4000" dirty="0" err="1" smtClean="0"/>
              <a:t>আদায়কারী</a:t>
            </a:r>
            <a:r>
              <a:rPr lang="en-US" sz="4000" dirty="0" smtClean="0"/>
              <a:t> </a:t>
            </a:r>
            <a:r>
              <a:rPr lang="en-US" sz="4000" dirty="0" err="1" smtClean="0"/>
              <a:t>লোক</a:t>
            </a:r>
            <a:r>
              <a:rPr lang="en-US" sz="4000" dirty="0" smtClean="0"/>
              <a:t>    </a:t>
            </a:r>
            <a:r>
              <a:rPr lang="en-US" sz="4000" dirty="0" err="1" smtClean="0"/>
              <a:t>সত্যের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উপর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থাকে</a:t>
            </a:r>
            <a:r>
              <a:rPr lang="en-US" sz="4000" dirty="0" smtClean="0"/>
              <a:t>  , </a:t>
            </a:r>
            <a:r>
              <a:rPr lang="en-US" sz="4000" dirty="0" err="1" smtClean="0"/>
              <a:t>সত্য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কথা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  ,</a:t>
            </a:r>
            <a:r>
              <a:rPr lang="en-US" sz="4000" dirty="0" err="1" smtClean="0"/>
              <a:t>সুপথে</a:t>
            </a:r>
            <a:r>
              <a:rPr lang="en-US" sz="4000" dirty="0" smtClean="0"/>
              <a:t> </a:t>
            </a:r>
            <a:r>
              <a:rPr lang="en-US" sz="4000" dirty="0" err="1" smtClean="0"/>
              <a:t>চলে</a:t>
            </a:r>
            <a:r>
              <a:rPr lang="en-US" sz="4000" dirty="0" smtClean="0"/>
              <a:t>  । </a:t>
            </a:r>
            <a:r>
              <a:rPr lang="en-US" sz="4000" dirty="0" err="1" smtClean="0"/>
              <a:t>সালাত</a:t>
            </a:r>
            <a:r>
              <a:rPr lang="en-US" sz="4000" dirty="0" smtClean="0"/>
              <a:t> </a:t>
            </a:r>
            <a:r>
              <a:rPr lang="en-US" sz="4000" dirty="0" err="1" smtClean="0"/>
              <a:t>আদায়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কারী</a:t>
            </a:r>
            <a:r>
              <a:rPr lang="en-US" sz="4000" dirty="0" smtClean="0"/>
              <a:t>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সবাই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ভালোবাসে</a:t>
            </a:r>
            <a:r>
              <a:rPr lang="en-US" sz="4000" dirty="0" smtClean="0"/>
              <a:t> , </a:t>
            </a:r>
            <a:r>
              <a:rPr lang="en-US" sz="4000" dirty="0" err="1" smtClean="0"/>
              <a:t>সবাই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বিশ্বাস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।</a:t>
            </a:r>
            <a:endParaRPr lang="en-US" sz="4000" dirty="0"/>
          </a:p>
        </p:txBody>
      </p:sp>
    </p:spTree>
  </p:cSld>
  <p:clrMapOvr>
    <a:masterClrMapping/>
  </p:clrMapOvr>
  <p:transition spd="slow" advTm="56000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228600"/>
            <a:ext cx="8305800" cy="63246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সালাতের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গুরুত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সম্পর্কে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আল্লাহ</a:t>
            </a:r>
            <a:r>
              <a:rPr lang="en-US" sz="4800" dirty="0" smtClean="0"/>
              <a:t> </a:t>
            </a:r>
            <a:r>
              <a:rPr lang="en-US" sz="4800" dirty="0" err="1" smtClean="0"/>
              <a:t>তাআলা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বলেন</a:t>
            </a:r>
            <a:r>
              <a:rPr lang="en-US" sz="4800" dirty="0" smtClean="0"/>
              <a:t>- </a:t>
            </a:r>
            <a:r>
              <a:rPr lang="en-US" sz="4800" dirty="0" err="1" smtClean="0"/>
              <a:t>তোমরা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সালাত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কায়েম</a:t>
            </a:r>
            <a:r>
              <a:rPr lang="en-US" sz="4800" dirty="0" smtClean="0"/>
              <a:t> </a:t>
            </a:r>
            <a:r>
              <a:rPr lang="en-US" sz="4800" dirty="0" err="1" smtClean="0"/>
              <a:t>কর</a:t>
            </a:r>
            <a:r>
              <a:rPr lang="en-US" sz="4800" dirty="0" smtClean="0"/>
              <a:t> ও </a:t>
            </a:r>
            <a:r>
              <a:rPr lang="en-US" sz="4800" dirty="0" err="1" smtClean="0"/>
              <a:t>যাকাত</a:t>
            </a:r>
            <a:r>
              <a:rPr lang="en-US" sz="4800" dirty="0" smtClean="0"/>
              <a:t> </a:t>
            </a:r>
            <a:r>
              <a:rPr lang="en-US" sz="4800" dirty="0" err="1" smtClean="0"/>
              <a:t>দাও</a:t>
            </a:r>
            <a:r>
              <a:rPr lang="en-US" sz="4800" dirty="0" smtClean="0"/>
              <a:t> </a:t>
            </a:r>
            <a:r>
              <a:rPr lang="en-US" sz="4800" dirty="0" err="1" smtClean="0"/>
              <a:t>এবং</a:t>
            </a:r>
            <a:r>
              <a:rPr lang="en-US" sz="4800" dirty="0" smtClean="0"/>
              <a:t> </a:t>
            </a:r>
            <a:r>
              <a:rPr lang="en-US" sz="4800" dirty="0" err="1" smtClean="0"/>
              <a:t>যারা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রুকু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করে</a:t>
            </a:r>
            <a:r>
              <a:rPr lang="en-US" sz="4800" dirty="0" smtClean="0"/>
              <a:t> </a:t>
            </a:r>
            <a:r>
              <a:rPr lang="en-US" sz="4800" dirty="0" err="1" smtClean="0"/>
              <a:t>তাদের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সাথে</a:t>
            </a:r>
            <a:r>
              <a:rPr lang="en-US" sz="4800" dirty="0" smtClean="0"/>
              <a:t> </a:t>
            </a:r>
            <a:r>
              <a:rPr lang="en-US" sz="4800" dirty="0" err="1" smtClean="0"/>
              <a:t>রুকু</a:t>
            </a:r>
            <a:r>
              <a:rPr lang="en-US" sz="4800" dirty="0" smtClean="0"/>
              <a:t> </a:t>
            </a:r>
            <a:r>
              <a:rPr lang="en-US" sz="4800" dirty="0" err="1" smtClean="0"/>
              <a:t>কর</a:t>
            </a:r>
            <a:r>
              <a:rPr lang="en-US" sz="4800" dirty="0" smtClean="0"/>
              <a:t> </a:t>
            </a:r>
          </a:p>
          <a:p>
            <a:pPr algn="ctr"/>
            <a:r>
              <a:rPr lang="en-US" sz="4800" dirty="0" smtClean="0"/>
              <a:t>(</a:t>
            </a:r>
            <a:r>
              <a:rPr lang="en-US" sz="4800" dirty="0" err="1" smtClean="0"/>
              <a:t>সুরা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বাকারা,আয়াত</a:t>
            </a:r>
            <a:r>
              <a:rPr lang="en-US" sz="4800" dirty="0" smtClean="0"/>
              <a:t> ৪৩ )  </a:t>
            </a:r>
            <a:endParaRPr lang="en-US" sz="4800" dirty="0"/>
          </a:p>
        </p:txBody>
      </p:sp>
    </p:spTree>
  </p:cSld>
  <p:clrMapOvr>
    <a:masterClrMapping/>
  </p:clrMapOvr>
  <p:transition spd="slow" advTm="59000">
    <p:wedge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378</Words>
  <Application>Microsoft Office PowerPoint</Application>
  <PresentationFormat>On-screen Show (4:3)</PresentationFormat>
  <Paragraphs>45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</dc:creator>
  <cp:lastModifiedBy>HC</cp:lastModifiedBy>
  <cp:revision>54</cp:revision>
  <dcterms:created xsi:type="dcterms:W3CDTF">2006-08-16T00:00:00Z</dcterms:created>
  <dcterms:modified xsi:type="dcterms:W3CDTF">2020-04-01T01:31:16Z</dcterms:modified>
</cp:coreProperties>
</file>