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291" r:id="rId4"/>
    <p:sldId id="264" r:id="rId5"/>
    <p:sldId id="287" r:id="rId6"/>
    <p:sldId id="292" r:id="rId7"/>
    <p:sldId id="265" r:id="rId8"/>
    <p:sldId id="262" r:id="rId9"/>
    <p:sldId id="261" r:id="rId10"/>
    <p:sldId id="273" r:id="rId11"/>
    <p:sldId id="263" r:id="rId12"/>
    <p:sldId id="257" r:id="rId13"/>
    <p:sldId id="272" r:id="rId14"/>
    <p:sldId id="271" r:id="rId15"/>
    <p:sldId id="270" r:id="rId16"/>
    <p:sldId id="278" r:id="rId17"/>
    <p:sldId id="277" r:id="rId18"/>
    <p:sldId id="268" r:id="rId19"/>
    <p:sldId id="269" r:id="rId20"/>
    <p:sldId id="267" r:id="rId21"/>
    <p:sldId id="260" r:id="rId22"/>
    <p:sldId id="266" r:id="rId23"/>
    <p:sldId id="280" r:id="rId24"/>
    <p:sldId id="29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9" name="Picture 8" descr="image_452486_1583147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8839200" cy="5105400"/>
          </a:xfrm>
          <a:prstGeom prst="rect">
            <a:avLst/>
          </a:prstGeom>
        </p:spPr>
      </p:pic>
      <p:pic>
        <p:nvPicPr>
          <p:cNvPr id="6" name="Picture 5" descr="image_483221_1583754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087"/>
            <a:ext cx="9159789" cy="501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514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495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বিনিয়োগকৃত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আসল বা মুল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5972175" cy="68580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619204"/>
            <a:ext cx="2176401" cy="8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52400"/>
            <a:ext cx="487680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বিনিয়োগ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52400"/>
            <a:ext cx="515302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447800"/>
            <a:ext cx="861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Profit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টাকাকে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সবৃদ্ধিমূল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052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মনাফার হ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19400"/>
            <a:ext cx="6858000" cy="381000"/>
          </a:xfrm>
          <a:prstGeom prst="rect">
            <a:avLst/>
          </a:prstGeom>
        </p:spPr>
      </p:pic>
      <p:pic>
        <p:nvPicPr>
          <p:cNvPr id="12" name="Picture 11" descr="মুনাফার সময়কা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343400"/>
            <a:ext cx="6858000" cy="609600"/>
          </a:xfrm>
          <a:prstGeom prst="rect">
            <a:avLst/>
          </a:prstGeom>
        </p:spPr>
      </p:pic>
      <p:pic>
        <p:nvPicPr>
          <p:cNvPr id="13" name="Picture 12" descr="সবৃবৃদ্ধি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28600"/>
            <a:ext cx="6553200" cy="91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655874"/>
            <a:ext cx="3962400" cy="175432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3764340"/>
            <a:ext cx="3886200" cy="1569660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ক্রয়মূল্য ও বিক্রয়মুল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6858000" cy="914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066800"/>
            <a:ext cx="617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</p:spPr>
      </p:pic>
      <p:pic>
        <p:nvPicPr>
          <p:cNvPr id="6" name="Picture 5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762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733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ক্রয়মূল্যর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10400" y="685800"/>
            <a:ext cx="1524000" cy="29718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143000" y="609600"/>
            <a:ext cx="1066800" cy="30480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381897" y="8759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143000"/>
            <a:ext cx="51054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752600" y="2667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বিক্রয়মুল্যের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429000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ক্রয়মূল্য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8100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ক্রয়মূল্য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69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952500" y="1866900"/>
            <a:ext cx="2514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199" y="1905000"/>
            <a:ext cx="2514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066800"/>
            <a:ext cx="411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হারসময়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                    </a:t>
            </a:r>
            <a:r>
              <a:rPr lang="en-US" sz="2400" b="1" dirty="0" smtClean="0">
                <a:solidFill>
                  <a:srgbClr val="00B050"/>
                </a:solidFill>
                <a:latin typeface="Arial Narrow" pitchFamily="34" charset="0"/>
              </a:rPr>
              <a:t>I </a:t>
            </a:r>
            <a:r>
              <a:rPr lang="en-US" sz="2400" b="1" dirty="0" smtClean="0">
                <a:solidFill>
                  <a:srgbClr val="00B050"/>
                </a:solidFill>
                <a:latin typeface="Arial Narrow" pitchFamily="34" charset="0"/>
                <a:sym typeface="Symbol"/>
              </a:rPr>
              <a:t> P r n </a:t>
            </a:r>
            <a:endParaRPr lang="en-US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133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</a:rPr>
              <a:t>২)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আসল+মুনাফা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A=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P+I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=P+P r n =P(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I+r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n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I=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Simpple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interrest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of simple profit)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P=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(principal)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r=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(rate of interest)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n=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(time)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(amount or total amount)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সুত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40067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743200"/>
            <a:ext cx="6781800" cy="28623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আসল+মুনাফা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b="1" dirty="0" smtClean="0">
                <a:solidFill>
                  <a:srgbClr val="002060"/>
                </a:solidFill>
              </a:rPr>
              <a:t>, A=P+I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                P=A+I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                I=A-P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সবৃবৃদ্ধি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"/>
            <a:ext cx="639127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853148"/>
            <a:ext cx="8229600" cy="206210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"/>
            <a:ext cx="371475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সমা১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381999" cy="4648199"/>
          </a:xfrm>
          <a:prstGeom prst="rect">
            <a:avLst/>
          </a:prstGeom>
        </p:spPr>
      </p:pic>
      <p:pic>
        <p:nvPicPr>
          <p:cNvPr id="5" name="Picture 4" descr="সমাধা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52400"/>
            <a:ext cx="3914775" cy="91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814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রমিজ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উঠাবেন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১০%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পাবেন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২ 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ক্ষতিতে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ছাগলটি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৮০০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মূল্যে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৮ 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হত।ছাগলটির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দলী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638550" cy="106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মাগহ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219200"/>
            <a:ext cx="8762999" cy="2514600"/>
          </a:xfrm>
          <a:prstGeom prst="rect">
            <a:avLst/>
          </a:prstGeom>
        </p:spPr>
      </p:pic>
      <p:pic>
        <p:nvPicPr>
          <p:cNvPr id="6" name="Picture 5" descr="সমাডট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33800"/>
            <a:ext cx="8001000" cy="2590800"/>
          </a:xfrm>
          <a:prstGeom prst="rect">
            <a:avLst/>
          </a:prstGeom>
        </p:spPr>
      </p:pic>
      <p:pic>
        <p:nvPicPr>
          <p:cNvPr id="8" name="Picture 7" descr="সমাধান-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52400"/>
            <a:ext cx="430530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উত্তর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8763000" cy="3276600"/>
          </a:xfrm>
          <a:prstGeom prst="rect">
            <a:avLst/>
          </a:prstGeom>
        </p:spPr>
      </p:pic>
      <p:pic>
        <p:nvPicPr>
          <p:cNvPr id="7" name="Picture 6" descr="উত্তর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91000"/>
            <a:ext cx="8077200" cy="1981200"/>
          </a:xfrm>
          <a:prstGeom prst="rect">
            <a:avLst/>
          </a:prstGeom>
        </p:spPr>
      </p:pic>
      <p:pic>
        <p:nvPicPr>
          <p:cNvPr id="8" name="Picture 7" descr="সমাধান 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28600"/>
            <a:ext cx="436245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উত্তর-বিকল্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4543425"/>
          </a:xfrm>
          <a:prstGeom prst="rect">
            <a:avLst/>
          </a:prstGeom>
        </p:spPr>
      </p:pic>
      <p:pic>
        <p:nvPicPr>
          <p:cNvPr id="5" name="Picture 4" descr="সমাধান -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81000"/>
            <a:ext cx="460057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মুল্যায়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41529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১০০০০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19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৩০০০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১৫০০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মুনাফা-আসলে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মুনাফা-আসলে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৪)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৫০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৩৫০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উত্তর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৪৮০০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640080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286000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২৫৫০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ঊদাহরণ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514600"/>
            <a:ext cx="6096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10" name="Picture 9" descr="image_459350_15831150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16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chiFL" pitchFamily="2" charset="0"/>
              </a:rPr>
              <a:t>শ্রেণিঃঅষ্টম</a:t>
            </a:r>
            <a:r>
              <a:rPr lang="en-US" sz="4400" b="1" dirty="0" smtClean="0">
                <a:latin typeface="ArchiFL" pitchFamily="2" charset="0"/>
              </a:rPr>
              <a:t>   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অধ্যায়ঃ২য় (</a:t>
            </a:r>
            <a:r>
              <a:rPr lang="en-US" sz="2800" b="1" dirty="0" err="1" smtClean="0">
                <a:solidFill>
                  <a:srgbClr val="00B050"/>
                </a:solidFill>
                <a:latin typeface="ArchiFL" pitchFamily="2" charset="0"/>
              </a:rPr>
              <a:t>মুনাফা</a:t>
            </a:r>
            <a:r>
              <a:rPr lang="en-US" sz="2800" b="1" dirty="0" smtClean="0">
                <a:latin typeface="ArchiFL" pitchFamily="2" charset="0"/>
              </a:rPr>
              <a:t>)</a:t>
            </a:r>
          </a:p>
          <a:p>
            <a:r>
              <a:rPr lang="en-US" sz="2800" b="1" dirty="0" smtClean="0">
                <a:latin typeface="ArchiFL" pitchFamily="2" charset="0"/>
              </a:rPr>
              <a:t>সময়ঃ৫০ </a:t>
            </a:r>
            <a:r>
              <a:rPr lang="en-US" sz="2800" b="1" dirty="0" err="1" smtClean="0">
                <a:latin typeface="ArchiFL" pitchFamily="2" charset="0"/>
              </a:rPr>
              <a:t>মিনিট</a:t>
            </a:r>
            <a:endParaRPr lang="en-US" sz="28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তারিখঃ৩১-০৩-২০২০ইং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নিচের ছবি গুলে লক্ষ ক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7696200" cy="114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86200"/>
            <a:ext cx="21431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962400"/>
            <a:ext cx="291465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600200"/>
            <a:ext cx="29337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60020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3657600"/>
            <a:ext cx="214312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505325" cy="828675"/>
          </a:xfrm>
          <a:prstGeom prst="rect">
            <a:avLst/>
          </a:prstGeom>
        </p:spPr>
      </p:pic>
      <p:pic>
        <p:nvPicPr>
          <p:cNvPr id="5" name="Picture 4" descr="মুনাফ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28800"/>
            <a:ext cx="6705600" cy="38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211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1"/>
            <a:ext cx="6858000" cy="838200"/>
          </a:xfrm>
          <a:prstGeom prst="rect">
            <a:avLst/>
          </a:prstGeom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743200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1)  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পারম্ভিক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716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(Profit):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নির্দীষ্ট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(profit)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বলে।সাধারণত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81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খ)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pic>
        <p:nvPicPr>
          <p:cNvPr id="7" name="Picture 6" descr="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52875" cy="76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পারম্ভিক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হয়।শুধু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Profit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মুনাফাকেই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সরল 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"/>
            <a:ext cx="4572000" cy="84772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1"/>
            <a:ext cx="4800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81400" y="2667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(Simple profit)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মূধনের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বৃদ্ধিপ্রাপ্ত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মূলধণ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বলে।আর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বৃদ্ধিপ্রাপ্ত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ক্রবৃদ্ধি মুল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"/>
            <a:ext cx="577215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143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990600"/>
            <a:ext cx="518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2743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Compound profit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667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251</cp:revision>
  <dcterms:created xsi:type="dcterms:W3CDTF">2006-08-16T00:00:00Z</dcterms:created>
  <dcterms:modified xsi:type="dcterms:W3CDTF">2020-03-31T19:56:51Z</dcterms:modified>
</cp:coreProperties>
</file>