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jjwal\personal\Batayan\Picture\41BQ-2rjdaL._SX466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81200"/>
            <a:ext cx="6248400" cy="41700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533400"/>
            <a:ext cx="41910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অভিনন্দন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447801"/>
            <a:ext cx="8229600" cy="4876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362200" y="457200"/>
            <a:ext cx="29718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590801"/>
            <a:ext cx="61722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762000"/>
            <a:ext cx="61722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3556337"/>
            <a:ext cx="6172200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ম্ম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ম+ম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বাচ্চা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চ্চ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চ+চ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8849" y="306651"/>
            <a:ext cx="5867400" cy="838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মিল করি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61125" y="1621036"/>
            <a:ext cx="1828800" cy="8382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বাচ্চা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9600" y="2866665"/>
            <a:ext cx="1828800" cy="8382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0130" y="4094578"/>
            <a:ext cx="1828800" cy="8382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37860" y="5441851"/>
            <a:ext cx="1828800" cy="8382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192318" flipV="1">
            <a:off x="2045089" y="2424271"/>
            <a:ext cx="4493376" cy="44564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9550389" flipV="1">
            <a:off x="1662748" y="3145678"/>
            <a:ext cx="5020030" cy="3967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0601614" flipV="1">
            <a:off x="2043423" y="4874161"/>
            <a:ext cx="4377056" cy="4387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2093384" flipV="1">
            <a:off x="1724610" y="4047161"/>
            <a:ext cx="5079033" cy="35090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767"/>
          <a:stretch/>
        </p:blipFill>
        <p:spPr>
          <a:xfrm>
            <a:off x="457200" y="5281797"/>
            <a:ext cx="1661620" cy="1158308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920" b="26741"/>
          <a:stretch/>
        </p:blipFill>
        <p:spPr>
          <a:xfrm>
            <a:off x="641487" y="2672361"/>
            <a:ext cx="1470819" cy="1045995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87" y="1428007"/>
            <a:ext cx="1516804" cy="961198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74" y="3911684"/>
            <a:ext cx="1574446" cy="1203988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762000"/>
            <a:ext cx="61722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438400"/>
            <a:ext cx="6172200" cy="21236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গল্পটি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600200"/>
            <a:ext cx="7150736" cy="990600"/>
          </a:xfrm>
          <a:prstGeom prst="rect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 দিকের শব্দ দিয়ে খালি জায়গায়  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ঠিকভাবে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বসাই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222113"/>
            <a:ext cx="6705600" cy="2743200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মহানবির নাম ------------মুহাম্মদ (স)।</a:t>
            </a:r>
          </a:p>
          <a:p>
            <a:r>
              <a:rPr lang="bn-IN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মা পাখিটা বাচ্চাদের-----------করল। </a:t>
            </a:r>
          </a:p>
          <a:p>
            <a:r>
              <a:rPr lang="bn-IN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লোকটি নিজের ---------বুঝতে পারল। </a:t>
            </a:r>
          </a:p>
          <a:p>
            <a:r>
              <a:rPr lang="bn-IN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পাখির ছানা দুটিকে ------------হবে।  </a:t>
            </a:r>
            <a:endParaRPr lang="en-US" sz="4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98175" y="3498535"/>
            <a:ext cx="7136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</a:p>
        </p:txBody>
      </p:sp>
      <p:sp>
        <p:nvSpPr>
          <p:cNvPr id="6" name="Rectangle 5"/>
          <p:cNvSpPr/>
          <p:nvPr/>
        </p:nvSpPr>
        <p:spPr>
          <a:xfrm>
            <a:off x="7411677" y="4699354"/>
            <a:ext cx="1263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বাঁচাতে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428508" y="4062697"/>
            <a:ext cx="11576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7505971" y="5334745"/>
            <a:ext cx="1074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228600"/>
            <a:ext cx="29718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-0.36771 0.13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38412 -0.115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6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32656 0.0571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28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-0.32761 -0.2162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0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1500" y="1446669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67365" y="1435352"/>
            <a:ext cx="233843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81498" y="3635178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 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38272" y="3612354"/>
            <a:ext cx="233843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81498" y="2574824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7363" y="2491325"/>
            <a:ext cx="233843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ছানা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4895" y="4924709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 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67363" y="4932630"/>
            <a:ext cx="233843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86100" y="1447800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86098" y="3635178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খি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86100" y="2574824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86100" y="4924709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 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82970" y="279320"/>
            <a:ext cx="6822830" cy="827384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শব্দ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বানাই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778" y="1248227"/>
            <a:ext cx="1661620" cy="448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572869"/>
            <a:ext cx="2438400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Ujjwal\personal\Batayan\Picture\Watching_Pycnonotus_jocos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34506"/>
            <a:ext cx="7162800" cy="4309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2286000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পরিচিতিঃ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0"/>
            <a:ext cx="4495800" cy="21852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উজ্জ্বল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কাহারডাঙ্গা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Ujjwal\personal\Batayan\Picture\IMG_20200314_102224.jpg"/>
          <p:cNvPicPr>
            <a:picLocks noChangeAspect="1" noChangeArrowheads="1"/>
          </p:cNvPicPr>
          <p:nvPr/>
        </p:nvPicPr>
        <p:blipFill>
          <a:blip r:embed="rId2" cstate="print"/>
          <a:srcRect t="2609" r="17969"/>
          <a:stretch>
            <a:fillRect/>
          </a:stretch>
        </p:blipFill>
        <p:spPr bwMode="auto">
          <a:xfrm>
            <a:off x="5334000" y="1600200"/>
            <a:ext cx="3429000" cy="4754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838200"/>
            <a:ext cx="25908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743200"/>
            <a:ext cx="6324600" cy="2554545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ভালোবাসা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মহানবী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….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22860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09800"/>
            <a:ext cx="8534400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গদ্যাংশটুকু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গদ্যাংশটুকু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গল্পটি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HARDANGA\Desktop\downloa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3756561" cy="6096000"/>
          </a:xfrm>
          <a:prstGeom prst="rect">
            <a:avLst/>
          </a:prstGeom>
          <a:noFill/>
        </p:spPr>
      </p:pic>
      <p:pic>
        <p:nvPicPr>
          <p:cNvPr id="1027" name="Picture 3" descr="C:\Users\KAHARDANGA\Desktop\download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76249"/>
            <a:ext cx="3886200" cy="5891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625025"/>
            <a:ext cx="25908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ঘোষণাঃ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3269159"/>
            <a:ext cx="5181600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ভালোবাসা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088" y="1413760"/>
            <a:ext cx="511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982" y="4728148"/>
            <a:ext cx="7825402" cy="12916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 descr="C:\Users\KAHARDANGA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4262" y="381000"/>
            <a:ext cx="6952938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703954"/>
            <a:ext cx="3098142" cy="275643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4765050"/>
            <a:ext cx="7696200" cy="11431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2" descr="C:\Users\KAHARDANGA\Desktop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558" y="838200"/>
            <a:ext cx="5121642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625025"/>
            <a:ext cx="25908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3269159"/>
            <a:ext cx="5181600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মহানবী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নবী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189</Words>
  <Application>Microsoft Office PowerPoint</Application>
  <PresentationFormat>On-screen Show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KAHARDANGA</dc:creator>
  <cp:lastModifiedBy>KAHARDANGA</cp:lastModifiedBy>
  <cp:revision>16</cp:revision>
  <dcterms:created xsi:type="dcterms:W3CDTF">2006-08-16T00:00:00Z</dcterms:created>
  <dcterms:modified xsi:type="dcterms:W3CDTF">2020-04-01T09:37:00Z</dcterms:modified>
</cp:coreProperties>
</file>