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72" r:id="rId14"/>
    <p:sldId id="263" r:id="rId15"/>
    <p:sldId id="26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11F8-031B-49AC-B20D-EB7F9E061E9E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FFF3-14FF-4FD5-AA74-33A4EDB3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5928"/>
          </a:xfrm>
          <a:prstGeom prst="rect">
            <a:avLst/>
          </a:prstGeom>
        </p:spPr>
      </p:pic>
      <p:sp>
        <p:nvSpPr>
          <p:cNvPr id="4" name="Flowchart: Sort 3"/>
          <p:cNvSpPr/>
          <p:nvPr/>
        </p:nvSpPr>
        <p:spPr>
          <a:xfrm>
            <a:off x="638629" y="265748"/>
            <a:ext cx="10798628" cy="5829211"/>
          </a:xfrm>
          <a:prstGeom prst="flowChartSor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38937" y="31803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600" dirty="0" smtClean="0">
                <a:solidFill>
                  <a:schemeClr val="accent1">
                    <a:lumMod val="50000"/>
                  </a:schemeClr>
                </a:solidFill>
              </a:rPr>
              <a:t>اهلا سهلا مرحبا بمكم  </a:t>
            </a:r>
            <a:endParaRPr lang="en-US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3143" y="798287"/>
            <a:ext cx="5662902" cy="2251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786" y="1342102"/>
            <a:ext cx="8303344" cy="423278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A" sz="3200" dirty="0" smtClean="0">
              <a:latin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ابراهيم:   </a:t>
            </a:r>
            <a:r>
              <a:rPr lang="ar-SA" sz="3200" dirty="0">
                <a:latin typeface="Arial" panose="020B0604020202020204" pitchFamily="34" charset="0"/>
              </a:rPr>
              <a:t>هل زرت حصن لال باغ؟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احمد:      </a:t>
            </a:r>
            <a:r>
              <a:rPr lang="ar-SA" sz="3200" dirty="0">
                <a:latin typeface="Arial" panose="020B0604020202020204" pitchFamily="34" charset="0"/>
              </a:rPr>
              <a:t>لا , مازرت , هل هو بعيد عنا</a:t>
            </a:r>
            <a:r>
              <a:rPr lang="ar-SA" sz="3200" dirty="0" smtClean="0">
                <a:latin typeface="Arial" panose="020B0604020202020204" pitchFamily="34" charset="0"/>
              </a:rPr>
              <a:t>؟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ابراهيم:    ليس ببعيد , بل قريب, مسا فة نصف ساعة بركشا.</a:t>
            </a:r>
          </a:p>
          <a:p>
            <a:pPr marL="1828800" lvl="4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احمد:      ماذا نر فيه؟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ابراهيم:    هذا حصن تاريخي اسسه شايسته خان وفيه اثار قديمة واشياء عجيبة . </a:t>
            </a:r>
          </a:p>
          <a:p>
            <a:pPr marL="0" indent="0" algn="r">
              <a:buNone/>
            </a:pPr>
            <a:endParaRPr lang="ar-SA" sz="3200" dirty="0">
              <a:latin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6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0" y="1279934"/>
            <a:ext cx="7978878" cy="4351338"/>
          </a:xfrm>
          <a:solidFill>
            <a:schemeClr val="bg2"/>
          </a:solidFill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 وما هي الاثار القديمة في حصن لال باغ؟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ابراهيم.  فيه مسجد كبير أسس علي نهج العمارات المغولية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وقبر فوري بيبي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وحمام عجيب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ومتحف صغير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وفيه عملات قديمة عجيب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ونسخ قديم للقران الكريم.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4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058" y="1504335"/>
            <a:ext cx="8138652" cy="3849330"/>
          </a:xfrm>
          <a:solidFill>
            <a:schemeClr val="bg2"/>
          </a:solidFill>
        </p:spPr>
        <p:txBody>
          <a:bodyPr/>
          <a:lstStyle/>
          <a:p>
            <a:pPr marL="0" indent="0" algn="r">
              <a:buNone/>
            </a:pPr>
            <a:endParaRPr lang="ar-S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احمد:    طيب, اتجول معك,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ابراهيم:  شكرا جزيلا , نذهب الان الي حصن لال باغ.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3258163" y="763332"/>
            <a:ext cx="5000934" cy="1507920"/>
          </a:xfrm>
          <a:prstGeom prst="ellipseRibbon2">
            <a:avLst>
              <a:gd name="adj1" fmla="val 25000"/>
              <a:gd name="adj2" fmla="val 3997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616" y="940315"/>
            <a:ext cx="4336027" cy="947481"/>
          </a:xfrm>
        </p:spPr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70" y="3138232"/>
            <a:ext cx="9131710" cy="2702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 smtClean="0">
                <a:latin typeface="Lucida Handwriting" panose="03010101010101010101" pitchFamily="66" charset="0"/>
              </a:rPr>
              <a:t>اين تقع حصن لال باغ ؟</a:t>
            </a:r>
          </a:p>
          <a:p>
            <a:pPr marL="0" indent="0" algn="ctr">
              <a:buNone/>
            </a:pPr>
            <a:r>
              <a:rPr lang="ar-SA" dirty="0" smtClean="0"/>
              <a:t> </a:t>
            </a:r>
          </a:p>
          <a:p>
            <a:pPr marL="0" indent="0" algn="ctr">
              <a:buNone/>
            </a:pPr>
            <a:r>
              <a:rPr lang="ar-SA" dirty="0" smtClean="0"/>
              <a:t>(ا) داكا      </a:t>
            </a:r>
          </a:p>
          <a:p>
            <a:pPr marL="0" indent="0" algn="ctr">
              <a:buNone/>
            </a:pPr>
            <a:r>
              <a:rPr lang="ar-SA" dirty="0" smtClean="0"/>
              <a:t>(ب) رانغفور </a:t>
            </a:r>
          </a:p>
          <a:p>
            <a:pPr marL="0" indent="0" algn="ctr">
              <a:buNone/>
            </a:pPr>
            <a:r>
              <a:rPr lang="ar-SA" dirty="0" smtClean="0"/>
              <a:t>(ج) سلهت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4041058" y="978975"/>
            <a:ext cx="4129548" cy="1917290"/>
          </a:xfrm>
          <a:prstGeom prst="wedgeRectCallout">
            <a:avLst>
              <a:gd name="adj1" fmla="val -17976"/>
              <a:gd name="adj2" fmla="val 9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364" y="1353266"/>
            <a:ext cx="3020961" cy="116870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89238" y="4262285"/>
            <a:ext cx="6059129" cy="958644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من اسس حصن لال باغ ؟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4" y="519982"/>
            <a:ext cx="3775206" cy="222322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42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18271" y="285801"/>
            <a:ext cx="4955458" cy="153383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726" y="556854"/>
            <a:ext cx="4510548" cy="99172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110" y="2191816"/>
            <a:ext cx="7839505" cy="4600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3200" dirty="0" smtClean="0"/>
              <a:t>كون جملا مفيدة با لكلمات الاتية-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30289"/>
              </p:ext>
            </p:extLst>
          </p:nvPr>
        </p:nvGraphicFramePr>
        <p:xfrm>
          <a:off x="2945991" y="5516881"/>
          <a:ext cx="6813754" cy="25662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13754">
                  <a:extLst>
                    <a:ext uri="{9D8B030D-6E8A-4147-A177-3AD203B41FA5}">
                      <a16:colId xmlns:a16="http://schemas.microsoft.com/office/drawing/2014/main" val="2234316148"/>
                    </a:ext>
                  </a:extLst>
                </a:gridCol>
              </a:tblGrid>
              <a:tr h="2566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63157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191748"/>
              </p:ext>
            </p:extLst>
          </p:nvPr>
        </p:nvGraphicFramePr>
        <p:xfrm>
          <a:off x="1576848" y="2922908"/>
          <a:ext cx="8702778" cy="3359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00224">
                  <a:extLst>
                    <a:ext uri="{9D8B030D-6E8A-4147-A177-3AD203B41FA5}">
                      <a16:colId xmlns:a16="http://schemas.microsoft.com/office/drawing/2014/main" val="2797822443"/>
                    </a:ext>
                  </a:extLst>
                </a:gridCol>
                <a:gridCol w="3002554">
                  <a:extLst>
                    <a:ext uri="{9D8B030D-6E8A-4147-A177-3AD203B41FA5}">
                      <a16:colId xmlns:a16="http://schemas.microsoft.com/office/drawing/2014/main" val="648419791"/>
                    </a:ext>
                  </a:extLst>
                </a:gridCol>
              </a:tblGrid>
              <a:tr h="3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SA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الجمل      </a:t>
                      </a:r>
                      <a:endParaRPr kumimoji="0" lang="ar-S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SA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الكلمة</a:t>
                      </a:r>
                      <a:endParaRPr kumimoji="0" lang="ar-S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142000"/>
                  </a:ext>
                </a:extLst>
              </a:tr>
              <a:tr h="681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/>
                        <a:t>اماكن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23875"/>
                  </a:ext>
                </a:extLst>
              </a:tr>
              <a:tr h="814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/>
                        <a:t>اتجول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 smtClean="0"/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21597"/>
                  </a:ext>
                </a:extLst>
              </a:tr>
              <a:tr h="750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/>
                        <a:t>القرية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10147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" y="122673"/>
            <a:ext cx="3199727" cy="19336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20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3247130"/>
            <a:ext cx="6414270" cy="26050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ar-SA" sz="3200" dirty="0" smtClean="0"/>
              <a:t>اكتب تحقيق الكلمة </a:t>
            </a:r>
          </a:p>
          <a:p>
            <a:pPr algn="ctr"/>
            <a:endParaRPr lang="ar-SA" dirty="0"/>
          </a:p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ar-SA" dirty="0" smtClean="0"/>
              <a:t>حصن- اتجول – طيب -  اثار – كبير -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2" y="121160"/>
            <a:ext cx="2939514" cy="2745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768" y="1289054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66160" y="1061810"/>
            <a:ext cx="5678715" cy="1100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 smtClean="0">
                <a:latin typeface="NikoshBAN" panose="02000000000000000000" pitchFamily="2" charset="0"/>
                <a:cs typeface="NikoshBAN" panose="02000000000000000000" pitchFamily="2" charset="0"/>
              </a:rPr>
              <a:t>ا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لوجب المنزلي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46" y="315947"/>
            <a:ext cx="2775999" cy="2592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70969" y="1516297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627" y="1418744"/>
            <a:ext cx="7519218" cy="40151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شكرا </a:t>
            </a:r>
            <a:r>
              <a:rPr lang="ar-SA" sz="6000" smtClean="0">
                <a:latin typeface="Arial" panose="020B0604020202020204" pitchFamily="34" charset="0"/>
                <a:cs typeface="Arial" panose="020B0604020202020204" pitchFamily="34" charset="0"/>
              </a:rPr>
              <a:t>جزك الله خير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7721599" y="2648436"/>
            <a:ext cx="3481867" cy="31863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আরবী সাহিত্য ।</a:t>
            </a:r>
            <a:endPara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দশম।  </a:t>
            </a:r>
            <a:endPara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 ।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7885" y="755322"/>
            <a:ext cx="280125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21599" y="694748"/>
            <a:ext cx="2854411" cy="132217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199" y="1747573"/>
            <a:ext cx="5737124" cy="44894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  ( এম.এম,এম.এ,বি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মাদরাসা।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০১৭১৫-২৭৮৫৫৬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7" y="138567"/>
            <a:ext cx="2372917" cy="24345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99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73" y="1047136"/>
            <a:ext cx="8909938" cy="501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99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85" y="1017639"/>
            <a:ext cx="9145913" cy="514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1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593" y="5718790"/>
            <a:ext cx="3008672" cy="81474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72" y="698050"/>
            <a:ext cx="3760841" cy="43851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55" y="698050"/>
            <a:ext cx="3431361" cy="438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123760" y="337646"/>
            <a:ext cx="3569115" cy="2220070"/>
          </a:xfrm>
          <a:prstGeom prst="wedgeEllipseCallout">
            <a:avLst>
              <a:gd name="adj1" fmla="val -1250"/>
              <a:gd name="adj2" fmla="val 69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27335" y="727353"/>
            <a:ext cx="2961967" cy="1440657"/>
          </a:xfrm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059" y="3168649"/>
            <a:ext cx="6061587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6600" dirty="0" smtClean="0"/>
              <a:t>زيارة حصن لال باغ 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12" y="604684"/>
            <a:ext cx="4930231" cy="4837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328" y="4672757"/>
            <a:ext cx="5928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29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84012" y="617834"/>
            <a:ext cx="2630659" cy="12660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3690" y="981193"/>
            <a:ext cx="1944467" cy="6471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57206" y="2072504"/>
            <a:ext cx="7536484" cy="8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তোমরা..............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0692" y="3618962"/>
            <a:ext cx="9757465" cy="2118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লালবাগের স্থপতি কে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লালবাগের কেল্লায় অবস্থিত প্রাচীন নিদর্শনাবলী বিশ্লেষণ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লালবাগের কেল্লার বিভিন্ন তথ্যাদি ব্যাখ্যা করতে পারবে।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শাব্দিক অর্থ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89222"/>
              </p:ext>
            </p:extLst>
          </p:nvPr>
        </p:nvGraphicFramePr>
        <p:xfrm>
          <a:off x="2082214" y="2153265"/>
          <a:ext cx="8027572" cy="4208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786">
                  <a:extLst>
                    <a:ext uri="{9D8B030D-6E8A-4147-A177-3AD203B41FA5}">
                      <a16:colId xmlns:a16="http://schemas.microsoft.com/office/drawing/2014/main" val="2035327156"/>
                    </a:ext>
                  </a:extLst>
                </a:gridCol>
                <a:gridCol w="4013786">
                  <a:extLst>
                    <a:ext uri="{9D8B030D-6E8A-4147-A177-3AD203B41FA5}">
                      <a16:colId xmlns:a16="http://schemas.microsoft.com/office/drawing/2014/main" val="2471987205"/>
                    </a:ext>
                  </a:extLst>
                </a:gridCol>
              </a:tblGrid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58899"/>
                  </a:ext>
                </a:extLst>
              </a:tr>
              <a:tr h="72938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افكر</a:t>
                      </a:r>
                      <a:r>
                        <a:rPr lang="ar-S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চিন্তা করছি।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594804"/>
                  </a:ext>
                </a:extLst>
              </a:tr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طيب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27402"/>
                  </a:ext>
                </a:extLst>
              </a:tr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نتحول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ঘুরে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বেড়াব।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67833"/>
                  </a:ext>
                </a:extLst>
              </a:tr>
              <a:tr h="72049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اشغال</a:t>
                      </a:r>
                      <a:r>
                        <a:rPr lang="ar-S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কাজসমূহ।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3699"/>
                  </a:ext>
                </a:extLst>
              </a:tr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حصن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কেল্লা।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1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6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97510" y="560438"/>
            <a:ext cx="7905135" cy="131260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16" y="320880"/>
            <a:ext cx="9038302" cy="1596410"/>
          </a:xfrm>
        </p:spPr>
        <p:txBody>
          <a:bodyPr/>
          <a:lstStyle/>
          <a:p>
            <a:pPr algn="ctr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حوار بين صديقين زيارة حصن لال باغ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232" y="2337618"/>
            <a:ext cx="7654413" cy="404843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ابراهيم:    السلام عليكم ورحمة الله 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  وعليكم السلام ورحمة الله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ابراهيم:  كيف حالك يا صديق؟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الحمد لله بخير وكيف انت؟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ابراهيم:  طيب , ماذا تفكر؟ يااحمد؟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 افكر زرت حصن لال باغ </a:t>
            </a:r>
          </a:p>
          <a:p>
            <a:pPr marL="0" indent="0" algn="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416</TotalTime>
  <Words>360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Lucida Handwriting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বলতো ছবিগুলি কার? </vt:lpstr>
      <vt:lpstr>পাঠ ঘোষণা </vt:lpstr>
      <vt:lpstr>PowerPoint Presentation</vt:lpstr>
      <vt:lpstr> শাব্দিক অর্থ </vt:lpstr>
      <vt:lpstr>حوار بين صديقين زيارة حصن لال باغ </vt:lpstr>
      <vt:lpstr>PowerPoint Presentation</vt:lpstr>
      <vt:lpstr>PowerPoint Presentation</vt:lpstr>
      <vt:lpstr>PowerPoint Presentation</vt:lpstr>
      <vt:lpstr>মূল্যায়ন </vt:lpstr>
      <vt:lpstr>একক কাজ </vt:lpstr>
      <vt:lpstr>দলীয় কাজ </vt:lpstr>
      <vt:lpstr>PowerPoint Presentation</vt:lpstr>
      <vt:lpstr>شكرا جزك الله خير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75</cp:revision>
  <dcterms:created xsi:type="dcterms:W3CDTF">2020-03-01T14:36:55Z</dcterms:created>
  <dcterms:modified xsi:type="dcterms:W3CDTF">2020-03-31T01:57:18Z</dcterms:modified>
</cp:coreProperties>
</file>