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5" r:id="rId10"/>
    <p:sldId id="270" r:id="rId11"/>
    <p:sldId id="267" r:id="rId12"/>
    <p:sldId id="271" r:id="rId13"/>
    <p:sldId id="268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7A140-1BA6-469E-A848-63E32FBA8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914372-1AE3-433D-88FD-4108F33A0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4EDAD-75C4-4F26-B76F-CB81115C8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F531-848D-42D8-9D81-AC88CEBF2B1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2E933-BC02-4899-B9E1-25BDD9073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2F1FB-0037-45B3-8650-778F57EB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15A6-1430-4F70-95CE-E8D1A1507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17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8CB1A-F450-4F76-A86F-57889ADFB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123FA6-EFFE-4613-832E-9D4E875E0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57789-E41E-47C4-BBA6-7EEDEFD15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F531-848D-42D8-9D81-AC88CEBF2B1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5FBEF-CF62-4A9C-AA78-E1B6FFB2E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D8CAE-71C8-4E02-8186-EB124141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15A6-1430-4F70-95CE-E8D1A1507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73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DFC389-D19B-4CF4-8649-CC2409E4F5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612E4A-73EE-4155-B793-42D0C3C7F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FCA62-E891-4839-BA46-ED2789B4E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F531-848D-42D8-9D81-AC88CEBF2B1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84D3-10DE-46E5-9ACA-5B1DFC132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F4A3D-3FCB-4395-8E7B-1C1AD5D52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15A6-1430-4F70-95CE-E8D1A1507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4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0E2B5-4716-4949-A8AD-4797CF7C2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E92CF-6D32-4337-9C85-B3D669647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3D413-87FE-49E3-9D34-40459948A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F531-848D-42D8-9D81-AC88CEBF2B1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73CD-BAA0-41EA-A7B0-855A9FCB6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A26CB-2387-447E-BF2B-79BD3210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15A6-1430-4F70-95CE-E8D1A1507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5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DA6A6-069E-46D4-B036-F28F630E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E87DF-9558-46BD-BBAE-68D9CB97B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D1733-1682-441D-B132-111E3BB68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F531-848D-42D8-9D81-AC88CEBF2B1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B9367-0355-4880-87AE-9960EF999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16D3F-9578-4897-9F2B-A99C9D738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15A6-1430-4F70-95CE-E8D1A1507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4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1671F-2DA6-4735-9233-F208FAEB9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7D99F-F142-4862-BD2F-F92C01980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3CED0-EDCC-4D2B-88C3-F1A21CCA8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3973A-1879-4BBD-A758-8C38AF22A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F531-848D-42D8-9D81-AC88CEBF2B1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3935E-792D-4EBA-9FD4-E9510CB6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25E02-F0F7-4909-BC32-A3FAA532D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15A6-1430-4F70-95CE-E8D1A1507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2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871B7-989E-4AB5-A058-F2E88F96D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1444F-B1B6-4B70-8157-89DC540A1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E3A20F-66EF-414E-8BFB-E71EC211B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7E9610-FB88-489D-872F-6BF352CBB7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C21241-37CD-4A28-951B-2A9213762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1E9305-6373-4F79-A097-DB3F07EA0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F531-848D-42D8-9D81-AC88CEBF2B1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7BA023-F2C1-464D-B16B-2A557A57F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B3E2FF-ED67-4F51-8A89-BA1B465C5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15A6-1430-4F70-95CE-E8D1A1507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9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F1F53-201E-414D-AFFA-298BDF9B7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68DFE0-8CCF-4504-B275-60956678C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F531-848D-42D8-9D81-AC88CEBF2B1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206F65-3005-45C3-81C5-D1234F3B3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C0A17-FA80-4ADB-9D77-938C02BDD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15A6-1430-4F70-95CE-E8D1A1507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7CA5B4-607A-4717-BFCB-9DA0B0334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F531-848D-42D8-9D81-AC88CEBF2B1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219F96-F536-4873-88C9-A4025772F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EBBA5-589F-4BD9-B42A-7D19C930E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15A6-1430-4F70-95CE-E8D1A1507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42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977C7-0225-4844-960C-41691E9B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0B02B-112F-4E8B-BE45-00586851E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73386-C7E1-48CE-ACE5-804CF2611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4D060-C2CE-4133-9548-231FE5C12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F531-848D-42D8-9D81-AC88CEBF2B1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BA5643-6A07-4CBE-B818-02FB0D040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1A064-D199-4239-81A0-FED046D25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15A6-1430-4F70-95CE-E8D1A1507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2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CB93F-AD10-4324-A63D-4171CFFE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687F6C-176C-4CF2-A32B-0325368473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817CB-7634-4878-A8C3-F61DFAC6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3B567-5090-47EA-AA08-7ED247BE8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F531-848D-42D8-9D81-AC88CEBF2B1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89F45A-EFCB-4AAB-96CF-F3ED962A9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68F98-968B-4937-8EAE-10B167D61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15A6-1430-4F70-95CE-E8D1A1507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0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CB048F-A323-4B6C-A091-873378E5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12562-7296-4082-8D13-257F34FC1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6825E-DE31-4C19-97DB-5C9E55705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FF531-848D-42D8-9D81-AC88CEBF2B1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A15D6-2F3C-4E28-8E98-942367883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99B0E-3931-4492-9C43-03EED6BD6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715A6-1430-4F70-95CE-E8D1A1507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0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Nigar.dipty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98637-5072-4A60-8BF2-5A6E02A4E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0584EC-4DE7-4F3D-BF07-037A1B5B6930}"/>
              </a:ext>
            </a:extLst>
          </p:cNvPr>
          <p:cNvSpPr txBox="1"/>
          <p:nvPr/>
        </p:nvSpPr>
        <p:spPr>
          <a:xfrm>
            <a:off x="2345635" y="424070"/>
            <a:ext cx="8613913" cy="110799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l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7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00B0F0"/>
            </a:gs>
            <a:gs pos="0">
              <a:schemeClr val="bg1"/>
            </a:gs>
            <a:gs pos="95000">
              <a:srgbClr val="00B0F0"/>
            </a:gs>
            <a:gs pos="27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8DF49C-D619-4ECE-9C1B-1F0CD6AD5902}"/>
              </a:ext>
            </a:extLst>
          </p:cNvPr>
          <p:cNvSpPr txBox="1"/>
          <p:nvPr/>
        </p:nvSpPr>
        <p:spPr>
          <a:xfrm>
            <a:off x="393895" y="1617785"/>
            <a:ext cx="1997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নকশা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21AB6F-20D3-467D-A207-C9A9865EF071}"/>
              </a:ext>
            </a:extLst>
          </p:cNvPr>
          <p:cNvSpPr txBox="1"/>
          <p:nvPr/>
        </p:nvSpPr>
        <p:spPr>
          <a:xfrm>
            <a:off x="3953022" y="295422"/>
            <a:ext cx="4951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বাক্য তৈরি 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007BA47-E617-469A-BBBA-BDE442EA5220}"/>
              </a:ext>
            </a:extLst>
          </p:cNvPr>
          <p:cNvSpPr/>
          <p:nvPr/>
        </p:nvSpPr>
        <p:spPr>
          <a:xfrm>
            <a:off x="2555626" y="1816490"/>
            <a:ext cx="1378633" cy="393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9CCB25-0869-4276-AB04-B30CC3BCB971}"/>
              </a:ext>
            </a:extLst>
          </p:cNvPr>
          <p:cNvSpPr txBox="1"/>
          <p:nvPr/>
        </p:nvSpPr>
        <p:spPr>
          <a:xfrm>
            <a:off x="393895" y="2588455"/>
            <a:ext cx="1997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শখের হাড়ি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9296FF-4ED9-4F06-B842-0B969B6BB6E5}"/>
              </a:ext>
            </a:extLst>
          </p:cNvPr>
          <p:cNvSpPr txBox="1"/>
          <p:nvPr/>
        </p:nvSpPr>
        <p:spPr>
          <a:xfrm>
            <a:off x="393895" y="3429000"/>
            <a:ext cx="1575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শখ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166968-18D8-4020-90A8-056D72A843E5}"/>
              </a:ext>
            </a:extLst>
          </p:cNvPr>
          <p:cNvSpPr txBox="1"/>
          <p:nvPr/>
        </p:nvSpPr>
        <p:spPr>
          <a:xfrm>
            <a:off x="393895" y="4270719"/>
            <a:ext cx="2250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মৃৎশিল্প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68C5E5-A766-4EDF-99A2-C74DCB33ADCA}"/>
              </a:ext>
            </a:extLst>
          </p:cNvPr>
          <p:cNvSpPr txBox="1"/>
          <p:nvPr/>
        </p:nvSpPr>
        <p:spPr>
          <a:xfrm>
            <a:off x="393895" y="5317588"/>
            <a:ext cx="274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টেরাকোটা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1399F7A-D731-445E-9D33-685274F2636B}"/>
              </a:ext>
            </a:extLst>
          </p:cNvPr>
          <p:cNvSpPr/>
          <p:nvPr/>
        </p:nvSpPr>
        <p:spPr>
          <a:xfrm>
            <a:off x="2555627" y="2660943"/>
            <a:ext cx="1378633" cy="393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9F1DEAC-6CBC-4C25-8BC1-416B6FDD6F60}"/>
              </a:ext>
            </a:extLst>
          </p:cNvPr>
          <p:cNvSpPr/>
          <p:nvPr/>
        </p:nvSpPr>
        <p:spPr>
          <a:xfrm>
            <a:off x="2555628" y="3488008"/>
            <a:ext cx="1378633" cy="393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7900A04-EECA-48D6-845B-0AEA30011E0B}"/>
              </a:ext>
            </a:extLst>
          </p:cNvPr>
          <p:cNvSpPr/>
          <p:nvPr/>
        </p:nvSpPr>
        <p:spPr>
          <a:xfrm>
            <a:off x="2555629" y="4523937"/>
            <a:ext cx="1378633" cy="393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EC4B141-D72B-4EF4-99FB-DF9B260ABFCB}"/>
              </a:ext>
            </a:extLst>
          </p:cNvPr>
          <p:cNvSpPr/>
          <p:nvPr/>
        </p:nvSpPr>
        <p:spPr>
          <a:xfrm>
            <a:off x="2555630" y="5425831"/>
            <a:ext cx="1378633" cy="393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7DD183-3B79-4D61-9413-1FA758B6B756}"/>
              </a:ext>
            </a:extLst>
          </p:cNvPr>
          <p:cNvSpPr txBox="1"/>
          <p:nvPr/>
        </p:nvSpPr>
        <p:spPr>
          <a:xfrm>
            <a:off x="4164036" y="5317588"/>
            <a:ext cx="8027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পড়ামাটির তৈরি মানুষের ব্যবহারের সব রকমের জিনিস    টেরাকোটা হিসেবে পরিচিত।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C41B49-3F39-49F1-AD4E-2BE1F296D975}"/>
              </a:ext>
            </a:extLst>
          </p:cNvPr>
          <p:cNvSpPr txBox="1"/>
          <p:nvPr/>
        </p:nvSpPr>
        <p:spPr>
          <a:xfrm>
            <a:off x="4164036" y="2660943"/>
            <a:ext cx="679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পছন্দের জিনিষ কিনে শখের হাড়িতে রাখা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5BBA5A-DB99-4FD1-B1CB-95A62E129400}"/>
              </a:ext>
            </a:extLst>
          </p:cNvPr>
          <p:cNvSpPr txBox="1"/>
          <p:nvPr/>
        </p:nvSpPr>
        <p:spPr>
          <a:xfrm>
            <a:off x="4164036" y="4523937"/>
            <a:ext cx="6682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মাটির তৈরি শিল্পই হলো মৃৎশিল্প।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2008DF-969F-4B0B-B086-EB56BF1F32D7}"/>
              </a:ext>
            </a:extLst>
          </p:cNvPr>
          <p:cNvSpPr txBox="1"/>
          <p:nvPr/>
        </p:nvSpPr>
        <p:spPr>
          <a:xfrm>
            <a:off x="4164036" y="3488008"/>
            <a:ext cx="5247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ডাকটিকিট সংগ্রহ করা আমার শখ।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423CA0-D16C-4494-93C8-42EBF0E2093B}"/>
              </a:ext>
            </a:extLst>
          </p:cNvPr>
          <p:cNvSpPr txBox="1"/>
          <p:nvPr/>
        </p:nvSpPr>
        <p:spPr>
          <a:xfrm>
            <a:off x="4164036" y="1729446"/>
            <a:ext cx="6471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শিল্পীরা বিভিন্ন রকম নকশা তৈরি করে থাকে।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9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6900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77BF86-FA2A-4F65-84C0-712CBBE2A8DD}"/>
              </a:ext>
            </a:extLst>
          </p:cNvPr>
          <p:cNvSpPr txBox="1"/>
          <p:nvPr/>
        </p:nvSpPr>
        <p:spPr>
          <a:xfrm>
            <a:off x="450164" y="2191741"/>
            <a:ext cx="2771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আনন্দপুর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9C44F4-4F66-4DD2-9168-2799C4CC2693}"/>
              </a:ext>
            </a:extLst>
          </p:cNvPr>
          <p:cNvSpPr txBox="1"/>
          <p:nvPr/>
        </p:nvSpPr>
        <p:spPr>
          <a:xfrm>
            <a:off x="450162" y="3199932"/>
            <a:ext cx="2349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BABCCF-CA6F-47CA-B5D9-D97E2EE15EFD}"/>
              </a:ext>
            </a:extLst>
          </p:cNvPr>
          <p:cNvSpPr txBox="1"/>
          <p:nvPr/>
        </p:nvSpPr>
        <p:spPr>
          <a:xfrm>
            <a:off x="450162" y="3990838"/>
            <a:ext cx="205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িটিউট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3D9481-BBE3-4A57-882F-06663C730D4B}"/>
              </a:ext>
            </a:extLst>
          </p:cNvPr>
          <p:cNvSpPr txBox="1"/>
          <p:nvPr/>
        </p:nvSpPr>
        <p:spPr>
          <a:xfrm>
            <a:off x="492368" y="4673991"/>
            <a:ext cx="205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B7520-CED5-4715-AD30-8EEE80CEFFCB}"/>
              </a:ext>
            </a:extLst>
          </p:cNvPr>
          <p:cNvSpPr txBox="1"/>
          <p:nvPr/>
        </p:nvSpPr>
        <p:spPr>
          <a:xfrm>
            <a:off x="450163" y="5455522"/>
            <a:ext cx="205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জ্ঞেস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DBF0AF-9D40-4F6C-83E7-5BADD6C77CA7}"/>
              </a:ext>
            </a:extLst>
          </p:cNvPr>
          <p:cNvSpPr txBox="1"/>
          <p:nvPr/>
        </p:nvSpPr>
        <p:spPr>
          <a:xfrm>
            <a:off x="956599" y="2191740"/>
            <a:ext cx="1547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8656FF-7B62-4C76-817C-9F45B746823F}"/>
              </a:ext>
            </a:extLst>
          </p:cNvPr>
          <p:cNvSpPr txBox="1"/>
          <p:nvPr/>
        </p:nvSpPr>
        <p:spPr>
          <a:xfrm>
            <a:off x="710414" y="3209307"/>
            <a:ext cx="1835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5D5492-5405-4809-A158-A7EB1073AFF1}"/>
              </a:ext>
            </a:extLst>
          </p:cNvPr>
          <p:cNvSpPr txBox="1"/>
          <p:nvPr/>
        </p:nvSpPr>
        <p:spPr>
          <a:xfrm>
            <a:off x="924941" y="4011496"/>
            <a:ext cx="205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5C41DC-4EFA-4846-9D1B-CE928D95A5E0}"/>
              </a:ext>
            </a:extLst>
          </p:cNvPr>
          <p:cNvSpPr txBox="1"/>
          <p:nvPr/>
        </p:nvSpPr>
        <p:spPr>
          <a:xfrm>
            <a:off x="703381" y="4687763"/>
            <a:ext cx="1280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42F519-6584-4636-802C-0D92E5286D98}"/>
              </a:ext>
            </a:extLst>
          </p:cNvPr>
          <p:cNvSpPr txBox="1"/>
          <p:nvPr/>
        </p:nvSpPr>
        <p:spPr>
          <a:xfrm>
            <a:off x="924946" y="5455522"/>
            <a:ext cx="2447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9F9856D-39C1-4877-9C93-B13CBEEFD344}"/>
              </a:ext>
            </a:extLst>
          </p:cNvPr>
          <p:cNvSpPr/>
          <p:nvPr/>
        </p:nvSpPr>
        <p:spPr>
          <a:xfrm>
            <a:off x="4487594" y="2315529"/>
            <a:ext cx="534572" cy="29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A52AB9-4CBB-49C4-9227-8DD16D1CD50B}"/>
              </a:ext>
            </a:extLst>
          </p:cNvPr>
          <p:cNvSpPr txBox="1"/>
          <p:nvPr/>
        </p:nvSpPr>
        <p:spPr>
          <a:xfrm>
            <a:off x="-1378638" y="2191740"/>
            <a:ext cx="1420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AE66BB-DB36-41DE-A263-DDF8E3FE4A10}"/>
              </a:ext>
            </a:extLst>
          </p:cNvPr>
          <p:cNvSpPr txBox="1"/>
          <p:nvPr/>
        </p:nvSpPr>
        <p:spPr>
          <a:xfrm>
            <a:off x="-984745" y="2191740"/>
            <a:ext cx="1266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Plus Sign 16">
            <a:extLst>
              <a:ext uri="{FF2B5EF4-FFF2-40B4-BE49-F238E27FC236}">
                <a16:creationId xmlns:a16="http://schemas.microsoft.com/office/drawing/2014/main" id="{EDBB00B6-E903-4AE0-ADFF-4BEB22F139BE}"/>
              </a:ext>
            </a:extLst>
          </p:cNvPr>
          <p:cNvSpPr/>
          <p:nvPr/>
        </p:nvSpPr>
        <p:spPr>
          <a:xfrm>
            <a:off x="6162261" y="2191740"/>
            <a:ext cx="450166" cy="41617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1F7BD23-19D2-4C68-96F1-540A66F3217C}"/>
              </a:ext>
            </a:extLst>
          </p:cNvPr>
          <p:cNvSpPr/>
          <p:nvPr/>
        </p:nvSpPr>
        <p:spPr>
          <a:xfrm>
            <a:off x="4487594" y="4011496"/>
            <a:ext cx="534572" cy="29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767F656-6823-41B9-9F69-4B74B0DE4D54}"/>
              </a:ext>
            </a:extLst>
          </p:cNvPr>
          <p:cNvSpPr/>
          <p:nvPr/>
        </p:nvSpPr>
        <p:spPr>
          <a:xfrm>
            <a:off x="4487594" y="4820184"/>
            <a:ext cx="534572" cy="29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7FB4974-6001-4DDB-BA7D-DBE396BA3969}"/>
              </a:ext>
            </a:extLst>
          </p:cNvPr>
          <p:cNvSpPr/>
          <p:nvPr/>
        </p:nvSpPr>
        <p:spPr>
          <a:xfrm>
            <a:off x="4487594" y="5601715"/>
            <a:ext cx="534572" cy="29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7131B8BD-6795-477C-BAD4-4E6B70903A5B}"/>
              </a:ext>
            </a:extLst>
          </p:cNvPr>
          <p:cNvSpPr/>
          <p:nvPr/>
        </p:nvSpPr>
        <p:spPr>
          <a:xfrm>
            <a:off x="4487594" y="3376158"/>
            <a:ext cx="534572" cy="29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lus Sign 21">
            <a:extLst>
              <a:ext uri="{FF2B5EF4-FFF2-40B4-BE49-F238E27FC236}">
                <a16:creationId xmlns:a16="http://schemas.microsoft.com/office/drawing/2014/main" id="{D2BFE6C7-07EE-4996-B2E4-DC1DF4855BCB}"/>
              </a:ext>
            </a:extLst>
          </p:cNvPr>
          <p:cNvSpPr/>
          <p:nvPr/>
        </p:nvSpPr>
        <p:spPr>
          <a:xfrm>
            <a:off x="6096000" y="3284231"/>
            <a:ext cx="450166" cy="41617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lus Sign 22">
            <a:extLst>
              <a:ext uri="{FF2B5EF4-FFF2-40B4-BE49-F238E27FC236}">
                <a16:creationId xmlns:a16="http://schemas.microsoft.com/office/drawing/2014/main" id="{291260FA-4715-40A7-816F-E9470A3CC6A9}"/>
              </a:ext>
            </a:extLst>
          </p:cNvPr>
          <p:cNvSpPr/>
          <p:nvPr/>
        </p:nvSpPr>
        <p:spPr>
          <a:xfrm>
            <a:off x="6162261" y="3949601"/>
            <a:ext cx="450166" cy="41617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Sign 23">
            <a:extLst>
              <a:ext uri="{FF2B5EF4-FFF2-40B4-BE49-F238E27FC236}">
                <a16:creationId xmlns:a16="http://schemas.microsoft.com/office/drawing/2014/main" id="{DF75D5BA-DB6B-4BD2-AAEC-2E866D7CECCB}"/>
              </a:ext>
            </a:extLst>
          </p:cNvPr>
          <p:cNvSpPr/>
          <p:nvPr/>
        </p:nvSpPr>
        <p:spPr>
          <a:xfrm>
            <a:off x="6221896" y="4758289"/>
            <a:ext cx="450166" cy="41617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lus Sign 24">
            <a:extLst>
              <a:ext uri="{FF2B5EF4-FFF2-40B4-BE49-F238E27FC236}">
                <a16:creationId xmlns:a16="http://schemas.microsoft.com/office/drawing/2014/main" id="{6F289CCE-C99F-478C-AEBE-B6A57F8A529E}"/>
              </a:ext>
            </a:extLst>
          </p:cNvPr>
          <p:cNvSpPr/>
          <p:nvPr/>
        </p:nvSpPr>
        <p:spPr>
          <a:xfrm>
            <a:off x="6137036" y="5492242"/>
            <a:ext cx="450166" cy="41617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FD2E2D-A733-4B80-A796-4C0D6E7AB5ED}"/>
              </a:ext>
            </a:extLst>
          </p:cNvPr>
          <p:cNvSpPr txBox="1"/>
          <p:nvPr/>
        </p:nvSpPr>
        <p:spPr>
          <a:xfrm>
            <a:off x="-1594244" y="3209307"/>
            <a:ext cx="859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DA146A-07B3-4445-B541-3CCB45F1ECAC}"/>
              </a:ext>
            </a:extLst>
          </p:cNvPr>
          <p:cNvSpPr txBox="1"/>
          <p:nvPr/>
        </p:nvSpPr>
        <p:spPr>
          <a:xfrm>
            <a:off x="-1191681" y="3209307"/>
            <a:ext cx="1046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5585B9-A198-4329-B886-28C537225D05}"/>
              </a:ext>
            </a:extLst>
          </p:cNvPr>
          <p:cNvSpPr txBox="1"/>
          <p:nvPr/>
        </p:nvSpPr>
        <p:spPr>
          <a:xfrm>
            <a:off x="-1638514" y="4021675"/>
            <a:ext cx="934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4F72B1-3D9E-4F1C-8D34-2BB41115AAE5}"/>
              </a:ext>
            </a:extLst>
          </p:cNvPr>
          <p:cNvSpPr txBox="1"/>
          <p:nvPr/>
        </p:nvSpPr>
        <p:spPr>
          <a:xfrm>
            <a:off x="-1180177" y="4024448"/>
            <a:ext cx="1192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FFA8DD-476B-4795-AF9A-85389B890AD4}"/>
              </a:ext>
            </a:extLst>
          </p:cNvPr>
          <p:cNvSpPr txBox="1"/>
          <p:nvPr/>
        </p:nvSpPr>
        <p:spPr>
          <a:xfrm>
            <a:off x="-1599241" y="4820183"/>
            <a:ext cx="87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656D10-FAFD-48F9-BA74-DCB51946F800}"/>
              </a:ext>
            </a:extLst>
          </p:cNvPr>
          <p:cNvSpPr txBox="1"/>
          <p:nvPr/>
        </p:nvSpPr>
        <p:spPr>
          <a:xfrm>
            <a:off x="-1237960" y="4817410"/>
            <a:ext cx="1280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053BD4-6C44-477C-BEA1-16307E633FCE}"/>
              </a:ext>
            </a:extLst>
          </p:cNvPr>
          <p:cNvSpPr txBox="1"/>
          <p:nvPr/>
        </p:nvSpPr>
        <p:spPr>
          <a:xfrm>
            <a:off x="-1339629" y="5452078"/>
            <a:ext cx="78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2D005B-6533-4184-A0E9-FDA50CEAA7F4}"/>
              </a:ext>
            </a:extLst>
          </p:cNvPr>
          <p:cNvSpPr txBox="1"/>
          <p:nvPr/>
        </p:nvSpPr>
        <p:spPr>
          <a:xfrm>
            <a:off x="-1697410" y="5432710"/>
            <a:ext cx="696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8282D9-5B64-4A3F-9208-1C2BB738046E}"/>
              </a:ext>
            </a:extLst>
          </p:cNvPr>
          <p:cNvSpPr txBox="1"/>
          <p:nvPr/>
        </p:nvSpPr>
        <p:spPr>
          <a:xfrm>
            <a:off x="3221499" y="516835"/>
            <a:ext cx="39611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bn-BD" sz="32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60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0.21575 0.018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43 -0.01621 L 0.54922 -0.003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3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0.63099 -0.0027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0.23451 -0.0020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56067 0.0062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34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0.64284 -0.0071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35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0.17786 3.7037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54935 -0.0092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61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64558 -0.0171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79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0.21172 0.0057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0.5539 -0.0134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95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65768 -0.0132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78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0.16849 0.0120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4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57357 -0.00231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7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0.66705 -0.0115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46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 animBg="1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9" grpId="1"/>
      <p:bldP spid="30" grpId="0"/>
      <p:bldP spid="31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6900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4A0E7B-BF7B-4348-8BE8-3F4B1992FB8F}"/>
              </a:ext>
            </a:extLst>
          </p:cNvPr>
          <p:cNvSpPr txBox="1"/>
          <p:nvPr/>
        </p:nvSpPr>
        <p:spPr>
          <a:xfrm>
            <a:off x="3699803" y="365760"/>
            <a:ext cx="5247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দিয়ে শব্দ তৈরিঃ 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7325AA-7D51-4EB1-A6CF-5DE1F48B0FF7}"/>
              </a:ext>
            </a:extLst>
          </p:cNvPr>
          <p:cNvSpPr txBox="1"/>
          <p:nvPr/>
        </p:nvSpPr>
        <p:spPr>
          <a:xfrm>
            <a:off x="422031" y="1744394"/>
            <a:ext cx="2138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ন্দ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470943-7957-4DA3-B8FD-2EAA23D773FD}"/>
              </a:ext>
            </a:extLst>
          </p:cNvPr>
          <p:cNvSpPr txBox="1"/>
          <p:nvPr/>
        </p:nvSpPr>
        <p:spPr>
          <a:xfrm>
            <a:off x="422031" y="2647460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ষ্ট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128D4E-4431-432E-B56C-3A8E63E59FF5}"/>
              </a:ext>
            </a:extLst>
          </p:cNvPr>
          <p:cNvSpPr txBox="1"/>
          <p:nvPr/>
        </p:nvSpPr>
        <p:spPr>
          <a:xfrm>
            <a:off x="422030" y="3546237"/>
            <a:ext cx="149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2A969-5589-42F1-92E3-E2E596A787D6}"/>
              </a:ext>
            </a:extLst>
          </p:cNvPr>
          <p:cNvSpPr txBox="1"/>
          <p:nvPr/>
        </p:nvSpPr>
        <p:spPr>
          <a:xfrm>
            <a:off x="422030" y="4301786"/>
            <a:ext cx="149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93FC0F-1321-4294-A227-1C554F73986F}"/>
              </a:ext>
            </a:extLst>
          </p:cNvPr>
          <p:cNvSpPr txBox="1"/>
          <p:nvPr/>
        </p:nvSpPr>
        <p:spPr>
          <a:xfrm>
            <a:off x="422031" y="5219114"/>
            <a:ext cx="1997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জ্ঞ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5FAB23B-56AA-4DE4-98F2-CCF40F3153F3}"/>
              </a:ext>
            </a:extLst>
          </p:cNvPr>
          <p:cNvSpPr/>
          <p:nvPr/>
        </p:nvSpPr>
        <p:spPr>
          <a:xfrm>
            <a:off x="1213336" y="1884287"/>
            <a:ext cx="1062111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CD4DABD-04F8-406F-BE18-98B6371976A2}"/>
              </a:ext>
            </a:extLst>
          </p:cNvPr>
          <p:cNvSpPr/>
          <p:nvPr/>
        </p:nvSpPr>
        <p:spPr>
          <a:xfrm>
            <a:off x="1230923" y="2785010"/>
            <a:ext cx="1062111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2A36A12-5467-4613-89CE-79570E5332F4}"/>
              </a:ext>
            </a:extLst>
          </p:cNvPr>
          <p:cNvSpPr/>
          <p:nvPr/>
        </p:nvSpPr>
        <p:spPr>
          <a:xfrm>
            <a:off x="1230923" y="3718767"/>
            <a:ext cx="1062111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23F4A60-D928-4E15-B496-8E1EEEE98DB5}"/>
              </a:ext>
            </a:extLst>
          </p:cNvPr>
          <p:cNvSpPr/>
          <p:nvPr/>
        </p:nvSpPr>
        <p:spPr>
          <a:xfrm>
            <a:off x="1213336" y="4445014"/>
            <a:ext cx="1062111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291EBA7-AFB5-4D86-A4B3-7CD89EBF2A9B}"/>
              </a:ext>
            </a:extLst>
          </p:cNvPr>
          <p:cNvSpPr/>
          <p:nvPr/>
        </p:nvSpPr>
        <p:spPr>
          <a:xfrm>
            <a:off x="1216855" y="5323451"/>
            <a:ext cx="1062111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314B13-0E84-4F76-877E-5E06615C1B2A}"/>
              </a:ext>
            </a:extLst>
          </p:cNvPr>
          <p:cNvSpPr txBox="1"/>
          <p:nvPr/>
        </p:nvSpPr>
        <p:spPr>
          <a:xfrm>
            <a:off x="2686929" y="1616609"/>
            <a:ext cx="4811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অন্দর, বন্দর, আনন্দ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0B5633-4B60-4BDA-99CD-5D21B0640020}"/>
              </a:ext>
            </a:extLst>
          </p:cNvPr>
          <p:cNvSpPr txBox="1"/>
          <p:nvPr/>
        </p:nvSpPr>
        <p:spPr>
          <a:xfrm>
            <a:off x="2560320" y="2647460"/>
            <a:ext cx="3319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মিষ্টি, বৃষ্টি, সৃষ্টি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4D16A5-7789-4B64-BC02-8EBCF530EE57}"/>
              </a:ext>
            </a:extLst>
          </p:cNvPr>
          <p:cNvSpPr txBox="1"/>
          <p:nvPr/>
        </p:nvSpPr>
        <p:spPr>
          <a:xfrm>
            <a:off x="2686929" y="3718767"/>
            <a:ext cx="4230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স্টেশন, স্টিমার,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স্টিকার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AD2E1B-3CCD-46CA-AD6C-0B8ABAC627DE}"/>
              </a:ext>
            </a:extLst>
          </p:cNvPr>
          <p:cNvSpPr txBox="1"/>
          <p:nvPr/>
        </p:nvSpPr>
        <p:spPr>
          <a:xfrm>
            <a:off x="2704511" y="4392856"/>
            <a:ext cx="4360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অব্দ, খৃষ্টাব্দ, জব্দ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32DF64-8FA1-480F-B936-20FD8D2FEF8C}"/>
              </a:ext>
            </a:extLst>
          </p:cNvPr>
          <p:cNvSpPr txBox="1"/>
          <p:nvPr/>
        </p:nvSpPr>
        <p:spPr>
          <a:xfrm>
            <a:off x="2560319" y="5204263"/>
            <a:ext cx="3812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অজ্ঞ, বিজ্ঞ, বিজ্ঞান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1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6900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D42827-6822-4D95-8AA4-917239F25300}"/>
              </a:ext>
            </a:extLst>
          </p:cNvPr>
          <p:cNvSpPr txBox="1"/>
          <p:nvPr/>
        </p:nvSpPr>
        <p:spPr>
          <a:xfrm>
            <a:off x="4192172" y="450166"/>
            <a:ext cx="44313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3EA1A-865B-4299-A3A4-9DDBCFAFF60D}"/>
              </a:ext>
            </a:extLst>
          </p:cNvPr>
          <p:cNvSpPr txBox="1"/>
          <p:nvPr/>
        </p:nvSpPr>
        <p:spPr>
          <a:xfrm>
            <a:off x="2175803" y="2827606"/>
            <a:ext cx="8032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অপরিচিত শব্দের তালিকা করে আনবে এবং পঠিত অংশের যুক্তবর্ণ বিশিষ্ট শব্দসমূহ নির্বাচন করে যুক্তবর্ণ ভেঙ্গে লিখে আনবে।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8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CFB3D3-4E5F-45D4-8905-0457A595C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E4EA65-36FB-4BC7-846D-3BA4D5DDC626}"/>
              </a:ext>
            </a:extLst>
          </p:cNvPr>
          <p:cNvSpPr txBox="1"/>
          <p:nvPr/>
        </p:nvSpPr>
        <p:spPr>
          <a:xfrm>
            <a:off x="2672861" y="1459523"/>
            <a:ext cx="8187397" cy="1862048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bn-BD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</a:p>
        </p:txBody>
      </p:sp>
    </p:spTree>
    <p:extLst>
      <p:ext uri="{BB962C8B-B14F-4D97-AF65-F5344CB8AC3E}">
        <p14:creationId xmlns:p14="http://schemas.microsoft.com/office/powerpoint/2010/main" val="554381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68000">
              <a:srgbClr val="00B0F0"/>
            </a:gs>
            <a:gs pos="0">
              <a:schemeClr val="accent5">
                <a:lumMod val="0"/>
                <a:lumOff val="100000"/>
              </a:schemeClr>
            </a:gs>
            <a:gs pos="24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0666A1-DF8B-481A-95D8-7EC9B7F42475}"/>
              </a:ext>
            </a:extLst>
          </p:cNvPr>
          <p:cNvSpPr txBox="1"/>
          <p:nvPr/>
        </p:nvSpPr>
        <p:spPr>
          <a:xfrm>
            <a:off x="365760" y="1983545"/>
            <a:ext cx="47126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নিগার সুলতানা</a:t>
            </a:r>
          </a:p>
          <a:p>
            <a:pPr algn="l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l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৮০নং পিয়ারপুর সরকারি প্রাথমিক বিদ্যালয়</a:t>
            </a:r>
          </a:p>
          <a:p>
            <a:pPr algn="l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ফরিদপুর সদর, ফরিদপুর।</a:t>
            </a:r>
          </a:p>
          <a:p>
            <a:pPr algn="l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nigar.dipty@gmail.com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০১৭৩৮৪৬৯৪০৩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CEFC18-0590-4D52-9E1C-636AA39FA06E}"/>
              </a:ext>
            </a:extLst>
          </p:cNvPr>
          <p:cNvSpPr txBox="1"/>
          <p:nvPr/>
        </p:nvSpPr>
        <p:spPr>
          <a:xfrm>
            <a:off x="6822831" y="1983545"/>
            <a:ext cx="41781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৫ম</a:t>
            </a:r>
          </a:p>
          <a:p>
            <a:pPr algn="l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শিরনামঃ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ৃৎশিল্প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  <a:p>
            <a:pPr algn="l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0937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00B0F0"/>
            </a:gs>
            <a:gs pos="0">
              <a:schemeClr val="accent5">
                <a:lumMod val="0"/>
                <a:lumOff val="100000"/>
              </a:schemeClr>
            </a:gs>
            <a:gs pos="24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BDE5D8-55D8-421D-8EF7-2FFB0B0771A0}"/>
              </a:ext>
            </a:extLst>
          </p:cNvPr>
          <p:cNvSpPr txBox="1"/>
          <p:nvPr/>
        </p:nvSpPr>
        <p:spPr>
          <a:xfrm>
            <a:off x="4093698" y="436098"/>
            <a:ext cx="3727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B80569-E45C-4CBC-AF09-C001F54C9C1D}"/>
              </a:ext>
            </a:extLst>
          </p:cNvPr>
          <p:cNvSpPr txBox="1"/>
          <p:nvPr/>
        </p:nvSpPr>
        <p:spPr>
          <a:xfrm>
            <a:off x="515815" y="1166842"/>
            <a:ext cx="1167618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১.২.১ উচ্চারিত পঠিত বাক্য, কথা মনোযোগ সহকারে শুনবে। </a:t>
            </a:r>
          </a:p>
          <a:p>
            <a:pPr algn="l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৩.১.১ প্রমিত উচ্চারণে পড়তে পারবে।</a:t>
            </a:r>
          </a:p>
          <a:p>
            <a:pPr algn="l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১.৪.১ পাঠ্যপুস্তকের পাঠ শ্রবণযোগ্য স্পষ্টস্বরে ও প্রমিত উচ্চারণে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সাবলীলভাবে পড়তে পারবে।</a:t>
            </a:r>
          </a:p>
          <a:p>
            <a:pPr algn="l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১.৫.২ বিরামচিহ্ন দেখে অর্থযতি ও শ্বাসযতি বজায় রেখে সাবলীলভাবে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অনুচ্ছেদ পড়তে পারবে।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লেখাঃ ১.৪.১ যুক্তব্যঞ্জন ভেঙ্গে লিখতে পারবে।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১.৪.২ যুক্তব্যঞ্জন ব্যবহার করে নতুন নতুন শব্দ লিখতে পারবে।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১.৫.১ পাঠে ব্যবহৃত শব্দ দিয়ে নতুন নতুন বাক্য লিখতে পারবে।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194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0715EE-FF95-4356-B10B-1DE9852E3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5" t="12974" r="31231" b="28728"/>
          <a:stretch/>
        </p:blipFill>
        <p:spPr>
          <a:xfrm>
            <a:off x="0" y="0"/>
            <a:ext cx="12192000" cy="57900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CF8317-D3B8-40E2-8080-64AA5DDFC4E0}"/>
              </a:ext>
            </a:extLst>
          </p:cNvPr>
          <p:cNvSpPr txBox="1"/>
          <p:nvPr/>
        </p:nvSpPr>
        <p:spPr>
          <a:xfrm>
            <a:off x="2522806" y="5790011"/>
            <a:ext cx="7146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দেখতে পাচ্ছি?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705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B7D3EC"/>
            </a:gs>
            <a:gs pos="0">
              <a:schemeClr val="accent5">
                <a:lumMod val="0"/>
                <a:lumOff val="100000"/>
              </a:schemeClr>
            </a:gs>
            <a:gs pos="35000">
              <a:srgbClr val="002060"/>
            </a:gs>
            <a:gs pos="100000">
              <a:srgbClr val="00B0F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AC19AE-CDAC-40EF-B8E9-FFE617199995}"/>
              </a:ext>
            </a:extLst>
          </p:cNvPr>
          <p:cNvSpPr txBox="1"/>
          <p:nvPr/>
        </p:nvSpPr>
        <p:spPr>
          <a:xfrm>
            <a:off x="2236763" y="970671"/>
            <a:ext cx="8412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D67F75-C8A1-4B99-BB55-119D039B6F4D}"/>
              </a:ext>
            </a:extLst>
          </p:cNvPr>
          <p:cNvSpPr txBox="1"/>
          <p:nvPr/>
        </p:nvSpPr>
        <p:spPr>
          <a:xfrm>
            <a:off x="2236763" y="2616591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শখের মৃৎশিল্প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2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925128-346A-4C12-9E60-4BB59EEB9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C946B0-A486-4FC3-BCD4-8A7C83586F8A}"/>
              </a:ext>
            </a:extLst>
          </p:cNvPr>
          <p:cNvSpPr txBox="1"/>
          <p:nvPr/>
        </p:nvSpPr>
        <p:spPr>
          <a:xfrm>
            <a:off x="6541477" y="590843"/>
            <a:ext cx="4937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8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 </a:t>
            </a:r>
            <a:endParaRPr lang="en-US" sz="8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229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D7385C-27D0-4E1D-AF15-62CEA5222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9752D2-5396-4D2F-BCD2-2FA6FD77FD29}"/>
              </a:ext>
            </a:extLst>
          </p:cNvPr>
          <p:cNvSpPr txBox="1"/>
          <p:nvPr/>
        </p:nvSpPr>
        <p:spPr>
          <a:xfrm>
            <a:off x="4276578" y="689317"/>
            <a:ext cx="6231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পাঠ 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034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B7D3EC"/>
            </a:gs>
            <a:gs pos="0">
              <a:schemeClr val="accent5">
                <a:lumMod val="0"/>
                <a:lumOff val="100000"/>
              </a:schemeClr>
            </a:gs>
            <a:gs pos="35000">
              <a:srgbClr val="00B0F0"/>
            </a:gs>
            <a:gs pos="100000">
              <a:srgbClr val="00B0F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AE32AF-3C10-4865-86E4-B78C50B96C8C}"/>
              </a:ext>
            </a:extLst>
          </p:cNvPr>
          <p:cNvSpPr txBox="1"/>
          <p:nvPr/>
        </p:nvSpPr>
        <p:spPr>
          <a:xfrm>
            <a:off x="407963" y="612844"/>
            <a:ext cx="1136669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AutoNum type="arabicParenR"/>
            </a:pPr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মামার গ্রাম কোথায়? </a:t>
            </a:r>
          </a:p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আনন্দপুর গ্রামে।</a:t>
            </a:r>
          </a:p>
          <a:p>
            <a:pPr algn="l"/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মামা কোথায় পড়াশুনা করেন?</a:t>
            </a:r>
          </a:p>
          <a:p>
            <a:pPr algn="l"/>
            <a:r>
              <a:rPr lang="bn-BD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উত্তরঃ ঢাকার চারুকলা ইনস্টিটিউটে।</a:t>
            </a:r>
          </a:p>
          <a:p>
            <a:pPr algn="l"/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মেলায় ওরা কী কী দেখতে পেল?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বাঁসের তৈরি কুলো,ডালা, ঝুড়ি, চালুন, মাছ ধরার চাঁই, খালুই।</a:t>
            </a:r>
          </a:p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শখের হাড়ি কী?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শখ করে পছন্দের জিনিষ যে হাড়িতে রাখা হয় তাকে শখের</a:t>
            </a:r>
          </a:p>
          <a:p>
            <a:r>
              <a:rPr lang="bn-BD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হাড়ি বলে। </a:t>
            </a:r>
          </a:p>
        </p:txBody>
      </p:sp>
    </p:spTree>
    <p:extLst>
      <p:ext uri="{BB962C8B-B14F-4D97-AF65-F5344CB8AC3E}">
        <p14:creationId xmlns:p14="http://schemas.microsoft.com/office/powerpoint/2010/main" val="242739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7200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5A4587-E5A1-453E-A4A7-EDB826553E87}"/>
              </a:ext>
            </a:extLst>
          </p:cNvPr>
          <p:cNvSpPr txBox="1"/>
          <p:nvPr/>
        </p:nvSpPr>
        <p:spPr>
          <a:xfrm>
            <a:off x="3545058" y="534572"/>
            <a:ext cx="426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C77BDF-1D1D-4C47-AD7B-08E300D7F306}"/>
              </a:ext>
            </a:extLst>
          </p:cNvPr>
          <p:cNvSpPr txBox="1"/>
          <p:nvPr/>
        </p:nvSpPr>
        <p:spPr>
          <a:xfrm>
            <a:off x="590843" y="1547446"/>
            <a:ext cx="257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শখ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932563-F5AE-4114-825A-D219352016F5}"/>
              </a:ext>
            </a:extLst>
          </p:cNvPr>
          <p:cNvSpPr txBox="1"/>
          <p:nvPr/>
        </p:nvSpPr>
        <p:spPr>
          <a:xfrm>
            <a:off x="590843" y="2532185"/>
            <a:ext cx="156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শখের হাড়ি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EADACC-C74D-4F66-82F3-6FE1960FD1AB}"/>
              </a:ext>
            </a:extLst>
          </p:cNvPr>
          <p:cNvSpPr txBox="1"/>
          <p:nvPr/>
        </p:nvSpPr>
        <p:spPr>
          <a:xfrm>
            <a:off x="492369" y="3516924"/>
            <a:ext cx="165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নকশা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DE6D72-0E31-4F02-96CF-055C5F21F8E7}"/>
              </a:ext>
            </a:extLst>
          </p:cNvPr>
          <p:cNvSpPr txBox="1"/>
          <p:nvPr/>
        </p:nvSpPr>
        <p:spPr>
          <a:xfrm>
            <a:off x="590843" y="4787335"/>
            <a:ext cx="156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মৃৎশিল্প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F46A76-1EDC-412D-B4A6-C49E12216714}"/>
              </a:ext>
            </a:extLst>
          </p:cNvPr>
          <p:cNvSpPr txBox="1"/>
          <p:nvPr/>
        </p:nvSpPr>
        <p:spPr>
          <a:xfrm>
            <a:off x="492369" y="5852160"/>
            <a:ext cx="165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টেরাকোটা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D9226F-281C-44C3-B788-B1B28223492F}"/>
              </a:ext>
            </a:extLst>
          </p:cNvPr>
          <p:cNvSpPr txBox="1"/>
          <p:nvPr/>
        </p:nvSpPr>
        <p:spPr>
          <a:xfrm>
            <a:off x="4543865" y="1547446"/>
            <a:ext cx="448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মনের ইচ্ছা।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885898-21CB-40B6-9AC5-B45E6B675C49}"/>
              </a:ext>
            </a:extLst>
          </p:cNvPr>
          <p:cNvSpPr txBox="1"/>
          <p:nvPr/>
        </p:nvSpPr>
        <p:spPr>
          <a:xfrm>
            <a:off x="4543865" y="2474893"/>
            <a:ext cx="6916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শখ করে পছন্দের জিনিষ যে হাড়িতে রাখা হয় তাকে শখের হাড়ি বলে।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E3EE8F-22EB-4C64-8ED5-30A33D77A655}"/>
              </a:ext>
            </a:extLst>
          </p:cNvPr>
          <p:cNvSpPr txBox="1"/>
          <p:nvPr/>
        </p:nvSpPr>
        <p:spPr>
          <a:xfrm>
            <a:off x="4543865" y="3770543"/>
            <a:ext cx="5655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রেখা দিয়ে আঁকা ছবি।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7422F5-895E-410B-A082-C5FB38D815EA}"/>
              </a:ext>
            </a:extLst>
          </p:cNvPr>
          <p:cNvSpPr txBox="1"/>
          <p:nvPr/>
        </p:nvSpPr>
        <p:spPr>
          <a:xfrm>
            <a:off x="4543865" y="4812335"/>
            <a:ext cx="5795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মাটির তৈরি শিল্পকর্মকে মৃৎশিল্প বলে।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91F829-129F-4A9E-BC5E-5BE73D14A1A3}"/>
              </a:ext>
            </a:extLst>
          </p:cNvPr>
          <p:cNvSpPr txBox="1"/>
          <p:nvPr/>
        </p:nvSpPr>
        <p:spPr>
          <a:xfrm>
            <a:off x="4543865" y="5636716"/>
            <a:ext cx="8370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টেরা অর্থ মাটি, আর কোটা অর্থ পোড়ানো। পড়ামাটির তৈরি মানুষের ব্যবহারের সব রকমের জিনিস টেরাকোটা হিসেবে পরিচিত।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E060329-2A9B-4714-8D31-C7BF7E7AE191}"/>
              </a:ext>
            </a:extLst>
          </p:cNvPr>
          <p:cNvSpPr/>
          <p:nvPr/>
        </p:nvSpPr>
        <p:spPr>
          <a:xfrm>
            <a:off x="2304755" y="1687204"/>
            <a:ext cx="1392701" cy="40545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28EA49D-F6F2-4821-837C-82C46D9920D7}"/>
              </a:ext>
            </a:extLst>
          </p:cNvPr>
          <p:cNvSpPr/>
          <p:nvPr/>
        </p:nvSpPr>
        <p:spPr>
          <a:xfrm>
            <a:off x="2304755" y="2579331"/>
            <a:ext cx="1392701" cy="40545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65A4A73-356D-4EB0-BC32-5664C15D32A8}"/>
              </a:ext>
            </a:extLst>
          </p:cNvPr>
          <p:cNvSpPr/>
          <p:nvPr/>
        </p:nvSpPr>
        <p:spPr>
          <a:xfrm>
            <a:off x="2361026" y="3674182"/>
            <a:ext cx="1392701" cy="40545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84B913C-78DC-44BF-B570-9E0AEF718605}"/>
              </a:ext>
            </a:extLst>
          </p:cNvPr>
          <p:cNvSpPr/>
          <p:nvPr/>
        </p:nvSpPr>
        <p:spPr>
          <a:xfrm>
            <a:off x="2304756" y="4905269"/>
            <a:ext cx="1392701" cy="40545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32BDAE1-9E2F-4F5C-82CD-AC9B9BF4D557}"/>
              </a:ext>
            </a:extLst>
          </p:cNvPr>
          <p:cNvSpPr/>
          <p:nvPr/>
        </p:nvSpPr>
        <p:spPr>
          <a:xfrm>
            <a:off x="2361027" y="5863885"/>
            <a:ext cx="1392701" cy="40545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009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432</Words>
  <Application>Microsoft Office PowerPoint</Application>
  <PresentationFormat>Widescreen</PresentationFormat>
  <Paragraphs>93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 view</dc:creator>
  <cp:lastModifiedBy>Smart view</cp:lastModifiedBy>
  <cp:revision>29</cp:revision>
  <dcterms:created xsi:type="dcterms:W3CDTF">2020-03-25T13:11:32Z</dcterms:created>
  <dcterms:modified xsi:type="dcterms:W3CDTF">2020-03-31T13:02:33Z</dcterms:modified>
</cp:coreProperties>
</file>