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0" r:id="rId6"/>
    <p:sldId id="271" r:id="rId7"/>
    <p:sldId id="272" r:id="rId8"/>
    <p:sldId id="273" r:id="rId9"/>
    <p:sldId id="261" r:id="rId10"/>
    <p:sldId id="262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B4C42-CF77-4192-B484-56D3D15B5D8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20B9D-1ED3-46BD-B33A-366FAF8A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20B9D-1ED3-46BD-B33A-366FAF8ABA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2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20B9D-1ED3-46BD-B33A-366FAF8ABA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0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tmp"/><Relationship Id="rId4" Type="http://schemas.openxmlformats.org/officeDocument/2006/relationships/image" Target="../media/image21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8077199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1800" dirty="0" smtClean="0">
                <a:latin typeface="Arabic Typesetting" pitchFamily="66" charset="-78"/>
              </a:rPr>
              <a:t>بسم الله الرحمن الرحيم</a:t>
            </a:r>
            <a:r>
              <a:rPr lang="ar-SA" sz="1400" dirty="0" smtClean="0">
                <a:latin typeface="Arabic Typesetting" pitchFamily="66" charset="-78"/>
              </a:rPr>
              <a:t/>
            </a:r>
            <a:br>
              <a:rPr lang="ar-SA" sz="1400" dirty="0" smtClean="0">
                <a:latin typeface="Arabic Typesetting" pitchFamily="66" charset="-78"/>
              </a:rPr>
            </a:br>
            <a:r>
              <a:rPr lang="ar-SA" sz="6000" dirty="0" smtClean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85530"/>
            <a:ext cx="30480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73395"/>
            <a:ext cx="2510270" cy="251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2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25286"/>
            <a:ext cx="8915400" cy="94651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8259"/>
            <a:ext cx="8686800" cy="113434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38463"/>
            <a:ext cx="7906853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97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392484"/>
            <a:ext cx="1981200" cy="58477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747114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মাতা-পিতার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000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cs typeface="+mn-cs"/>
              </a:rPr>
              <a:t>معرفة المدرس </a:t>
            </a:r>
            <a:endParaRPr lang="en-US" dirty="0">
              <a:cs typeface="+mn-cs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2188464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محمد زكريا</a:t>
            </a:r>
          </a:p>
          <a:p>
            <a:pPr algn="ctr"/>
            <a:r>
              <a:rPr lang="ar-SA" sz="2400" dirty="0" smtClean="0"/>
              <a:t>ريئس المدرس</a:t>
            </a:r>
          </a:p>
          <a:p>
            <a:pPr algn="ctr"/>
            <a:r>
              <a:rPr lang="ar-SA" sz="2400" dirty="0" smtClean="0"/>
              <a:t>موطفى اسلام داخل مدرسة</a:t>
            </a:r>
          </a:p>
          <a:p>
            <a:pPr algn="ctr"/>
            <a:r>
              <a:rPr lang="ar-SA" sz="2400" dirty="0" smtClean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9170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تعارف الدرس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1676400"/>
            <a:ext cx="64008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শরিফ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ত্রয়োদশ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তারিখ-৩১/০৩/২০২০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6" y="2857420"/>
            <a:ext cx="2429214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821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371600" y="2209800"/>
            <a:ext cx="7010400" cy="187635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সম্পুর্</a:t>
            </a:r>
            <a:r>
              <a:rPr lang="en-US" sz="3200" b="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b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b="0" smtClean="0">
                <a:latin typeface="NikoshBAN" pitchFamily="2" charset="0"/>
                <a:cs typeface="NikoshBAN" pitchFamily="2" charset="0"/>
              </a:rPr>
            </a:br>
            <a:r>
              <a:rPr lang="en-US" sz="3200" b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আত্মিয়-স্বজনের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সম্পুর্কে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ar-SA" sz="32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তাহকিক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557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8915400" cy="281940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6" y="609600"/>
            <a:ext cx="2429214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421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1"/>
            <a:ext cx="8610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3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"/>
            <a:ext cx="3972479" cy="60015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04959"/>
            <a:ext cx="2133898" cy="36200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763000" cy="12954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28600" y="2895600"/>
            <a:ext cx="8763000" cy="1524000"/>
            <a:chOff x="228600" y="2514600"/>
            <a:chExt cx="8763000" cy="1152558"/>
          </a:xfrm>
        </p:grpSpPr>
        <p:pic>
          <p:nvPicPr>
            <p:cNvPr id="10" name="Picture 9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2514600"/>
              <a:ext cx="8763000" cy="723560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563" y="3190842"/>
              <a:ext cx="3848637" cy="4763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724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289" y="361915"/>
            <a:ext cx="2152950" cy="49536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447800"/>
            <a:ext cx="8229600" cy="6096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14600"/>
            <a:ext cx="8345065" cy="15240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1" y="4343400"/>
            <a:ext cx="8513619" cy="46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7259031" cy="48584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84082"/>
            <a:ext cx="8621367" cy="69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7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346</TotalTime>
  <Words>55</Words>
  <Application>Microsoft Office PowerPoint</Application>
  <PresentationFormat>On-screen Show (4:3)</PresentationFormat>
  <Paragraphs>21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PowerPoint Presentation</vt:lpstr>
      <vt:lpstr>معرفة المدرس </vt:lpstr>
      <vt:lpstr>PowerPoint Presentation</vt:lpstr>
      <vt:lpstr> মাতা - পিতার হক সম্পুর্কে বলতে পারবে।   আত্মিয়-স্বজনের  হক সম্পুর্কে বলতে পারবে।       তাহকিক করতে পারবে।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41</cp:revision>
  <dcterms:created xsi:type="dcterms:W3CDTF">2019-05-19T18:13:57Z</dcterms:created>
  <dcterms:modified xsi:type="dcterms:W3CDTF">2020-03-31T05:04:53Z</dcterms:modified>
</cp:coreProperties>
</file>