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5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920D-84C6-41F6-8CC6-65C6B025920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8FEF-4BBC-4BB6-8986-C731003C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1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920D-84C6-41F6-8CC6-65C6B025920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8FEF-4BBC-4BB6-8986-C731003C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1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920D-84C6-41F6-8CC6-65C6B025920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8FEF-4BBC-4BB6-8986-C731003C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9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920D-84C6-41F6-8CC6-65C6B025920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8FEF-4BBC-4BB6-8986-C731003C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0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920D-84C6-41F6-8CC6-65C6B025920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8FEF-4BBC-4BB6-8986-C731003C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8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920D-84C6-41F6-8CC6-65C6B025920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8FEF-4BBC-4BB6-8986-C731003C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7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920D-84C6-41F6-8CC6-65C6B025920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8FEF-4BBC-4BB6-8986-C731003C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2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920D-84C6-41F6-8CC6-65C6B025920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8FEF-4BBC-4BB6-8986-C731003C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1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920D-84C6-41F6-8CC6-65C6B025920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8FEF-4BBC-4BB6-8986-C731003C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5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920D-84C6-41F6-8CC6-65C6B025920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8FEF-4BBC-4BB6-8986-C731003C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3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1920D-84C6-41F6-8CC6-65C6B025920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E8FEF-4BBC-4BB6-8986-C731003C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2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1920D-84C6-41F6-8CC6-65C6B0259209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E8FEF-4BBC-4BB6-8986-C731003C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77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1998" cy="169068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89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1999" cy="4936535"/>
          </a:xfrm>
        </p:spPr>
      </p:pic>
    </p:spTree>
    <p:extLst>
      <p:ext uri="{BB962C8B-B14F-4D97-AF65-F5344CB8AC3E}">
        <p14:creationId xmlns:p14="http://schemas.microsoft.com/office/powerpoint/2010/main" val="298896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38" y="481263"/>
            <a:ext cx="7536581" cy="545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185" y="654519"/>
            <a:ext cx="7757961" cy="490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9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511" y="0"/>
            <a:ext cx="10106527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জীবদেহে মাইটোসিসের গুরুত্ব অপরিসীম।নিচে মাইটোসিস প্রক্রিয়ার গুরুত্ব দেয়া হলো-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দেহগঠন এবং দৈহিক বৃদ্ধিতে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এককোষী,প্রকৃতকোষী জীবের বংশবৃদ্ধিতে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জননাঙ্গ সৃষ্টি এবং জনন কোষের সংখ্যা বৃদ্ধিতে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কোষের নিদির্ষ্ট আকার-আয়তন রক্ষায়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 ও সাইটোপ্লাজমের ভারসাম্য রক্ষায়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ক্রোমোজোমের সমতা রক্ষায়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ক্ষতস্থান পূরণে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ক্রমাগত ক্ষয়পূরণে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পুন;সৃষ্টিতে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গুনগত বৈশিষ্ট্যের স্থিতিশীলতা রক্ষায়</a:t>
            </a:r>
          </a:p>
          <a:p>
            <a:pPr marL="342900" indent="-342900">
              <a:buFont typeface="+mj-lt"/>
              <a:buAutoNum type="arabicPeriod"/>
            </a:pP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2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উলেখ্য যে অনিয়ন্ত্রিত মাইটোসিসের ফলে টিউমার ,ক্যান্সারের মতো রোগ হয়ে থাকে।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88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8607" y="924025"/>
            <a:ext cx="48272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দলঃজবা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প্রোফেজের চিহ্নিত চিত্র আঁক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দলঃবেলী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টেলোফেজের চিহ্নিত চিত্র আঁক</a:t>
            </a:r>
            <a:endParaRPr lang="en-US" sz="36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89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8"/>
          <a:stretch/>
        </p:blipFill>
        <p:spPr>
          <a:xfrm>
            <a:off x="0" y="0"/>
            <a:ext cx="3480896" cy="27239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3125" y="914400"/>
            <a:ext cx="5982728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মাইটোসিস কোথায় সঙ্গগঠিত হয়?</a:t>
            </a:r>
          </a:p>
          <a:p>
            <a:pPr marL="342900" indent="-342900">
              <a:buFont typeface="+mj-lt"/>
              <a:buAutoNum type="arabicPeriod"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মাইটোসিসে কয়টি অপত্য কোষ সৃষ্টি হয়?</a:t>
            </a:r>
          </a:p>
          <a:p>
            <a:pPr marL="342900" indent="-342900">
              <a:buFont typeface="+mj-lt"/>
              <a:buAutoNum type="arabicPeriod"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মাইটোসিসের ধাপ কয়টি?</a:t>
            </a:r>
          </a:p>
          <a:p>
            <a:pPr marL="342900" indent="-342900">
              <a:buFont typeface="+mj-lt"/>
              <a:buAutoNum type="arabicPeriod"/>
            </a:pP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মাইটোসিসকে সমীকরণিক বিভাজন বলা হয় কেন?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7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94009" cy="3066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4345" y="1183908"/>
            <a:ext cx="760657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n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</a:p>
          <a:p>
            <a:endParaRPr lang="bn-IN" sz="44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মাইটোসিসের সুফল এবং কুফল বর্ণনা  কর।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9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4976" y="481263"/>
            <a:ext cx="5323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0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14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5625"/>
          </a:xfrm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006" y="1825625"/>
            <a:ext cx="3977640" cy="2522504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006" y="4348129"/>
            <a:ext cx="3977640" cy="2383596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শ্রেণীঃএকাদশ</a:t>
            </a:r>
          </a:p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বিষয়ঃজীববিজ্ঞান ১ম</a:t>
            </a:r>
          </a:p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অধ্যায়ঃ২য়</a:t>
            </a:r>
          </a:p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পিরিয়ডঃ৪র্থ</a:t>
            </a:r>
          </a:p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7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8308"/>
            <a:ext cx="4629752" cy="32918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" b="8475"/>
          <a:stretch/>
        </p:blipFill>
        <p:spPr>
          <a:xfrm>
            <a:off x="7931216" y="2098308"/>
            <a:ext cx="4260783" cy="3224463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629753" y="3513221"/>
            <a:ext cx="3301463" cy="63526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72666" y="87207"/>
            <a:ext cx="35878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63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4303" y="1357162"/>
            <a:ext cx="665759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চারাগাছ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কোষবিভাজনের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14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50257"/>
            <a:ext cx="60740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মাইটোসিস কোষবিভাজন</a:t>
            </a:r>
            <a:endParaRPr lang="en-US" sz="60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42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4034" y="1175657"/>
            <a:ext cx="7051930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মাইটোসিসের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২।মাইটোসিসের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ধাপসমূহ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৩।মাইটোসিসের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মাইটোসিসের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2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895" y="1020278"/>
            <a:ext cx="105107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মাইটোসিসঃ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প্রক্রিয়ায় একটি পরিণত এবং সক্রিয় মাতৃকোষ একবার বিভাজিত হয়ে মাতৃকোষের গুনসম্পন্ন সমান সংখ্যক ক্রোমোজোম বিশিষ্ট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অপত্য কোষ সৃষ্টি করে তাকে মাইটোসিস কোষবিভাজন বলে।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 ঊদ্ভিদ ও প্রাণীর দেহকোষে মাইটোসিস কোষবিভাজন সম্পন্ন হয়।এইবিভাজনে মাতৃকোষের এবং অপত্য কোষের ক্রোমোজোম সংখ্যা সমান থাকে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 একে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সমীকরণিক বিভাজন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38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389" y="423511"/>
            <a:ext cx="8433719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 মাইটোসিসিকে ৫টি প্রধান পর্যায়ে ভাগ করা যায়।যথাঃ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প্রোফেজ</a:t>
            </a:r>
          </a:p>
          <a:p>
            <a:pPr marL="342900" indent="-342900">
              <a:buFont typeface="+mj-lt"/>
              <a:buAutoNum type="arabicPeriod"/>
            </a:pP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প্রো-মেটাফেজ</a:t>
            </a:r>
          </a:p>
          <a:p>
            <a:pPr marL="342900" indent="-342900">
              <a:buFont typeface="+mj-lt"/>
              <a:buAutoNum type="arabicPeriod"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মেটাফেজ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এনাফেজ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টেলোফেজ</a:t>
            </a:r>
            <a:endParaRPr lang="en-US" sz="36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1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1" b="-882"/>
          <a:stretch/>
        </p:blipFill>
        <p:spPr>
          <a:xfrm>
            <a:off x="3041581" y="510140"/>
            <a:ext cx="4562375" cy="550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246</Words>
  <Application>Microsoft Office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                               স্বাগতম</vt:lpstr>
      <vt:lpstr>                               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38</cp:revision>
  <dcterms:created xsi:type="dcterms:W3CDTF">2020-03-21T15:16:56Z</dcterms:created>
  <dcterms:modified xsi:type="dcterms:W3CDTF">2020-04-01T15:34:23Z</dcterms:modified>
</cp:coreProperties>
</file>