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C69DC-7C20-48B8-9C25-02DC4EED028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048C2-3FA5-4242-8334-A61F503F6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1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err="1" smtClean="0"/>
              <a:t>ট্রিগার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চালু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করতে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শিখর</a:t>
            </a:r>
            <a:r>
              <a:rPr lang="en-US" sz="1600" baseline="0" dirty="0" smtClean="0"/>
              <a:t>- </a:t>
            </a:r>
            <a:r>
              <a:rPr lang="en-US" sz="1600" baseline="0" dirty="0" err="1" smtClean="0"/>
              <a:t>এর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উপর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ক্লিক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করতে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হবে</a:t>
            </a:r>
            <a:r>
              <a:rPr lang="en-US" sz="1600" baseline="0" dirty="0" smtClean="0"/>
              <a:t>।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32A63-52EE-440A-A8AB-209C9999AD8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38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ট্রিগার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চালু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করতে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অন্ন</a:t>
            </a:r>
            <a:r>
              <a:rPr lang="en-US" sz="1200" baseline="0" dirty="0" smtClean="0"/>
              <a:t>- </a:t>
            </a:r>
            <a:r>
              <a:rPr lang="en-US" sz="1200" baseline="0" dirty="0" err="1" smtClean="0"/>
              <a:t>এর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উপর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ক্লিক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করতে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হবে</a:t>
            </a:r>
            <a:r>
              <a:rPr lang="en-US" sz="1200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32A63-52EE-440A-A8AB-209C9999AD8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09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DD71-A509-4A47-A1C2-EEEF04EB60F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FDD1-D009-4E22-80F9-BC06426A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9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DD71-A509-4A47-A1C2-EEEF04EB60F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FDD1-D009-4E22-80F9-BC06426A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9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DD71-A509-4A47-A1C2-EEEF04EB60F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FDD1-D009-4E22-80F9-BC06426A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9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DD71-A509-4A47-A1C2-EEEF04EB60F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FDD1-D009-4E22-80F9-BC06426A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6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DD71-A509-4A47-A1C2-EEEF04EB60F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FDD1-D009-4E22-80F9-BC06426A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6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DD71-A509-4A47-A1C2-EEEF04EB60F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FDD1-D009-4E22-80F9-BC06426A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9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DD71-A509-4A47-A1C2-EEEF04EB60F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FDD1-D009-4E22-80F9-BC06426A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9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DD71-A509-4A47-A1C2-EEEF04EB60F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FDD1-D009-4E22-80F9-BC06426A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27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DD71-A509-4A47-A1C2-EEEF04EB60F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FDD1-D009-4E22-80F9-BC06426A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7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DD71-A509-4A47-A1C2-EEEF04EB60F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FDD1-D009-4E22-80F9-BC06426A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9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DD71-A509-4A47-A1C2-EEEF04EB60F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FDD1-D009-4E22-80F9-BC06426A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4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EDD71-A509-4A47-A1C2-EEEF04EB60F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DFDD1-D009-4E22-80F9-BC06426A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9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"/>
            <a:ext cx="8229600" cy="571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91000" y="2743201"/>
            <a:ext cx="428514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3800" b="1" spc="50" dirty="0" err="1">
                <a:ln w="1270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spc="50" dirty="0">
              <a:ln w="1270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91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9" r="18182"/>
          <a:stretch/>
        </p:blipFill>
        <p:spPr>
          <a:xfrm>
            <a:off x="1667534" y="152400"/>
            <a:ext cx="3648180" cy="4419600"/>
          </a:xfrm>
          <a:prstGeom prst="rect">
            <a:avLst/>
          </a:prstGeom>
          <a:ln w="762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486400" y="264616"/>
            <a:ext cx="5029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  <a:p>
            <a:pPr algn="just"/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নোবেল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বিজয়ী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সংগীত</a:t>
            </a:r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</a:p>
          <a:p>
            <a:pPr algn="just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রচয়িতা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7128" y="4727412"/>
            <a:ext cx="89846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১৯৪১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খ্রিস্টাব্দের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৭ই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আগস্ট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২২শে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শ্রাবণ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১৩৪৮।</a:t>
            </a:r>
          </a:p>
        </p:txBody>
      </p:sp>
    </p:spTree>
    <p:extLst>
      <p:ext uri="{BB962C8B-B14F-4D97-AF65-F5344CB8AC3E}">
        <p14:creationId xmlns:p14="http://schemas.microsoft.com/office/powerpoint/2010/main" val="326192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76482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b="1" dirty="0" err="1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4000" b="1" dirty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4000" b="1" dirty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4000" b="1" dirty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মৃতুবরণ</a:t>
            </a:r>
            <a:r>
              <a:rPr lang="en-US" sz="4000" b="1" dirty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b="1" dirty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19600" y="355938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1091" y="412702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নোবেল</a:t>
            </a: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13" name="Oval 12"/>
          <p:cNvSpPr/>
          <p:nvPr/>
        </p:nvSpPr>
        <p:spPr>
          <a:xfrm>
            <a:off x="6871855" y="2555831"/>
            <a:ext cx="523174" cy="5231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310246" y="2486562"/>
            <a:ext cx="7671955" cy="1323439"/>
            <a:chOff x="786245" y="2486561"/>
            <a:chExt cx="7671955" cy="1323439"/>
          </a:xfrm>
        </p:grpSpPr>
        <p:sp>
          <p:nvSpPr>
            <p:cNvPr id="4" name="TextBox 3"/>
            <p:cNvSpPr txBox="1"/>
            <p:nvPr/>
          </p:nvSpPr>
          <p:spPr>
            <a:xfrm>
              <a:off x="800100" y="2486561"/>
              <a:ext cx="76581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  ২২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আষাঢ়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			খ  ২২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শ্রাবণ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  ২২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ভাদ্র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				ঘ  ২২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আশ্বিন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800100" y="2526475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786245" y="3148280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347855" y="2555831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7855" y="3148280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82537" y="4848762"/>
            <a:ext cx="7671955" cy="1323439"/>
            <a:chOff x="758536" y="4848761"/>
            <a:chExt cx="7671955" cy="1323439"/>
          </a:xfrm>
        </p:grpSpPr>
        <p:sp>
          <p:nvSpPr>
            <p:cNvPr id="9" name="TextBox 8"/>
            <p:cNvSpPr txBox="1"/>
            <p:nvPr/>
          </p:nvSpPr>
          <p:spPr>
            <a:xfrm>
              <a:off x="772391" y="4848761"/>
              <a:ext cx="76581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  ১৯১৩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সালে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			খ  ১৮১৩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সালে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</a:p>
            <a:p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  ১৭১৩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সালে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			ঘ  ১৬১৩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সালে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58536" y="5510480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306291" y="5510480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320146" y="4918031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58536" y="4918031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Oval 21"/>
          <p:cNvSpPr/>
          <p:nvPr/>
        </p:nvSpPr>
        <p:spPr>
          <a:xfrm>
            <a:off x="2282535" y="4918031"/>
            <a:ext cx="523174" cy="5231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0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13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9591" y="436403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000" b="1" dirty="0" err="1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4000" b="1" dirty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নোবেল</a:t>
            </a:r>
            <a:r>
              <a:rPr lang="en-US" sz="4000" b="1" dirty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4000" b="1" dirty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4000" b="1" dirty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কাব্যের</a:t>
            </a:r>
            <a:r>
              <a:rPr lang="en-US" sz="4000" b="1" dirty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9740" y="3525343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ছোটদের</a:t>
            </a: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রবীন্দ্রনাথের</a:t>
            </a: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রচিত</a:t>
            </a: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সংকলনটির</a:t>
            </a: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59790" y="1761053"/>
            <a:ext cx="7658100" cy="1391186"/>
            <a:chOff x="786245" y="2526475"/>
            <a:chExt cx="7658100" cy="1391186"/>
          </a:xfrm>
        </p:grpSpPr>
        <p:sp>
          <p:nvSpPr>
            <p:cNvPr id="5" name="TextBox 4"/>
            <p:cNvSpPr txBox="1"/>
            <p:nvPr/>
          </p:nvSpPr>
          <p:spPr>
            <a:xfrm>
              <a:off x="786245" y="2594222"/>
              <a:ext cx="76581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 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বলাকা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				খ 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সোনার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তরী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 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গীতাঞ্জলী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			ঘ 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শেষের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কবিতা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800100" y="2526475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86245" y="3148280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347855" y="2555831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347855" y="3148280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2537" y="4848762"/>
            <a:ext cx="7671955" cy="1323439"/>
            <a:chOff x="758536" y="4848761"/>
            <a:chExt cx="7671955" cy="1323439"/>
          </a:xfrm>
        </p:grpSpPr>
        <p:sp>
          <p:nvSpPr>
            <p:cNvPr id="11" name="TextBox 10"/>
            <p:cNvSpPr txBox="1"/>
            <p:nvPr/>
          </p:nvSpPr>
          <p:spPr>
            <a:xfrm>
              <a:off x="772391" y="4848761"/>
              <a:ext cx="76581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 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শেষের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কবিতা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		খ 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বলাকা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 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কৈশোরক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			ঘ 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সোনার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তরী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58536" y="5510480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06291" y="5510480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20146" y="4918031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58536" y="4918031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507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201"/>
            <a:ext cx="9144000" cy="51470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600" y="-6855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অরণ্য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60960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51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315681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আমের</a:t>
            </a:r>
            <a:r>
              <a:rPr lang="en-US" sz="5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বোল</a:t>
            </a:r>
            <a:endParaRPr lang="en-US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7610" y="55626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আমের</a:t>
            </a:r>
            <a:r>
              <a:rPr lang="en-US" sz="5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গুটি</a:t>
            </a:r>
            <a:endParaRPr lang="en-US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83328" y="1646568"/>
            <a:ext cx="8776852" cy="3493156"/>
            <a:chOff x="2663515" y="1828801"/>
            <a:chExt cx="8018340" cy="31588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78" t="6930" r="9443" b="6930"/>
            <a:stretch/>
          </p:blipFill>
          <p:spPr>
            <a:xfrm>
              <a:off x="8007927" y="1828801"/>
              <a:ext cx="2673928" cy="315883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3515" y="1842655"/>
              <a:ext cx="5344412" cy="31449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47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2"/>
          <a:stretch/>
        </p:blipFill>
        <p:spPr>
          <a:xfrm>
            <a:off x="1600200" y="1676400"/>
            <a:ext cx="5440068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2400" y="200562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শিখর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2400" y="1676400"/>
            <a:ext cx="228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চূড়া</a:t>
            </a:r>
            <a:endParaRPr lang="en-US" sz="8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8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শীর্ষ</a:t>
            </a:r>
            <a:endParaRPr lang="en-US" sz="5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352801" y="1981200"/>
            <a:ext cx="1440873" cy="928716"/>
          </a:xfrm>
          <a:custGeom>
            <a:avLst/>
            <a:gdLst>
              <a:gd name="connsiteX0" fmla="*/ 96982 w 1440873"/>
              <a:gd name="connsiteY0" fmla="*/ 207818 h 928716"/>
              <a:gd name="connsiteX1" fmla="*/ 124691 w 1440873"/>
              <a:gd name="connsiteY1" fmla="*/ 96982 h 928716"/>
              <a:gd name="connsiteX2" fmla="*/ 166255 w 1440873"/>
              <a:gd name="connsiteY2" fmla="*/ 69273 h 928716"/>
              <a:gd name="connsiteX3" fmla="*/ 263236 w 1440873"/>
              <a:gd name="connsiteY3" fmla="*/ 55418 h 928716"/>
              <a:gd name="connsiteX4" fmla="*/ 332509 w 1440873"/>
              <a:gd name="connsiteY4" fmla="*/ 27709 h 928716"/>
              <a:gd name="connsiteX5" fmla="*/ 471055 w 1440873"/>
              <a:gd name="connsiteY5" fmla="*/ 0 h 928716"/>
              <a:gd name="connsiteX6" fmla="*/ 734291 w 1440873"/>
              <a:gd name="connsiteY6" fmla="*/ 13855 h 928716"/>
              <a:gd name="connsiteX7" fmla="*/ 775855 w 1440873"/>
              <a:gd name="connsiteY7" fmla="*/ 27709 h 928716"/>
              <a:gd name="connsiteX8" fmla="*/ 1066800 w 1440873"/>
              <a:gd name="connsiteY8" fmla="*/ 55418 h 928716"/>
              <a:gd name="connsiteX9" fmla="*/ 1149927 w 1440873"/>
              <a:gd name="connsiteY9" fmla="*/ 83127 h 928716"/>
              <a:gd name="connsiteX10" fmla="*/ 1191491 w 1440873"/>
              <a:gd name="connsiteY10" fmla="*/ 96982 h 928716"/>
              <a:gd name="connsiteX11" fmla="*/ 1260764 w 1440873"/>
              <a:gd name="connsiteY11" fmla="*/ 235527 h 928716"/>
              <a:gd name="connsiteX12" fmla="*/ 1330036 w 1440873"/>
              <a:gd name="connsiteY12" fmla="*/ 318655 h 928716"/>
              <a:gd name="connsiteX13" fmla="*/ 1343891 w 1440873"/>
              <a:gd name="connsiteY13" fmla="*/ 374073 h 928716"/>
              <a:gd name="connsiteX14" fmla="*/ 1385455 w 1440873"/>
              <a:gd name="connsiteY14" fmla="*/ 457200 h 928716"/>
              <a:gd name="connsiteX15" fmla="*/ 1399309 w 1440873"/>
              <a:gd name="connsiteY15" fmla="*/ 498764 h 928716"/>
              <a:gd name="connsiteX16" fmla="*/ 1427018 w 1440873"/>
              <a:gd name="connsiteY16" fmla="*/ 609600 h 928716"/>
              <a:gd name="connsiteX17" fmla="*/ 1440873 w 1440873"/>
              <a:gd name="connsiteY17" fmla="*/ 651164 h 928716"/>
              <a:gd name="connsiteX18" fmla="*/ 1413164 w 1440873"/>
              <a:gd name="connsiteY18" fmla="*/ 914400 h 928716"/>
              <a:gd name="connsiteX19" fmla="*/ 1357745 w 1440873"/>
              <a:gd name="connsiteY19" fmla="*/ 928255 h 928716"/>
              <a:gd name="connsiteX20" fmla="*/ 831273 w 1440873"/>
              <a:gd name="connsiteY20" fmla="*/ 914400 h 928716"/>
              <a:gd name="connsiteX21" fmla="*/ 651164 w 1440873"/>
              <a:gd name="connsiteY21" fmla="*/ 886691 h 928716"/>
              <a:gd name="connsiteX22" fmla="*/ 609600 w 1440873"/>
              <a:gd name="connsiteY22" fmla="*/ 872836 h 928716"/>
              <a:gd name="connsiteX23" fmla="*/ 443345 w 1440873"/>
              <a:gd name="connsiteY23" fmla="*/ 845127 h 928716"/>
              <a:gd name="connsiteX24" fmla="*/ 387927 w 1440873"/>
              <a:gd name="connsiteY24" fmla="*/ 831273 h 928716"/>
              <a:gd name="connsiteX25" fmla="*/ 346364 w 1440873"/>
              <a:gd name="connsiteY25" fmla="*/ 817418 h 928716"/>
              <a:gd name="connsiteX26" fmla="*/ 263236 w 1440873"/>
              <a:gd name="connsiteY26" fmla="*/ 803564 h 928716"/>
              <a:gd name="connsiteX27" fmla="*/ 221673 w 1440873"/>
              <a:gd name="connsiteY27" fmla="*/ 762000 h 928716"/>
              <a:gd name="connsiteX28" fmla="*/ 138545 w 1440873"/>
              <a:gd name="connsiteY28" fmla="*/ 734291 h 928716"/>
              <a:gd name="connsiteX29" fmla="*/ 96982 w 1440873"/>
              <a:gd name="connsiteY29" fmla="*/ 706582 h 928716"/>
              <a:gd name="connsiteX30" fmla="*/ 41564 w 1440873"/>
              <a:gd name="connsiteY30" fmla="*/ 637309 h 928716"/>
              <a:gd name="connsiteX31" fmla="*/ 27709 w 1440873"/>
              <a:gd name="connsiteY31" fmla="*/ 595745 h 928716"/>
              <a:gd name="connsiteX32" fmla="*/ 0 w 1440873"/>
              <a:gd name="connsiteY32" fmla="*/ 471055 h 928716"/>
              <a:gd name="connsiteX33" fmla="*/ 13855 w 1440873"/>
              <a:gd name="connsiteY33" fmla="*/ 207818 h 928716"/>
              <a:gd name="connsiteX34" fmla="*/ 27709 w 1440873"/>
              <a:gd name="connsiteY34" fmla="*/ 166255 h 928716"/>
              <a:gd name="connsiteX35" fmla="*/ 69273 w 1440873"/>
              <a:gd name="connsiteY35" fmla="*/ 152400 h 928716"/>
              <a:gd name="connsiteX36" fmla="*/ 152400 w 1440873"/>
              <a:gd name="connsiteY36" fmla="*/ 138545 h 928716"/>
              <a:gd name="connsiteX37" fmla="*/ 193964 w 1440873"/>
              <a:gd name="connsiteY37" fmla="*/ 110836 h 928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440873" h="928716">
                <a:moveTo>
                  <a:pt x="96982" y="207818"/>
                </a:moveTo>
                <a:cubicBezTo>
                  <a:pt x="97673" y="204365"/>
                  <a:pt x="113329" y="111185"/>
                  <a:pt x="124691" y="96982"/>
                </a:cubicBezTo>
                <a:cubicBezTo>
                  <a:pt x="135093" y="83980"/>
                  <a:pt x="150306" y="74058"/>
                  <a:pt x="166255" y="69273"/>
                </a:cubicBezTo>
                <a:cubicBezTo>
                  <a:pt x="197533" y="59889"/>
                  <a:pt x="230909" y="60036"/>
                  <a:pt x="263236" y="55418"/>
                </a:cubicBezTo>
                <a:cubicBezTo>
                  <a:pt x="286327" y="46182"/>
                  <a:pt x="308915" y="35573"/>
                  <a:pt x="332509" y="27709"/>
                </a:cubicBezTo>
                <a:cubicBezTo>
                  <a:pt x="373840" y="13932"/>
                  <a:pt x="430134" y="6820"/>
                  <a:pt x="471055" y="0"/>
                </a:cubicBezTo>
                <a:cubicBezTo>
                  <a:pt x="558800" y="4618"/>
                  <a:pt x="646785" y="5900"/>
                  <a:pt x="734291" y="13855"/>
                </a:cubicBezTo>
                <a:cubicBezTo>
                  <a:pt x="748835" y="15177"/>
                  <a:pt x="761487" y="25097"/>
                  <a:pt x="775855" y="27709"/>
                </a:cubicBezTo>
                <a:cubicBezTo>
                  <a:pt x="854050" y="41926"/>
                  <a:pt x="998982" y="50201"/>
                  <a:pt x="1066800" y="55418"/>
                </a:cubicBezTo>
                <a:lnTo>
                  <a:pt x="1149927" y="83127"/>
                </a:lnTo>
                <a:lnTo>
                  <a:pt x="1191491" y="96982"/>
                </a:lnTo>
                <a:cubicBezTo>
                  <a:pt x="1226502" y="202015"/>
                  <a:pt x="1201675" y="156743"/>
                  <a:pt x="1260764" y="235527"/>
                </a:cubicBezTo>
                <a:cubicBezTo>
                  <a:pt x="1299158" y="350716"/>
                  <a:pt x="1235678" y="186554"/>
                  <a:pt x="1330036" y="318655"/>
                </a:cubicBezTo>
                <a:cubicBezTo>
                  <a:pt x="1341104" y="334149"/>
                  <a:pt x="1338660" y="355764"/>
                  <a:pt x="1343891" y="374073"/>
                </a:cubicBezTo>
                <a:cubicBezTo>
                  <a:pt x="1358232" y="424265"/>
                  <a:pt x="1355093" y="411658"/>
                  <a:pt x="1385455" y="457200"/>
                </a:cubicBezTo>
                <a:cubicBezTo>
                  <a:pt x="1390073" y="471055"/>
                  <a:pt x="1395466" y="484675"/>
                  <a:pt x="1399309" y="498764"/>
                </a:cubicBezTo>
                <a:cubicBezTo>
                  <a:pt x="1409329" y="535505"/>
                  <a:pt x="1414975" y="573472"/>
                  <a:pt x="1427018" y="609600"/>
                </a:cubicBezTo>
                <a:lnTo>
                  <a:pt x="1440873" y="651164"/>
                </a:lnTo>
                <a:cubicBezTo>
                  <a:pt x="1431637" y="738909"/>
                  <a:pt x="1438517" y="829891"/>
                  <a:pt x="1413164" y="914400"/>
                </a:cubicBezTo>
                <a:cubicBezTo>
                  <a:pt x="1407692" y="932638"/>
                  <a:pt x="1376787" y="928255"/>
                  <a:pt x="1357745" y="928255"/>
                </a:cubicBezTo>
                <a:cubicBezTo>
                  <a:pt x="1182194" y="928255"/>
                  <a:pt x="1006764" y="919018"/>
                  <a:pt x="831273" y="914400"/>
                </a:cubicBezTo>
                <a:cubicBezTo>
                  <a:pt x="800352" y="909983"/>
                  <a:pt x="685753" y="894377"/>
                  <a:pt x="651164" y="886691"/>
                </a:cubicBezTo>
                <a:cubicBezTo>
                  <a:pt x="636908" y="883523"/>
                  <a:pt x="623921" y="875700"/>
                  <a:pt x="609600" y="872836"/>
                </a:cubicBezTo>
                <a:cubicBezTo>
                  <a:pt x="554508" y="861818"/>
                  <a:pt x="497850" y="858753"/>
                  <a:pt x="443345" y="845127"/>
                </a:cubicBezTo>
                <a:cubicBezTo>
                  <a:pt x="424872" y="840509"/>
                  <a:pt x="406236" y="836504"/>
                  <a:pt x="387927" y="831273"/>
                </a:cubicBezTo>
                <a:cubicBezTo>
                  <a:pt x="373885" y="827261"/>
                  <a:pt x="360620" y="820586"/>
                  <a:pt x="346364" y="817418"/>
                </a:cubicBezTo>
                <a:cubicBezTo>
                  <a:pt x="318941" y="811324"/>
                  <a:pt x="290945" y="808182"/>
                  <a:pt x="263236" y="803564"/>
                </a:cubicBezTo>
                <a:cubicBezTo>
                  <a:pt x="249382" y="789709"/>
                  <a:pt x="238801" y="771515"/>
                  <a:pt x="221673" y="762000"/>
                </a:cubicBezTo>
                <a:cubicBezTo>
                  <a:pt x="196140" y="747815"/>
                  <a:pt x="138545" y="734291"/>
                  <a:pt x="138545" y="734291"/>
                </a:cubicBezTo>
                <a:cubicBezTo>
                  <a:pt x="124691" y="725055"/>
                  <a:pt x="108756" y="718356"/>
                  <a:pt x="96982" y="706582"/>
                </a:cubicBezTo>
                <a:cubicBezTo>
                  <a:pt x="76072" y="685672"/>
                  <a:pt x="57236" y="662385"/>
                  <a:pt x="41564" y="637309"/>
                </a:cubicBezTo>
                <a:cubicBezTo>
                  <a:pt x="33824" y="624925"/>
                  <a:pt x="31721" y="609787"/>
                  <a:pt x="27709" y="595745"/>
                </a:cubicBezTo>
                <a:cubicBezTo>
                  <a:pt x="14668" y="550102"/>
                  <a:pt x="9521" y="518657"/>
                  <a:pt x="0" y="471055"/>
                </a:cubicBezTo>
                <a:cubicBezTo>
                  <a:pt x="4618" y="383309"/>
                  <a:pt x="5900" y="295324"/>
                  <a:pt x="13855" y="207818"/>
                </a:cubicBezTo>
                <a:cubicBezTo>
                  <a:pt x="15177" y="193274"/>
                  <a:pt x="17383" y="176581"/>
                  <a:pt x="27709" y="166255"/>
                </a:cubicBezTo>
                <a:cubicBezTo>
                  <a:pt x="38036" y="155928"/>
                  <a:pt x="55017" y="155568"/>
                  <a:pt x="69273" y="152400"/>
                </a:cubicBezTo>
                <a:cubicBezTo>
                  <a:pt x="96695" y="146306"/>
                  <a:pt x="124978" y="144639"/>
                  <a:pt x="152400" y="138545"/>
                </a:cubicBezTo>
                <a:cubicBezTo>
                  <a:pt x="198345" y="128335"/>
                  <a:pt x="193964" y="137681"/>
                  <a:pt x="193964" y="110836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6" r="5555"/>
          <a:stretch/>
        </p:blipFill>
        <p:spPr>
          <a:xfrm>
            <a:off x="1600201" y="1371930"/>
            <a:ext cx="5721927" cy="54091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67987" y="57591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অঙ্কুর</a:t>
            </a:r>
            <a:endParaRPr lang="en-US" sz="5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4528" y="1768020"/>
            <a:ext cx="296487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লতা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62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7200" y="352962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বয়স্য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8091" y="3157478"/>
            <a:ext cx="23760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সমবয়সী</a:t>
            </a:r>
            <a:r>
              <a:rPr lang="en-US" sz="6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</a:t>
            </a:r>
            <a:endParaRPr lang="en-US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97180" y="1922773"/>
            <a:ext cx="6522300" cy="4776252"/>
            <a:chOff x="173180" y="1922773"/>
            <a:chExt cx="6522300" cy="47762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8"/>
            <a:stretch/>
          </p:blipFill>
          <p:spPr>
            <a:xfrm>
              <a:off x="173180" y="1929348"/>
              <a:ext cx="2887668" cy="4755822"/>
            </a:xfrm>
            <a:prstGeom prst="rect">
              <a:avLst/>
            </a:prstGeom>
            <a:ln w="76200" cap="sq" cmpd="thickThin">
              <a:solidFill>
                <a:srgbClr val="FF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36" r="19091"/>
            <a:stretch/>
          </p:blipFill>
          <p:spPr>
            <a:xfrm>
              <a:off x="3200400" y="1922773"/>
              <a:ext cx="3495080" cy="4776252"/>
            </a:xfrm>
            <a:prstGeom prst="rect">
              <a:avLst/>
            </a:prstGeom>
            <a:ln w="76200" cap="sq" cmpd="thickThin">
              <a:solidFill>
                <a:srgbClr val="0070C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292067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211" y="1877290"/>
            <a:ext cx="6336147" cy="47521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78172" y="1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অন্ন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77200" y="3276600"/>
            <a:ext cx="23760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ভাত</a:t>
            </a:r>
            <a:endParaRPr lang="en-US" sz="6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</a:t>
            </a:r>
            <a:endParaRPr lang="en-US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410200" y="3429000"/>
            <a:ext cx="2362200" cy="3200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9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09" y="762001"/>
            <a:ext cx="8929255" cy="50182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49536" y="2029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কন্টিকারি</a:t>
            </a:r>
            <a:endParaRPr lang="en-US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0824" y="5943601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ওষুধ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1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8" r="16346"/>
          <a:stretch/>
        </p:blipFill>
        <p:spPr>
          <a:xfrm>
            <a:off x="6934201" y="2514600"/>
            <a:ext cx="3400345" cy="3505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1840062" y="2374374"/>
            <a:ext cx="6781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মোঃমোবারক হোসেন </a:t>
            </a:r>
            <a:br>
              <a:rPr lang="bn-BD" sz="40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</a:br>
            <a:r>
              <a:rPr lang="bn-BD" sz="4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সহকারি শিক্ষক (বাংলা ) </a:t>
            </a:r>
            <a:br>
              <a:rPr lang="bn-BD" sz="4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</a:br>
            <a:r>
              <a:rPr lang="bn-BD" sz="4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কোয়ালী পাড়া উচ্চ বিদ্যালয় । </a:t>
            </a:r>
          </a:p>
          <a:p>
            <a:r>
              <a:rPr lang="bn-BD" sz="4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বাগমারা ,রাজশাহী </a:t>
            </a:r>
          </a:p>
          <a:p>
            <a:r>
              <a:rPr lang="bn-BD" sz="4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মোবাইলঃ ০১৭১২৯২৮৩১২       		                </a:t>
            </a:r>
            <a:r>
              <a:rPr lang="en-US" sz="4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Email.mobarokbagmara@gmail.com</a:t>
            </a:r>
            <a:endParaRPr lang="bn-BD" sz="40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24-Point Star 4"/>
          <p:cNvSpPr/>
          <p:nvPr/>
        </p:nvSpPr>
        <p:spPr>
          <a:xfrm>
            <a:off x="2674960" y="0"/>
            <a:ext cx="6096000" cy="2209800"/>
          </a:xfrm>
          <a:prstGeom prst="star24">
            <a:avLst/>
          </a:prstGeom>
          <a:solidFill>
            <a:srgbClr val="006600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8460" y="689402"/>
            <a:ext cx="3429000" cy="830997"/>
          </a:xfrm>
          <a:prstGeom prst="rect">
            <a:avLst/>
          </a:prstGeom>
          <a:solidFill>
            <a:srgbClr val="002060"/>
          </a:solidFill>
          <a:ln w="57150"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800" dirty="0" err="1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ysClr val="window" lastClr="FFFF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067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0854" y="27710"/>
            <a:ext cx="4149436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উপসংহার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অরণ্য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আমের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বোল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000" y="3950752"/>
            <a:ext cx="4149436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শিখর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অঙ্কুর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বয়স্য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715746" y="1515070"/>
            <a:ext cx="2313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5400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পদ্মা</a:t>
            </a:r>
            <a:r>
              <a:rPr lang="en-US" sz="5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5400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5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043" y="4267200"/>
            <a:ext cx="2553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54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যমুনা</a:t>
            </a:r>
            <a:r>
              <a:rPr lang="en-US" sz="5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54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54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5747" y="5387600"/>
            <a:ext cx="25812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47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76201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8577" y="3893459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2.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আমের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বোল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260023" y="4648201"/>
            <a:ext cx="7671955" cy="1323439"/>
            <a:chOff x="786245" y="2486561"/>
            <a:chExt cx="7671955" cy="1323439"/>
          </a:xfrm>
        </p:grpSpPr>
        <p:sp>
          <p:nvSpPr>
            <p:cNvPr id="15" name="TextBox 14"/>
            <p:cNvSpPr txBox="1"/>
            <p:nvPr/>
          </p:nvSpPr>
          <p:spPr>
            <a:xfrm>
              <a:off x="800100" y="2486561"/>
              <a:ext cx="76581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 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আমের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গুটি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			খ 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আমের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ফুল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 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আমের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পাতা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			ঘ 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পাকা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আম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00100" y="2526475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86245" y="3148280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34000" y="3148280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34000" y="2551529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905000" y="168862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b="1" dirty="0" err="1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4000" b="1" dirty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4000" b="1" dirty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4000" b="1" dirty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মৃতুবরণ</a:t>
            </a:r>
            <a:r>
              <a:rPr lang="en-US" sz="4000" b="1" dirty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b="1" dirty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386446" y="2410362"/>
            <a:ext cx="7671955" cy="1323439"/>
            <a:chOff x="786245" y="2486561"/>
            <a:chExt cx="7671955" cy="1323439"/>
          </a:xfrm>
        </p:grpSpPr>
        <p:sp>
          <p:nvSpPr>
            <p:cNvPr id="22" name="TextBox 21"/>
            <p:cNvSpPr txBox="1"/>
            <p:nvPr/>
          </p:nvSpPr>
          <p:spPr>
            <a:xfrm>
              <a:off x="800100" y="2486561"/>
              <a:ext cx="76581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  ২২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আষাঢ়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			খ  ২২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শ্রাবণ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  ২২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ভাদ্র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				ঘ  ২২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আশ্বিন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800100" y="2526475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86245" y="3148280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347855" y="2555831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347855" y="3148280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Oval 26"/>
          <p:cNvSpPr/>
          <p:nvPr/>
        </p:nvSpPr>
        <p:spPr>
          <a:xfrm>
            <a:off x="6935322" y="2466898"/>
            <a:ext cx="548640" cy="5486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264162" y="4662648"/>
            <a:ext cx="548640" cy="5486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8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20" grpId="0"/>
      <p:bldP spid="27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914401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দেশপ্রেমমূলক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’-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সংগীত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14945" y="25146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সংগীতের</a:t>
            </a: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রচয়িতা</a:t>
            </a: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282536" y="3352801"/>
            <a:ext cx="7699665" cy="2554545"/>
            <a:chOff x="758535" y="3352800"/>
            <a:chExt cx="7699665" cy="2554545"/>
          </a:xfrm>
        </p:grpSpPr>
        <p:sp>
          <p:nvSpPr>
            <p:cNvPr id="7" name="TextBox 6"/>
            <p:cNvSpPr txBox="1"/>
            <p:nvPr/>
          </p:nvSpPr>
          <p:spPr>
            <a:xfrm>
              <a:off x="800100" y="3352800"/>
              <a:ext cx="76581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 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রবীন্দ্রনাথ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ঠাকুর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	</a:t>
              </a:r>
            </a:p>
            <a:p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 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কাজী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নজরুল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ইসলাম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 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জসীমউদ্‌দীন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ঘ 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সুকুমার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রায়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86245" y="3380510"/>
              <a:ext cx="548640" cy="548640"/>
            </a:xfrm>
            <a:prstGeom prst="ellipse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86245" y="3998425"/>
              <a:ext cx="548640" cy="548640"/>
            </a:xfrm>
            <a:prstGeom prst="ellipse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58535" y="4646700"/>
              <a:ext cx="548640" cy="548640"/>
            </a:xfrm>
            <a:prstGeom prst="ellipse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58535" y="5236790"/>
              <a:ext cx="548640" cy="548640"/>
            </a:xfrm>
            <a:prstGeom prst="ellipse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/>
          <p:cNvSpPr/>
          <p:nvPr/>
        </p:nvSpPr>
        <p:spPr>
          <a:xfrm>
            <a:off x="2324100" y="3380510"/>
            <a:ext cx="548640" cy="5486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5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2801" y="685801"/>
            <a:ext cx="315883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115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15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115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1765" y="4671997"/>
            <a:ext cx="89084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১০টি </a:t>
            </a:r>
            <a:r>
              <a:rPr lang="en-US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2"/>
          <a:stretch/>
        </p:blipFill>
        <p:spPr>
          <a:xfrm>
            <a:off x="1558636" y="30363"/>
            <a:ext cx="5375564" cy="461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7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76324"/>
            <a:ext cx="9150927" cy="6176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376325"/>
            <a:ext cx="5029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3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2310348"/>
            <a:ext cx="8839200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: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সপ্তবর্ণা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: </a:t>
            </a:r>
            <a:r>
              <a:rPr lang="bn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4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</a:t>
            </a:r>
            <a:r>
              <a:rPr lang="en-US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/০3/২০20 </a:t>
            </a:r>
            <a:r>
              <a:rPr lang="bn-I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24-Point Star 3"/>
          <p:cNvSpPr/>
          <p:nvPr/>
        </p:nvSpPr>
        <p:spPr>
          <a:xfrm>
            <a:off x="3124200" y="0"/>
            <a:ext cx="6096000" cy="2209800"/>
          </a:xfrm>
          <a:prstGeom prst="star24">
            <a:avLst/>
          </a:prstGeom>
          <a:solidFill>
            <a:srgbClr val="006600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693004"/>
            <a:ext cx="3429000" cy="830997"/>
          </a:xfrm>
          <a:prstGeom prst="rect">
            <a:avLst/>
          </a:prstGeom>
          <a:solidFill>
            <a:srgbClr val="002060"/>
          </a:solidFill>
          <a:ln w="57150"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IN" sz="4800" dirty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ysClr val="window" lastClr="FFFF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69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3124200" y="0"/>
            <a:ext cx="6096000" cy="2209800"/>
          </a:xfrm>
          <a:prstGeom prst="star24">
            <a:avLst/>
          </a:prstGeom>
          <a:solidFill>
            <a:srgbClr val="006600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53000" y="533400"/>
            <a:ext cx="25923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spc="50" dirty="0" err="1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2438400"/>
            <a:ext cx="8534400" cy="3200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১)শিশুর মনস্তাত্তিক বিষয় সম্বন্ধে সচেতন হতে পারবে ।</a:t>
            </a: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২)লেখক পরিচিতি সম্পর্কে বলতে পারবে ।</a:t>
            </a: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৩)নতুন শব্দের অর্থ বলতে পারবে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87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2514600" y="381000"/>
            <a:ext cx="7467600" cy="2209800"/>
          </a:xfrm>
          <a:prstGeom prst="star24">
            <a:avLst/>
          </a:prstGeom>
          <a:solidFill>
            <a:srgbClr val="006600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4300" y="1070402"/>
            <a:ext cx="4648200" cy="830997"/>
          </a:xfrm>
          <a:prstGeom prst="rect">
            <a:avLst/>
          </a:prstGeom>
          <a:solidFill>
            <a:srgbClr val="002060"/>
          </a:solidFill>
          <a:ln w="57150"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IN" sz="4800" dirty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4800" dirty="0">
              <a:solidFill>
                <a:sysClr val="window" lastClr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24-Point Star 3"/>
          <p:cNvSpPr/>
          <p:nvPr/>
        </p:nvSpPr>
        <p:spPr>
          <a:xfrm>
            <a:off x="3048000" y="3124200"/>
            <a:ext cx="6096000" cy="2209800"/>
          </a:xfrm>
          <a:prstGeom prst="star24">
            <a:avLst/>
          </a:prstGeom>
          <a:solidFill>
            <a:srgbClr val="006600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3657601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FF00"/>
                </a:solidFill>
              </a:rPr>
              <a:t>বলাই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22868" y="5638801"/>
            <a:ext cx="3866764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ঠাকুর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57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My Final Content\image bangla 8\dui bigha jomi\b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589" y="2166580"/>
            <a:ext cx="2939168" cy="38532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entagon 2"/>
          <p:cNvSpPr/>
          <p:nvPr/>
        </p:nvSpPr>
        <p:spPr>
          <a:xfrm>
            <a:off x="1676401" y="2474384"/>
            <a:ext cx="2133600" cy="497416"/>
          </a:xfrm>
          <a:prstGeom prst="homePlate">
            <a:avLst>
              <a:gd name="adj" fmla="val 3408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জন্ম-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7490348" y="2474384"/>
            <a:ext cx="3177653" cy="497416"/>
          </a:xfrm>
          <a:prstGeom prst="snip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১৮৬১ খ্রি: ৭ই মে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676401" y="4598570"/>
            <a:ext cx="1972417" cy="583030"/>
          </a:xfrm>
          <a:prstGeom prst="homePlate">
            <a:avLst>
              <a:gd name="adj" fmla="val 360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জন্মস্থান-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7391401" y="4572000"/>
            <a:ext cx="3276600" cy="72674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কলকাতার জোড়াসাঁকোর বিখ্যাত ঠাকুর পরিবারে।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2628490" y="0"/>
            <a:ext cx="6028583" cy="2057400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88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22" y="159326"/>
            <a:ext cx="4287979" cy="5532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981200" y="578227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ঠাকুর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96000" y="0"/>
            <a:ext cx="4419600" cy="5791200"/>
            <a:chOff x="4606635" y="76200"/>
            <a:chExt cx="4419600" cy="339380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6635" y="159325"/>
              <a:ext cx="4419600" cy="331068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6635" y="76200"/>
              <a:ext cx="4419600" cy="789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485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49" y="76202"/>
            <a:ext cx="4703473" cy="6657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06" y="1600201"/>
            <a:ext cx="3557594" cy="34339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3200" y="152400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1913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গীতাঞ্জলী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কাব্যের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6220" y="5133663"/>
            <a:ext cx="4114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নোবেল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7857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48691" y="3680590"/>
            <a:ext cx="8880764" cy="3025011"/>
            <a:chOff x="2133600" y="533400"/>
            <a:chExt cx="6095999" cy="20764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36"/>
            <a:stretch/>
          </p:blipFill>
          <p:spPr>
            <a:xfrm>
              <a:off x="3629890" y="533400"/>
              <a:ext cx="4599709" cy="207645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000"/>
            <a:stretch/>
          </p:blipFill>
          <p:spPr>
            <a:xfrm>
              <a:off x="2133600" y="533400"/>
              <a:ext cx="1524000" cy="207645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648692" y="235804"/>
            <a:ext cx="8866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ঠাকুরের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8691" y="1248090"/>
            <a:ext cx="8866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তরী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গীতাঞ্জলী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বলাকা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2547" y="2058650"/>
            <a:ext cx="88669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উপন্যাস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গোরা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শেষের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904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313</Words>
  <Application>Microsoft Office PowerPoint</Application>
  <PresentationFormat>Widescreen</PresentationFormat>
  <Paragraphs>94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Mobarak</dc:creator>
  <cp:lastModifiedBy>Mobarak</cp:lastModifiedBy>
  <cp:revision>5</cp:revision>
  <dcterms:created xsi:type="dcterms:W3CDTF">2020-03-30T06:33:21Z</dcterms:created>
  <dcterms:modified xsi:type="dcterms:W3CDTF">2020-04-01T16:06:58Z</dcterms:modified>
</cp:coreProperties>
</file>