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82117996120051E-2"/>
          <c:y val="0.1714493397469285"/>
          <c:w val="0.60833344744950357"/>
          <c:h val="0.816634394436104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প্রোটিন</c:v>
                </c:pt>
                <c:pt idx="1">
                  <c:v>শর্করা</c:v>
                </c:pt>
                <c:pt idx="2">
                  <c:v>স্নেহ (সম্পৃক্ত)</c:v>
                </c:pt>
                <c:pt idx="3">
                  <c:v>স্নেহ (অসম্পৃক্ত)</c:v>
                </c:pt>
              </c:strCache>
            </c:strRef>
          </c:cat>
          <c:val>
            <c:numRef>
              <c:f>Sheet1!$B$2:$B$5</c:f>
              <c:numCache>
                <c:formatCode>[$-5000445]0.00%</c:formatCode>
                <c:ptCount val="4"/>
                <c:pt idx="0">
                  <c:v>0.15</c:v>
                </c:pt>
                <c:pt idx="1">
                  <c:v>0.6</c:v>
                </c:pt>
                <c:pt idx="2">
                  <c:v>0.05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879344973182697"/>
          <c:y val="0.32780079046539418"/>
          <c:w val="0.32251089809425998"/>
          <c:h val="0.43000153190967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0.01167</cdr:y>
    </cdr:from>
    <cdr:to>
      <cdr:x>1</cdr:x>
      <cdr:y>0.1284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6200"/>
          <a:ext cx="87630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পূর্ণবয়স্ক</a:t>
          </a:r>
          <a:r>
            <a: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দৈনিক</a:t>
          </a:r>
          <a:r>
            <a: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সুষম</a:t>
          </a:r>
          <a:r>
            <a: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উপাদানের</a:t>
          </a:r>
          <a:r>
            <a: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বিভাজন</a:t>
          </a:r>
          <a:endParaRPr lang="en-US" sz="36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727609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951274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আবিদের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উচ্চতা ৫' ৭", এবং  ওজন ৭০ কেজি তার বি এম আই কত?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8161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নিজের তৈরি কন্টেন্ট\Biology\Biology 9-10_Cheoter 9\14458-ColorsPeople-Team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35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4290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66800"/>
            <a:ext cx="4876800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1" y="57222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লোকটি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দেহের চর্বি বেশি?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6388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মামুন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63001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7800"/>
            <a:ext cx="2971800" cy="4611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447800"/>
            <a:ext cx="2924175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2590800" cy="449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1618" y="76200"/>
            <a:ext cx="8783782" cy="97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 এম আই বা  দেহের চর্বি বেশি হলে কী হয়?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35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স্থুলকায়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6112" y="61970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ডায়াবেটিস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6096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হৃদরোগ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 এম আই কি </a:t>
            </a:r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 এম আই নির্ণয়ের সুত্রটি বল? 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 এম আই কী নির্দেশ করে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6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12359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 এম আই জানার প্রয়োজনীয়তা বিশ্লেষন কর।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73152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3999"/>
            <a:ext cx="8610600" cy="44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967" y="2286000"/>
            <a:ext cx="8857633" cy="419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955023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79817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337611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8033" y="282432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14600"/>
            <a:ext cx="3619499" cy="372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266700" y="1524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1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10812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৯ম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১ম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71130"/>
            <a:ext cx="3778915" cy="445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3537"/>
            <a:ext cx="7620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2" y="3200400"/>
            <a:ext cx="935328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13716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981200"/>
            <a:ext cx="1905000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99" y="907198"/>
            <a:ext cx="2234901" cy="5874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4800600"/>
            <a:ext cx="88392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উচ্চতার সাথে দেহের ওজনের সামঞ্জস্যের প্রয়োজন আছে </a:t>
            </a:r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800600"/>
            <a:ext cx="88392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উচ্চতার সাথে দেহের ওজনের সামঞ্জস্যে রক্ষার সূচককে কি বলে?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2" y="838200"/>
            <a:ext cx="855532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3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13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9699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5720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BODY MASS INDEX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0"/>
            <a:ext cx="8915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01914"/>
            <a:ext cx="8915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IN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590800"/>
            <a:ext cx="8915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বি এম আই কি তা বলতে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635514"/>
            <a:ext cx="8915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বি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 করতে পারবে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648200"/>
            <a:ext cx="8915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বি এম আই এর প্রয়োজনীয়তা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9005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62"/>
            <a:ext cx="9144000" cy="6366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ওজনকে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বিএমআই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ভরসূচি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609418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বিএমআইয়ের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)/[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)]2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833" y="44677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৭৫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১.৯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BMI= 75/(1.9*1.9)=20.80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51948401"/>
              </p:ext>
            </p:extLst>
          </p:nvPr>
        </p:nvGraphicFramePr>
        <p:xfrm>
          <a:off x="228600" y="76200"/>
          <a:ext cx="8763000" cy="652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57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251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54</cp:revision>
  <dcterms:created xsi:type="dcterms:W3CDTF">2006-08-16T00:00:00Z</dcterms:created>
  <dcterms:modified xsi:type="dcterms:W3CDTF">2020-03-31T17:03:14Z</dcterms:modified>
</cp:coreProperties>
</file>