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8"/>
  </p:notesMasterIdLst>
  <p:sldIdLst>
    <p:sldId id="256" r:id="rId2"/>
    <p:sldId id="269" r:id="rId3"/>
    <p:sldId id="266" r:id="rId4"/>
    <p:sldId id="270" r:id="rId5"/>
    <p:sldId id="257" r:id="rId6"/>
    <p:sldId id="258" r:id="rId7"/>
    <p:sldId id="271" r:id="rId8"/>
    <p:sldId id="259" r:id="rId9"/>
    <p:sldId id="267" r:id="rId10"/>
    <p:sldId id="260" r:id="rId11"/>
    <p:sldId id="268" r:id="rId12"/>
    <p:sldId id="261" r:id="rId13"/>
    <p:sldId id="262" r:id="rId14"/>
    <p:sldId id="264" r:id="rId15"/>
    <p:sldId id="263" r:id="rId16"/>
    <p:sldId id="26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1293B1-F92E-45B3-B920-A1B01C8CBADC}" type="datetimeFigureOut">
              <a:rPr lang="en-US" smtClean="0"/>
              <a:t>4/1/2020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9501B1-0468-479C-ADE7-9CF74F023BF5}" type="slidenum">
              <a:rPr lang="en-US" smtClean="0"/>
              <a:t>‹#›</a:t>
            </a:fld>
            <a:endParaRPr lang="en-US"/>
          </a:p>
        </p:txBody>
      </p:sp>
    </p:spTree>
    <p:extLst>
      <p:ext uri="{BB962C8B-B14F-4D97-AF65-F5344CB8AC3E}">
        <p14:creationId xmlns:p14="http://schemas.microsoft.com/office/powerpoint/2010/main" val="2765663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9501B1-0468-479C-ADE7-9CF74F023BF5}" type="slidenum">
              <a:rPr lang="en-US" smtClean="0"/>
              <a:t>16</a:t>
            </a:fld>
            <a:endParaRPr lang="en-US"/>
          </a:p>
        </p:txBody>
      </p:sp>
    </p:spTree>
    <p:extLst>
      <p:ext uri="{BB962C8B-B14F-4D97-AF65-F5344CB8AC3E}">
        <p14:creationId xmlns:p14="http://schemas.microsoft.com/office/powerpoint/2010/main" val="30840182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smtClean="0"/>
              <a:t>Click to edit Master title style</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1D8BD707-D9CF-40AE-B4C6-C98DA3205C09}" type="datetimeFigureOut">
              <a:rPr lang="en-US" smtClean="0"/>
              <a:pPr/>
              <a:t>4/1/2020</a:t>
            </a:fld>
            <a:endParaRPr lang="en-US"/>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B6F15528-21DE-4FAA-801E-634DDDAF4B2B}" type="slidenum">
              <a:rPr lang="en-US" smtClean="0"/>
              <a:pPr/>
              <a:t>‹#›</a:t>
            </a:fld>
            <a:endParaRPr lang="en-US"/>
          </a:p>
        </p:txBody>
      </p:sp>
      <p:sp>
        <p:nvSpPr>
          <p:cNvPr id="15" name="Footer Placeholder 14"/>
          <p:cNvSpPr>
            <a:spLocks noGrp="1"/>
          </p:cNvSpPr>
          <p:nvPr>
            <p:ph type="ftr" sz="quarter" idx="12"/>
          </p:nvPr>
        </p:nvSpPr>
        <p:spPr>
          <a:xfrm>
            <a:off x="3581400" y="6296248"/>
            <a:ext cx="2820987" cy="152400"/>
          </a:xfrm>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1D8BD707-D9CF-40AE-B4C6-C98DA3205C09}" type="datetimeFigureOut">
              <a:rPr lang="en-US" smtClean="0"/>
              <a:pPr/>
              <a:t>4/1/2020</a:t>
            </a:fld>
            <a:endParaRPr lang="en-US"/>
          </a:p>
        </p:txBody>
      </p:sp>
      <p:sp>
        <p:nvSpPr>
          <p:cNvPr id="14" name="Slide Number Placeholder 13"/>
          <p:cNvSpPr>
            <a:spLocks noGrp="1"/>
          </p:cNvSpPr>
          <p:nvPr>
            <p:ph type="sldNum" sz="quarter" idx="11"/>
          </p:nvPr>
        </p:nvSpPr>
        <p:spPr/>
        <p:txBody>
          <a:bodyPr/>
          <a:lstStyle/>
          <a:p>
            <a:fld id="{B6F15528-21DE-4FAA-801E-634DDDAF4B2B}" type="slidenum">
              <a:rPr lang="en-US" smtClean="0"/>
              <a:pPr/>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1D8BD707-D9CF-40AE-B4C6-C98DA3205C09}" type="datetimeFigureOut">
              <a:rPr lang="en-US" smtClean="0"/>
              <a:pPr/>
              <a:t>4/1/2020</a:t>
            </a:fld>
            <a:endParaRPr lang="en-US"/>
          </a:p>
        </p:txBody>
      </p:sp>
      <p:sp>
        <p:nvSpPr>
          <p:cNvPr id="14" name="Slide Number Placeholder 13"/>
          <p:cNvSpPr>
            <a:spLocks noGrp="1"/>
          </p:cNvSpPr>
          <p:nvPr>
            <p:ph type="sldNum" sz="quarter" idx="11"/>
          </p:nvPr>
        </p:nvSpPr>
        <p:spPr/>
        <p:txBody>
          <a:bodyPr/>
          <a:lstStyle/>
          <a:p>
            <a:fld id="{B6F15528-21DE-4FAA-801E-634DDDAF4B2B}" type="slidenum">
              <a:rPr lang="en-US" smtClean="0"/>
              <a:pPr/>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fld id="{1D8BD707-D9CF-40AE-B4C6-C98DA3205C09}" type="datetimeFigureOut">
              <a:rPr lang="en-US" smtClean="0"/>
              <a:pPr/>
              <a:t>4/1/2020</a:t>
            </a:fld>
            <a:endParaRPr lang="en-US"/>
          </a:p>
        </p:txBody>
      </p:sp>
      <p:sp>
        <p:nvSpPr>
          <p:cNvPr id="11" name="Slide Number Placeholder 10"/>
          <p:cNvSpPr>
            <a:spLocks noGrp="1"/>
          </p:cNvSpPr>
          <p:nvPr>
            <p:ph type="sldNum" sz="quarter" idx="11"/>
          </p:nvPr>
        </p:nvSpPr>
        <p:spPr/>
        <p:txBody>
          <a:bodyPr/>
          <a:lstStyle/>
          <a:p>
            <a:fld id="{B6F15528-21DE-4FAA-801E-634DDDAF4B2B}" type="slidenum">
              <a:rPr lang="en-US" smtClean="0"/>
              <a:pPr/>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1D8BD707-D9CF-40AE-B4C6-C98DA3205C09}" type="datetimeFigureOut">
              <a:rPr lang="en-US" smtClean="0"/>
              <a:pPr/>
              <a:t>4/1/2020</a:t>
            </a:fld>
            <a:endParaRPr lang="en-US"/>
          </a:p>
        </p:txBody>
      </p:sp>
      <p:sp>
        <p:nvSpPr>
          <p:cNvPr id="13" name="Slide Number Placeholder 12"/>
          <p:cNvSpPr>
            <a:spLocks noGrp="1"/>
          </p:cNvSpPr>
          <p:nvPr>
            <p:ph type="sldNum" sz="quarter" idx="11"/>
          </p:nvPr>
        </p:nvSpPr>
        <p:spPr>
          <a:xfrm>
            <a:off x="4116388" y="6400800"/>
            <a:ext cx="533400" cy="152400"/>
          </a:xfrm>
        </p:spPr>
        <p:txBody>
          <a:body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838200" y="6296248"/>
            <a:ext cx="2820987" cy="152400"/>
          </a:xfrm>
        </p:spPr>
        <p:txBody>
          <a:bodyPr/>
          <a:lstStyle/>
          <a:p>
            <a:endParaRPr lang="en-US"/>
          </a:p>
        </p:txBody>
      </p:sp>
      <p:sp>
        <p:nvSpPr>
          <p:cNvPr id="15" name="Title 14"/>
          <p:cNvSpPr>
            <a:spLocks noGrp="1"/>
          </p:cNvSpPr>
          <p:nvPr>
            <p:ph type="title"/>
          </p:nvPr>
        </p:nvSpPr>
        <p:spPr>
          <a:xfrm>
            <a:off x="457200" y="1828800"/>
            <a:ext cx="3200400" cy="1752600"/>
          </a:xfrm>
        </p:spPr>
        <p:txBody>
          <a:bodyPr anchor="b"/>
          <a:lstStyle/>
          <a:p>
            <a:r>
              <a:rPr lang="en-US" smtClean="0"/>
              <a:t>Click to edit Master title style</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fld id="{1D8BD707-D9CF-40AE-B4C6-C98DA3205C09}" type="datetimeFigureOut">
              <a:rPr lang="en-US" smtClean="0"/>
              <a:pPr/>
              <a:t>4/1/2020</a:t>
            </a:fld>
            <a:endParaRPr lang="en-US"/>
          </a:p>
        </p:txBody>
      </p:sp>
      <p:sp>
        <p:nvSpPr>
          <p:cNvPr id="13" name="Slide Number Placeholder 12"/>
          <p:cNvSpPr>
            <a:spLocks noGrp="1"/>
          </p:cNvSpPr>
          <p:nvPr>
            <p:ph type="sldNum" sz="quarter" idx="11"/>
          </p:nvPr>
        </p:nvSpPr>
        <p:spPr/>
        <p:txBody>
          <a:body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fld id="{1D8BD707-D9CF-40AE-B4C6-C98DA3205C09}" type="datetimeFigureOut">
              <a:rPr lang="en-US" smtClean="0"/>
              <a:pPr/>
              <a:t>4/1/2020</a:t>
            </a:fld>
            <a:endParaRPr lang="en-US"/>
          </a:p>
        </p:txBody>
      </p:sp>
      <p:sp>
        <p:nvSpPr>
          <p:cNvPr id="14" name="Slide Number Placeholder 13"/>
          <p:cNvSpPr>
            <a:spLocks noGrp="1"/>
          </p:cNvSpPr>
          <p:nvPr>
            <p:ph type="sldNum" sz="quarter" idx="11"/>
          </p:nvPr>
        </p:nvSpPr>
        <p:spPr/>
        <p:txBody>
          <a:bodyPr/>
          <a:lstStyle/>
          <a:p>
            <a:fld id="{B6F15528-21DE-4FAA-801E-634DDDAF4B2B}" type="slidenum">
              <a:rPr lang="en-US" smtClean="0"/>
              <a:pPr/>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smtClean="0"/>
              <a:t>Click to edit Master title style</a:t>
            </a:r>
            <a:endParaRPr lang="en-US" dirty="0"/>
          </a:p>
        </p:txBody>
      </p:sp>
      <p:sp>
        <p:nvSpPr>
          <p:cNvPr id="9" name="Date Placeholder 8"/>
          <p:cNvSpPr>
            <a:spLocks noGrp="1"/>
          </p:cNvSpPr>
          <p:nvPr>
            <p:ph type="dt" sz="half" idx="10"/>
          </p:nvPr>
        </p:nvSpPr>
        <p:spPr/>
        <p:txBody>
          <a:bodyPr/>
          <a:lstStyle/>
          <a:p>
            <a:fld id="{1D8BD707-D9CF-40AE-B4C6-C98DA3205C09}" type="datetimeFigureOut">
              <a:rPr lang="en-US" smtClean="0"/>
              <a:pPr/>
              <a:t>4/1/2020</a:t>
            </a:fld>
            <a:endParaRPr lang="en-US"/>
          </a:p>
        </p:txBody>
      </p:sp>
      <p:sp>
        <p:nvSpPr>
          <p:cNvPr id="10" name="Slide Number Placeholder 9"/>
          <p:cNvSpPr>
            <a:spLocks noGrp="1"/>
          </p:cNvSpPr>
          <p:nvPr>
            <p:ph type="sldNum" sz="quarter" idx="11"/>
          </p:nvPr>
        </p:nvSpPr>
        <p:spPr/>
        <p:txBody>
          <a:bodyPr/>
          <a:lstStyle/>
          <a:p>
            <a:fld id="{B6F15528-21DE-4FAA-801E-634DDDAF4B2B}" type="slidenum">
              <a:rPr lang="en-US" smtClean="0"/>
              <a:pPr/>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1D8BD707-D9CF-40AE-B4C6-C98DA3205C09}" type="datetimeFigureOut">
              <a:rPr lang="en-US" smtClean="0"/>
              <a:pPr/>
              <a:t>4/1/2020</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1D8BD707-D9CF-40AE-B4C6-C98DA3205C09}" type="datetimeFigureOut">
              <a:rPr lang="en-US" smtClean="0"/>
              <a:pPr/>
              <a:t>4/1/2020</a:t>
            </a:fld>
            <a:endParaRPr lang="en-US"/>
          </a:p>
        </p:txBody>
      </p:sp>
      <p:sp>
        <p:nvSpPr>
          <p:cNvPr id="16" name="Slide Number Placeholder 15"/>
          <p:cNvSpPr>
            <a:spLocks noGrp="1"/>
          </p:cNvSpPr>
          <p:nvPr>
            <p:ph type="sldNum" sz="quarter" idx="11"/>
          </p:nvPr>
        </p:nvSpPr>
        <p:spPr/>
        <p:txBody>
          <a:bodyPr/>
          <a:lstStyle/>
          <a:p>
            <a:fld id="{B6F15528-21DE-4FAA-801E-634DDDAF4B2B}"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Date Placeholder 15"/>
          <p:cNvSpPr>
            <a:spLocks noGrp="1"/>
          </p:cNvSpPr>
          <p:nvPr>
            <p:ph type="dt" sz="half" idx="10"/>
          </p:nvPr>
        </p:nvSpPr>
        <p:spPr/>
        <p:txBody>
          <a:bodyPr/>
          <a:lstStyle/>
          <a:p>
            <a:fld id="{1D8BD707-D9CF-40AE-B4C6-C98DA3205C09}" type="datetimeFigureOut">
              <a:rPr lang="en-US" smtClean="0"/>
              <a:pPr/>
              <a:t>4/1/2020</a:t>
            </a:fld>
            <a:endParaRPr lang="en-US"/>
          </a:p>
        </p:txBody>
      </p:sp>
      <p:sp>
        <p:nvSpPr>
          <p:cNvPr id="17" name="Slide Number Placeholder 16"/>
          <p:cNvSpPr>
            <a:spLocks noGrp="1"/>
          </p:cNvSpPr>
          <p:nvPr>
            <p:ph type="sldNum" sz="quarter" idx="11"/>
          </p:nvPr>
        </p:nvSpPr>
        <p:spPr/>
        <p:txBody>
          <a:bodyPr/>
          <a:lstStyle/>
          <a:p>
            <a:fld id="{B6F15528-21DE-4FAA-801E-634DDDAF4B2B}" type="slidenum">
              <a:rPr lang="en-US" smtClean="0"/>
              <a:pPr/>
              <a:t>‹#›</a:t>
            </a:fld>
            <a:endParaRPr lang="en-US"/>
          </a:p>
        </p:txBody>
      </p:sp>
      <p:sp>
        <p:nvSpPr>
          <p:cNvPr id="18" name="Footer Placeholder 17"/>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B6F15528-21DE-4FAA-801E-634DDDAF4B2B}" type="slidenum">
              <a:rPr lang="en-US" smtClean="0"/>
              <a:pPr/>
              <a:t>‹#›</a:t>
            </a:fld>
            <a:endParaRPr lang="en-US"/>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1D8BD707-D9CF-40AE-B4C6-C98DA3205C09}" type="datetimeFigureOut">
              <a:rPr lang="en-US" smtClean="0"/>
              <a:pPr/>
              <a:t>4/1/2020</a:t>
            </a:fld>
            <a:endParaRPr lang="en-US"/>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000" y="1676400"/>
            <a:ext cx="8305800" cy="4833308"/>
          </a:xfrm>
        </p:spPr>
      </p:pic>
      <p:sp>
        <p:nvSpPr>
          <p:cNvPr id="2" name="Title 1"/>
          <p:cNvSpPr>
            <a:spLocks noGrp="1"/>
          </p:cNvSpPr>
          <p:nvPr>
            <p:ph type="title"/>
          </p:nvPr>
        </p:nvSpPr>
        <p:spPr>
          <a:xfrm>
            <a:off x="1524000" y="304800"/>
            <a:ext cx="6096000" cy="1219200"/>
          </a:xfrm>
        </p:spPr>
        <p:txBody>
          <a:bodyPr>
            <a:normAutofit/>
          </a:bodyPr>
          <a:lstStyle/>
          <a:p>
            <a:pPr algn="ctr"/>
            <a:r>
              <a:rPr lang="en-US" sz="7200" dirty="0" err="1" smtClean="0">
                <a:latin typeface="NikoshBAN" pitchFamily="2" charset="0"/>
                <a:cs typeface="NikoshBAN" pitchFamily="2" charset="0"/>
              </a:rPr>
              <a:t>স্বাগতম</a:t>
            </a:r>
            <a:endParaRPr lang="en-US" sz="7200" dirty="0">
              <a:latin typeface="NikoshBAN" pitchFamily="2" charset="0"/>
              <a:cs typeface="NikoshBAN" pitchFamily="2" charset="0"/>
            </a:endParaRPr>
          </a:p>
        </p:txBody>
      </p:sp>
    </p:spTree>
    <p:extLst>
      <p:ext uri="{BB962C8B-B14F-4D97-AF65-F5344CB8AC3E}">
        <p14:creationId xmlns:p14="http://schemas.microsoft.com/office/powerpoint/2010/main" val="206033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990600"/>
            <a:ext cx="7924800" cy="769441"/>
          </a:xfrm>
          <a:prstGeom prst="rect">
            <a:avLst/>
          </a:prstGeom>
          <a:noFill/>
        </p:spPr>
        <p:txBody>
          <a:bodyPr wrap="square" rtlCol="0">
            <a:spAutoFit/>
          </a:bodyPr>
          <a:lstStyle/>
          <a:p>
            <a:pPr algn="ctr"/>
            <a:r>
              <a:rPr lang="en-US" sz="4400" dirty="0" err="1" smtClean="0">
                <a:latin typeface="NikoshBAN" pitchFamily="2" charset="0"/>
                <a:cs typeface="NikoshBAN" pitchFamily="2" charset="0"/>
              </a:rPr>
              <a:t>বয়ঃসন্ধিকালে</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বিবাহে</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স্বাস্থঝুঁকি</a:t>
            </a:r>
            <a:endParaRPr lang="en-US" sz="4400" dirty="0">
              <a:latin typeface="NikoshBAN" pitchFamily="2" charset="0"/>
              <a:cs typeface="NikoshBAN" pitchFamily="2" charset="0"/>
            </a:endParaRPr>
          </a:p>
        </p:txBody>
      </p:sp>
      <p:sp>
        <p:nvSpPr>
          <p:cNvPr id="3" name="TextBox 2"/>
          <p:cNvSpPr txBox="1"/>
          <p:nvPr/>
        </p:nvSpPr>
        <p:spPr>
          <a:xfrm>
            <a:off x="457200" y="2514600"/>
            <a:ext cx="8458200" cy="3970318"/>
          </a:xfrm>
          <a:prstGeom prst="rect">
            <a:avLst/>
          </a:prstGeom>
          <a:noFill/>
        </p:spPr>
        <p:txBody>
          <a:bodyPr wrap="square" rtlCol="0">
            <a:spAutoFit/>
          </a:bodyPr>
          <a:lstStyle/>
          <a:p>
            <a:r>
              <a:rPr lang="en-US" sz="3600" dirty="0" err="1" smtClean="0">
                <a:latin typeface="NikoshBAN" pitchFamily="2" charset="0"/>
                <a:cs typeface="NikoshBAN" pitchFamily="2" charset="0"/>
              </a:rPr>
              <a:t>বাংলাদেশের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আইন</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অনুযায়ী</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বিয়ের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জন্য</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মেয়েদের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বয়স</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কমপক্ষে</a:t>
            </a:r>
            <a:r>
              <a:rPr lang="en-US" sz="3600" dirty="0" smtClean="0">
                <a:latin typeface="NikoshBAN" pitchFamily="2" charset="0"/>
                <a:cs typeface="NikoshBAN" pitchFamily="2" charset="0"/>
              </a:rPr>
              <a:t> ১৮ </a:t>
            </a:r>
            <a:r>
              <a:rPr lang="en-US" sz="3600" dirty="0" err="1" smtClean="0">
                <a:latin typeface="NikoshBAN" pitchFamily="2" charset="0"/>
                <a:cs typeface="NikoshBAN" pitchFamily="2" charset="0"/>
              </a:rPr>
              <a:t>বছর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এবং</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ছেলেদের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বয়স</a:t>
            </a:r>
            <a:r>
              <a:rPr lang="en-US" sz="3600" dirty="0" smtClean="0">
                <a:latin typeface="NikoshBAN" pitchFamily="2" charset="0"/>
                <a:cs typeface="NikoshBAN" pitchFamily="2" charset="0"/>
              </a:rPr>
              <a:t> ২১ </a:t>
            </a:r>
            <a:r>
              <a:rPr lang="en-US" sz="3600" dirty="0" err="1" smtClean="0">
                <a:latin typeface="NikoshBAN" pitchFamily="2" charset="0"/>
                <a:cs typeface="NikoshBAN" pitchFamily="2" charset="0"/>
              </a:rPr>
              <a:t>বছর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হতে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হবে</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এর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কম</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বয়সে</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বিয়ে</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হলে</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নানা</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রকম</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ঝুঁকিতে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পড়তে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হয়</a:t>
            </a:r>
            <a:r>
              <a:rPr lang="en-US" sz="3600" dirty="0" smtClean="0">
                <a:latin typeface="NikoshBAN" pitchFamily="2" charset="0"/>
                <a:cs typeface="NikoshBAN" pitchFamily="2" charset="0"/>
              </a:rPr>
              <a:t>।</a:t>
            </a:r>
          </a:p>
          <a:p>
            <a:r>
              <a:rPr lang="en-US" sz="3600" dirty="0" smtClean="0">
                <a:latin typeface="NikoshBAN" pitchFamily="2" charset="0"/>
                <a:cs typeface="NikoshBAN" pitchFamily="2" charset="0"/>
              </a:rPr>
              <a:t>১।গর্ভধারন </a:t>
            </a:r>
          </a:p>
          <a:p>
            <a:r>
              <a:rPr lang="en-US" sz="3600" dirty="0" smtClean="0">
                <a:latin typeface="NikoshBAN" pitchFamily="2" charset="0"/>
                <a:cs typeface="NikoshBAN" pitchFamily="2" charset="0"/>
              </a:rPr>
              <a:t>২।শিক্ষাগত </a:t>
            </a:r>
            <a:r>
              <a:rPr lang="en-US" sz="3600" dirty="0" err="1" smtClean="0">
                <a:latin typeface="NikoshBAN" pitchFamily="2" charset="0"/>
                <a:cs typeface="NikoshBAN" pitchFamily="2" charset="0"/>
              </a:rPr>
              <a:t>সমস্যা</a:t>
            </a:r>
            <a:endParaRPr lang="en-US" sz="3600" dirty="0" smtClean="0">
              <a:latin typeface="NikoshBAN" pitchFamily="2" charset="0"/>
              <a:cs typeface="NikoshBAN" pitchFamily="2" charset="0"/>
            </a:endParaRPr>
          </a:p>
          <a:p>
            <a:r>
              <a:rPr lang="en-US" sz="3600" dirty="0" smtClean="0">
                <a:latin typeface="NikoshBAN" pitchFamily="2" charset="0"/>
                <a:cs typeface="NikoshBAN" pitchFamily="2" charset="0"/>
              </a:rPr>
              <a:t>৩।পারিবারিক </a:t>
            </a:r>
            <a:r>
              <a:rPr lang="en-US" sz="3600" dirty="0" err="1" smtClean="0">
                <a:latin typeface="NikoshBAN" pitchFamily="2" charset="0"/>
                <a:cs typeface="NikoshBAN" pitchFamily="2" charset="0"/>
              </a:rPr>
              <a:t>সমস্যা</a:t>
            </a:r>
            <a:endParaRPr lang="en-US" sz="3600" dirty="0" smtClean="0">
              <a:latin typeface="NikoshBAN" pitchFamily="2" charset="0"/>
              <a:cs typeface="NikoshBAN" pitchFamily="2" charset="0"/>
            </a:endParaRPr>
          </a:p>
          <a:p>
            <a:r>
              <a:rPr lang="en-US" sz="3600" dirty="0" smtClean="0">
                <a:latin typeface="NikoshBAN" pitchFamily="2" charset="0"/>
                <a:cs typeface="NikoshBAN" pitchFamily="2" charset="0"/>
              </a:rPr>
              <a:t>৪।আর্থিক </a:t>
            </a:r>
            <a:r>
              <a:rPr lang="en-US" sz="3600" dirty="0" err="1" smtClean="0">
                <a:latin typeface="NikoshBAN" pitchFamily="2" charset="0"/>
                <a:cs typeface="NikoshBAN" pitchFamily="2" charset="0"/>
              </a:rPr>
              <a:t>সমস্যা</a:t>
            </a:r>
            <a:endParaRPr lang="en-US" sz="3600" dirty="0">
              <a:latin typeface="NikoshBAN" pitchFamily="2" charset="0"/>
              <a:cs typeface="NikoshBAN" pitchFamily="2" charset="0"/>
            </a:endParaRPr>
          </a:p>
        </p:txBody>
      </p:sp>
    </p:spTree>
    <p:extLst>
      <p:ext uri="{BB962C8B-B14F-4D97-AF65-F5344CB8AC3E}">
        <p14:creationId xmlns:p14="http://schemas.microsoft.com/office/powerpoint/2010/main" val="1501581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990600"/>
            <a:ext cx="4267200" cy="533400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6801" y="990600"/>
            <a:ext cx="3854824" cy="5334000"/>
          </a:xfrm>
          <a:prstGeom prst="rect">
            <a:avLst/>
          </a:prstGeom>
        </p:spPr>
      </p:pic>
    </p:spTree>
    <p:extLst>
      <p:ext uri="{BB962C8B-B14F-4D97-AF65-F5344CB8AC3E}">
        <p14:creationId xmlns:p14="http://schemas.microsoft.com/office/powerpoint/2010/main" val="2117882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1066800"/>
            <a:ext cx="7239000" cy="1200329"/>
          </a:xfrm>
          <a:prstGeom prst="rect">
            <a:avLst/>
          </a:prstGeom>
          <a:noFill/>
        </p:spPr>
        <p:txBody>
          <a:bodyPr wrap="square" rtlCol="0">
            <a:spAutoFit/>
          </a:bodyPr>
          <a:lstStyle/>
          <a:p>
            <a:pPr algn="ctr"/>
            <a:r>
              <a:rPr lang="en-US" sz="7200" dirty="0" err="1" smtClean="0">
                <a:latin typeface="NikoshBAN" pitchFamily="2" charset="0"/>
                <a:cs typeface="NikoshBAN" pitchFamily="2" charset="0"/>
              </a:rPr>
              <a:t>একক</a:t>
            </a:r>
            <a:r>
              <a:rPr lang="en-US" sz="7200" dirty="0" smtClean="0">
                <a:latin typeface="NikoshBAN" pitchFamily="2" charset="0"/>
                <a:cs typeface="NikoshBAN" pitchFamily="2" charset="0"/>
              </a:rPr>
              <a:t> </a:t>
            </a:r>
            <a:r>
              <a:rPr lang="en-US" sz="7200" dirty="0" err="1" smtClean="0">
                <a:latin typeface="NikoshBAN" pitchFamily="2" charset="0"/>
                <a:cs typeface="NikoshBAN" pitchFamily="2" charset="0"/>
              </a:rPr>
              <a:t>কাজ</a:t>
            </a:r>
            <a:endParaRPr lang="en-US" sz="7200" dirty="0">
              <a:latin typeface="NikoshBAN" pitchFamily="2" charset="0"/>
              <a:cs typeface="NikoshBAN" pitchFamily="2" charset="0"/>
            </a:endParaRPr>
          </a:p>
        </p:txBody>
      </p:sp>
      <p:sp>
        <p:nvSpPr>
          <p:cNvPr id="3" name="TextBox 2"/>
          <p:cNvSpPr txBox="1"/>
          <p:nvPr/>
        </p:nvSpPr>
        <p:spPr>
          <a:xfrm>
            <a:off x="762000" y="3124200"/>
            <a:ext cx="7848600" cy="1754326"/>
          </a:xfrm>
          <a:prstGeom prst="rect">
            <a:avLst/>
          </a:prstGeom>
          <a:noFill/>
        </p:spPr>
        <p:txBody>
          <a:bodyPr wrap="square" rtlCol="0">
            <a:spAutoFit/>
          </a:bodyPr>
          <a:lstStyle/>
          <a:p>
            <a:r>
              <a:rPr lang="en-US" sz="5400" dirty="0" err="1" smtClean="0">
                <a:latin typeface="NikoshBAN" pitchFamily="2" charset="0"/>
                <a:cs typeface="NikoshBAN" pitchFamily="2" charset="0"/>
              </a:rPr>
              <a:t>বয়ঃসন্ধিকালে</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কোন</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কোন</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ধরনের</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লক্ষন</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প্রকাশ</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পায়</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তা</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লিখ</a:t>
            </a:r>
            <a:r>
              <a:rPr lang="en-US" sz="5400" dirty="0" smtClean="0">
                <a:latin typeface="NikoshBAN" pitchFamily="2" charset="0"/>
                <a:cs typeface="NikoshBAN" pitchFamily="2" charset="0"/>
              </a:rPr>
              <a:t>।</a:t>
            </a:r>
            <a:endParaRPr lang="en-US" sz="5400" dirty="0">
              <a:latin typeface="NikoshBAN" pitchFamily="2" charset="0"/>
              <a:cs typeface="NikoshBAN" pitchFamily="2" charset="0"/>
            </a:endParaRPr>
          </a:p>
        </p:txBody>
      </p:sp>
    </p:spTree>
    <p:extLst>
      <p:ext uri="{BB962C8B-B14F-4D97-AF65-F5344CB8AC3E}">
        <p14:creationId xmlns:p14="http://schemas.microsoft.com/office/powerpoint/2010/main" val="398836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1066800"/>
            <a:ext cx="7391400" cy="1200329"/>
          </a:xfrm>
          <a:prstGeom prst="rect">
            <a:avLst/>
          </a:prstGeom>
          <a:noFill/>
        </p:spPr>
        <p:txBody>
          <a:bodyPr wrap="square" rtlCol="0">
            <a:spAutoFit/>
          </a:bodyPr>
          <a:lstStyle/>
          <a:p>
            <a:pPr algn="ctr"/>
            <a:r>
              <a:rPr lang="en-US" sz="7200" dirty="0" err="1" smtClean="0">
                <a:latin typeface="NikoshBAN" pitchFamily="2" charset="0"/>
                <a:cs typeface="NikoshBAN" pitchFamily="2" charset="0"/>
              </a:rPr>
              <a:t>জোড়ায়</a:t>
            </a:r>
            <a:r>
              <a:rPr lang="en-US" sz="7200" dirty="0" smtClean="0">
                <a:latin typeface="NikoshBAN" pitchFamily="2" charset="0"/>
                <a:cs typeface="NikoshBAN" pitchFamily="2" charset="0"/>
              </a:rPr>
              <a:t> </a:t>
            </a:r>
            <a:r>
              <a:rPr lang="en-US" sz="7200" dirty="0" err="1" smtClean="0">
                <a:latin typeface="NikoshBAN" pitchFamily="2" charset="0"/>
                <a:cs typeface="NikoshBAN" pitchFamily="2" charset="0"/>
              </a:rPr>
              <a:t>কাজ</a:t>
            </a:r>
            <a:endParaRPr lang="en-US" sz="7200" dirty="0">
              <a:latin typeface="NikoshBAN" pitchFamily="2" charset="0"/>
              <a:cs typeface="NikoshBAN" pitchFamily="2" charset="0"/>
            </a:endParaRPr>
          </a:p>
        </p:txBody>
      </p:sp>
      <p:sp>
        <p:nvSpPr>
          <p:cNvPr id="3" name="TextBox 2"/>
          <p:cNvSpPr txBox="1"/>
          <p:nvPr/>
        </p:nvSpPr>
        <p:spPr>
          <a:xfrm>
            <a:off x="685800" y="3276600"/>
            <a:ext cx="7924800" cy="1754326"/>
          </a:xfrm>
          <a:prstGeom prst="rect">
            <a:avLst/>
          </a:prstGeom>
          <a:noFill/>
        </p:spPr>
        <p:txBody>
          <a:bodyPr wrap="square" rtlCol="0">
            <a:spAutoFit/>
          </a:bodyPr>
          <a:lstStyle/>
          <a:p>
            <a:r>
              <a:rPr lang="en-US" sz="5400" dirty="0" err="1" smtClean="0">
                <a:latin typeface="NikoshBAN" pitchFamily="2" charset="0"/>
                <a:cs typeface="NikoshBAN" pitchFamily="2" charset="0"/>
              </a:rPr>
              <a:t>বয়ঃসন্ধিকালে</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বিবাহ</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প্রতিরোধের</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উপায়</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সমূহ</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লেখ</a:t>
            </a:r>
            <a:r>
              <a:rPr lang="en-US" sz="5400" dirty="0" smtClean="0">
                <a:latin typeface="NikoshBAN" pitchFamily="2" charset="0"/>
                <a:cs typeface="NikoshBAN" pitchFamily="2" charset="0"/>
              </a:rPr>
              <a:t>।</a:t>
            </a:r>
            <a:endParaRPr lang="en-US" sz="5400" dirty="0">
              <a:latin typeface="NikoshBAN" pitchFamily="2" charset="0"/>
              <a:cs typeface="NikoshBAN" pitchFamily="2" charset="0"/>
            </a:endParaRPr>
          </a:p>
        </p:txBody>
      </p:sp>
    </p:spTree>
    <p:extLst>
      <p:ext uri="{BB962C8B-B14F-4D97-AF65-F5344CB8AC3E}">
        <p14:creationId xmlns:p14="http://schemas.microsoft.com/office/powerpoint/2010/main" val="1419908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1219200"/>
            <a:ext cx="7391400" cy="1015663"/>
          </a:xfrm>
          <a:prstGeom prst="rect">
            <a:avLst/>
          </a:prstGeom>
          <a:noFill/>
        </p:spPr>
        <p:txBody>
          <a:bodyPr wrap="square" rtlCol="0">
            <a:spAutoFit/>
          </a:bodyPr>
          <a:lstStyle/>
          <a:p>
            <a:pPr algn="ctr"/>
            <a:r>
              <a:rPr lang="en-US" sz="6000" dirty="0" err="1" smtClean="0">
                <a:latin typeface="NikoshBAN" pitchFamily="2" charset="0"/>
                <a:cs typeface="NikoshBAN" pitchFamily="2" charset="0"/>
              </a:rPr>
              <a:t>মূল্যায়ন</a:t>
            </a:r>
            <a:endParaRPr lang="en-US" sz="6000" dirty="0">
              <a:latin typeface="NikoshBAN" pitchFamily="2" charset="0"/>
              <a:cs typeface="NikoshBAN" pitchFamily="2" charset="0"/>
            </a:endParaRPr>
          </a:p>
        </p:txBody>
      </p:sp>
      <p:sp>
        <p:nvSpPr>
          <p:cNvPr id="3" name="TextBox 2"/>
          <p:cNvSpPr txBox="1"/>
          <p:nvPr/>
        </p:nvSpPr>
        <p:spPr>
          <a:xfrm>
            <a:off x="381000" y="3200400"/>
            <a:ext cx="8153400" cy="2123658"/>
          </a:xfrm>
          <a:prstGeom prst="rect">
            <a:avLst/>
          </a:prstGeom>
          <a:noFill/>
        </p:spPr>
        <p:txBody>
          <a:bodyPr wrap="square" rtlCol="0">
            <a:spAutoFit/>
          </a:bodyPr>
          <a:lstStyle/>
          <a:p>
            <a:r>
              <a:rPr lang="en-US" sz="4400" dirty="0" smtClean="0">
                <a:latin typeface="NikoshBAN" pitchFamily="2" charset="0"/>
                <a:cs typeface="NikoshBAN" pitchFamily="2" charset="0"/>
              </a:rPr>
              <a:t>১।কত </a:t>
            </a:r>
            <a:r>
              <a:rPr lang="en-US" sz="4400" dirty="0" err="1" smtClean="0">
                <a:latin typeface="NikoshBAN" pitchFamily="2" charset="0"/>
                <a:cs typeface="NikoshBAN" pitchFamily="2" charset="0"/>
              </a:rPr>
              <a:t>বছর</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সময়কালকে</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বয়ঃসন্ধিকাল</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বলে</a:t>
            </a:r>
            <a:r>
              <a:rPr lang="en-US" sz="4400" dirty="0" smtClean="0">
                <a:latin typeface="NikoshBAN" pitchFamily="2" charset="0"/>
                <a:cs typeface="NikoshBAN" pitchFamily="2" charset="0"/>
              </a:rPr>
              <a:t>।</a:t>
            </a:r>
          </a:p>
          <a:p>
            <a:r>
              <a:rPr lang="en-US" sz="4400" dirty="0" smtClean="0">
                <a:latin typeface="NikoshBAN" pitchFamily="2" charset="0"/>
                <a:cs typeface="NikoshBAN" pitchFamily="2" charset="0"/>
              </a:rPr>
              <a:t>২।</a:t>
            </a:r>
            <a:r>
              <a:rPr lang="bn-IN" sz="4400" dirty="0" smtClean="0">
                <a:latin typeface="NikoshBAN" pitchFamily="2" charset="0"/>
                <a:cs typeface="NikoshBAN" pitchFamily="2" charset="0"/>
              </a:rPr>
              <a:t>বাল্যকালের বয়সসীমা কত বছর পর্যন্ত।</a:t>
            </a:r>
          </a:p>
          <a:p>
            <a:r>
              <a:rPr lang="bn-IN" sz="4400" dirty="0" smtClean="0">
                <a:latin typeface="NikoshBAN" pitchFamily="2" charset="0"/>
                <a:cs typeface="NikoshBAN" pitchFamily="2" charset="0"/>
              </a:rPr>
              <a:t>(ক) ৬-১০ (খ) ৪-৯ (গ)৫-১০ (ঘ) ৮-১২</a:t>
            </a:r>
            <a:endParaRPr lang="en-US" sz="4400" dirty="0">
              <a:latin typeface="NikoshBAN" pitchFamily="2" charset="0"/>
              <a:cs typeface="NikoshBAN" pitchFamily="2" charset="0"/>
            </a:endParaRPr>
          </a:p>
        </p:txBody>
      </p:sp>
    </p:spTree>
    <p:extLst>
      <p:ext uri="{BB962C8B-B14F-4D97-AF65-F5344CB8AC3E}">
        <p14:creationId xmlns:p14="http://schemas.microsoft.com/office/powerpoint/2010/main" val="716570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143000"/>
            <a:ext cx="7315200" cy="1200329"/>
          </a:xfrm>
          <a:prstGeom prst="rect">
            <a:avLst/>
          </a:prstGeom>
          <a:noFill/>
        </p:spPr>
        <p:txBody>
          <a:bodyPr wrap="square" rtlCol="0">
            <a:spAutoFit/>
          </a:bodyPr>
          <a:lstStyle/>
          <a:p>
            <a:pPr algn="ctr"/>
            <a:r>
              <a:rPr lang="en-US" sz="7200" dirty="0" err="1" smtClean="0">
                <a:latin typeface="NikoshBAN" pitchFamily="2" charset="0"/>
                <a:cs typeface="NikoshBAN" pitchFamily="2" charset="0"/>
              </a:rPr>
              <a:t>বাড়ির</a:t>
            </a:r>
            <a:r>
              <a:rPr lang="en-US" sz="7200" dirty="0" smtClean="0">
                <a:latin typeface="NikoshBAN" pitchFamily="2" charset="0"/>
                <a:cs typeface="NikoshBAN" pitchFamily="2" charset="0"/>
              </a:rPr>
              <a:t> </a:t>
            </a:r>
            <a:r>
              <a:rPr lang="en-US" sz="7200" dirty="0" err="1" smtClean="0">
                <a:latin typeface="NikoshBAN" pitchFamily="2" charset="0"/>
                <a:cs typeface="NikoshBAN" pitchFamily="2" charset="0"/>
              </a:rPr>
              <a:t>কাজ</a:t>
            </a:r>
            <a:endParaRPr lang="en-US" sz="7200" dirty="0">
              <a:latin typeface="NikoshBAN" pitchFamily="2" charset="0"/>
              <a:cs typeface="NikoshBAN" pitchFamily="2" charset="0"/>
            </a:endParaRPr>
          </a:p>
        </p:txBody>
      </p:sp>
      <p:sp>
        <p:nvSpPr>
          <p:cNvPr id="3" name="TextBox 2"/>
          <p:cNvSpPr txBox="1"/>
          <p:nvPr/>
        </p:nvSpPr>
        <p:spPr>
          <a:xfrm>
            <a:off x="381000" y="3124200"/>
            <a:ext cx="8382000" cy="1754326"/>
          </a:xfrm>
          <a:prstGeom prst="rect">
            <a:avLst/>
          </a:prstGeom>
          <a:noFill/>
        </p:spPr>
        <p:txBody>
          <a:bodyPr wrap="square" rtlCol="0">
            <a:spAutoFit/>
          </a:bodyPr>
          <a:lstStyle/>
          <a:p>
            <a:r>
              <a:rPr lang="en-US" sz="5400" dirty="0" err="1" smtClean="0">
                <a:latin typeface="NikoshBAN" pitchFamily="2" charset="0"/>
                <a:cs typeface="NikoshBAN" pitchFamily="2" charset="0"/>
              </a:rPr>
              <a:t>বয়ঃসন্ধিকালে</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বিবাহ</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কোন</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কোন</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সমস্যা</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পড়তে</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হয়</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তোমার</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মতামত</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ব্যাখা</a:t>
            </a:r>
            <a:r>
              <a:rPr lang="en-US" sz="5400" dirty="0" smtClean="0">
                <a:latin typeface="NikoshBAN" pitchFamily="2" charset="0"/>
                <a:cs typeface="NikoshBAN" pitchFamily="2" charset="0"/>
              </a:rPr>
              <a:t> </a:t>
            </a:r>
            <a:r>
              <a:rPr lang="en-US" sz="5400" dirty="0" err="1" smtClean="0">
                <a:latin typeface="NikoshBAN" pitchFamily="2" charset="0"/>
                <a:cs typeface="NikoshBAN" pitchFamily="2" charset="0"/>
              </a:rPr>
              <a:t>কর</a:t>
            </a:r>
            <a:r>
              <a:rPr lang="en-US" sz="5400" dirty="0" smtClean="0">
                <a:latin typeface="NikoshBAN" pitchFamily="2" charset="0"/>
                <a:cs typeface="NikoshBAN" pitchFamily="2" charset="0"/>
              </a:rPr>
              <a:t>।</a:t>
            </a:r>
            <a:endParaRPr lang="en-US" sz="5400" dirty="0">
              <a:latin typeface="NikoshBAN" pitchFamily="2" charset="0"/>
              <a:cs typeface="NikoshBAN" pitchFamily="2" charset="0"/>
            </a:endParaRPr>
          </a:p>
        </p:txBody>
      </p:sp>
    </p:spTree>
    <p:extLst>
      <p:ext uri="{BB962C8B-B14F-4D97-AF65-F5344CB8AC3E}">
        <p14:creationId xmlns:p14="http://schemas.microsoft.com/office/powerpoint/2010/main" val="3908017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457200"/>
            <a:ext cx="7162800" cy="1200329"/>
          </a:xfrm>
          <a:prstGeom prst="rect">
            <a:avLst/>
          </a:prstGeom>
          <a:noFill/>
        </p:spPr>
        <p:txBody>
          <a:bodyPr wrap="square" rtlCol="0">
            <a:spAutoFit/>
          </a:bodyPr>
          <a:lstStyle/>
          <a:p>
            <a:pPr algn="ctr"/>
            <a:r>
              <a:rPr lang="bn-IN" sz="7200" dirty="0" smtClean="0">
                <a:latin typeface="NikoshBAN" pitchFamily="2" charset="0"/>
                <a:cs typeface="NikoshBAN" pitchFamily="2" charset="0"/>
              </a:rPr>
              <a:t>ধন্যবা</a:t>
            </a:r>
            <a:r>
              <a:rPr lang="en-US" sz="7200" dirty="0">
                <a:latin typeface="NikoshBAN" pitchFamily="2" charset="0"/>
                <a:cs typeface="NikoshBAN" pitchFamily="2" charset="0"/>
              </a:rPr>
              <a:t>দ</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1600201"/>
            <a:ext cx="8229600" cy="4953000"/>
          </a:xfrm>
          <a:prstGeom prst="rect">
            <a:avLst/>
          </a:prstGeom>
        </p:spPr>
      </p:pic>
    </p:spTree>
    <p:extLst>
      <p:ext uri="{BB962C8B-B14F-4D97-AF65-F5344CB8AC3E}">
        <p14:creationId xmlns:p14="http://schemas.microsoft.com/office/powerpoint/2010/main" val="610358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838200"/>
            <a:ext cx="2956259" cy="769441"/>
          </a:xfrm>
          <a:prstGeom prst="rect">
            <a:avLst/>
          </a:prstGeom>
        </p:spPr>
        <p:txBody>
          <a:bodyPr wrap="none">
            <a:spAutoFit/>
          </a:bodyPr>
          <a:lstStyle/>
          <a:p>
            <a:r>
              <a:rPr lang="en-US" sz="4400" dirty="0" err="1">
                <a:latin typeface="NikoshBAN" pitchFamily="2" charset="0"/>
                <a:cs typeface="NikoshBAN" pitchFamily="2" charset="0"/>
              </a:rPr>
              <a:t>শিক্ষক</a:t>
            </a:r>
            <a:r>
              <a:rPr lang="en-US" sz="4400" dirty="0">
                <a:latin typeface="NikoshBAN" pitchFamily="2" charset="0"/>
                <a:cs typeface="NikoshBAN" pitchFamily="2" charset="0"/>
              </a:rPr>
              <a:t> </a:t>
            </a:r>
            <a:r>
              <a:rPr lang="en-US" sz="4400" dirty="0" err="1">
                <a:latin typeface="NikoshBAN" pitchFamily="2" charset="0"/>
                <a:cs typeface="NikoshBAN" pitchFamily="2" charset="0"/>
              </a:rPr>
              <a:t>পরিচিতি</a:t>
            </a:r>
            <a:endParaRPr lang="en-US" sz="4400" dirty="0">
              <a:latin typeface="NikoshBAN" pitchFamily="2" charset="0"/>
              <a:cs typeface="NikoshBAN" pitchFamily="2" charset="0"/>
            </a:endParaRPr>
          </a:p>
        </p:txBody>
      </p:sp>
      <p:sp>
        <p:nvSpPr>
          <p:cNvPr id="3" name="Rectangle 2"/>
          <p:cNvSpPr/>
          <p:nvPr/>
        </p:nvSpPr>
        <p:spPr>
          <a:xfrm>
            <a:off x="457200" y="1447800"/>
            <a:ext cx="4572000" cy="2862322"/>
          </a:xfrm>
          <a:prstGeom prst="rect">
            <a:avLst/>
          </a:prstGeom>
        </p:spPr>
        <p:txBody>
          <a:bodyPr>
            <a:spAutoFit/>
          </a:bodyPr>
          <a:lstStyle/>
          <a:p>
            <a:r>
              <a:rPr lang="bn-IN" sz="3200" dirty="0">
                <a:latin typeface="NikoshBAN" pitchFamily="2" charset="0"/>
                <a:cs typeface="NikoshBAN" pitchFamily="2" charset="0"/>
              </a:rPr>
              <a:t>মোঃআবুল বাশার</a:t>
            </a:r>
          </a:p>
          <a:p>
            <a:r>
              <a:rPr lang="bn-IN" sz="3200" dirty="0">
                <a:latin typeface="NikoshBAN" pitchFamily="2" charset="0"/>
                <a:cs typeface="NikoshBAN" pitchFamily="2" charset="0"/>
              </a:rPr>
              <a:t>সহকারী শিক্ষক</a:t>
            </a:r>
            <a:r>
              <a:rPr lang="en-US" sz="3200" dirty="0">
                <a:latin typeface="NikoshBAN" pitchFamily="2" charset="0"/>
                <a:cs typeface="NikoshBAN" pitchFamily="2" charset="0"/>
              </a:rPr>
              <a:t> (</a:t>
            </a:r>
            <a:r>
              <a:rPr lang="en-US" sz="3200" dirty="0" err="1" smtClean="0">
                <a:latin typeface="NikoshBAN" pitchFamily="2" charset="0"/>
                <a:cs typeface="NikoshBAN" pitchFamily="2" charset="0"/>
              </a:rPr>
              <a:t>গণিত</a:t>
            </a:r>
            <a:r>
              <a:rPr lang="en-US" sz="3200" dirty="0">
                <a:latin typeface="NikoshBAN" pitchFamily="2" charset="0"/>
                <a:cs typeface="NikoshBAN" pitchFamily="2" charset="0"/>
              </a:rPr>
              <a:t>)</a:t>
            </a:r>
          </a:p>
          <a:p>
            <a:r>
              <a:rPr lang="en-US" sz="3200" dirty="0" err="1">
                <a:latin typeface="NikoshBAN" pitchFamily="2" charset="0"/>
                <a:cs typeface="NikoshBAN" pitchFamily="2" charset="0"/>
              </a:rPr>
              <a:t>চকশ্যাম</a:t>
            </a:r>
            <a:r>
              <a:rPr lang="en-US" sz="3200" dirty="0">
                <a:latin typeface="NikoshBAN" pitchFamily="2" charset="0"/>
                <a:cs typeface="NikoshBAN" pitchFamily="2" charset="0"/>
              </a:rPr>
              <a:t> </a:t>
            </a:r>
            <a:r>
              <a:rPr lang="en-US" sz="3200" dirty="0" err="1">
                <a:latin typeface="NikoshBAN" pitchFamily="2" charset="0"/>
                <a:cs typeface="NikoshBAN" pitchFamily="2" charset="0"/>
              </a:rPr>
              <a:t>নগর</a:t>
            </a:r>
            <a:r>
              <a:rPr lang="en-US" sz="3200" dirty="0">
                <a:latin typeface="NikoshBAN" pitchFamily="2" charset="0"/>
                <a:cs typeface="NikoshBAN" pitchFamily="2" charset="0"/>
              </a:rPr>
              <a:t> </a:t>
            </a:r>
            <a:r>
              <a:rPr lang="en-US" sz="3200" dirty="0" err="1">
                <a:latin typeface="NikoshBAN" pitchFamily="2" charset="0"/>
                <a:cs typeface="NikoshBAN" pitchFamily="2" charset="0"/>
              </a:rPr>
              <a:t>মাধ্যামিক</a:t>
            </a:r>
            <a:r>
              <a:rPr lang="en-US" sz="3200" dirty="0">
                <a:latin typeface="NikoshBAN" pitchFamily="2" charset="0"/>
                <a:cs typeface="NikoshBAN" pitchFamily="2" charset="0"/>
              </a:rPr>
              <a:t> </a:t>
            </a:r>
            <a:r>
              <a:rPr lang="en-US" sz="3200" dirty="0" err="1">
                <a:latin typeface="NikoshBAN" pitchFamily="2" charset="0"/>
                <a:cs typeface="NikoshBAN" pitchFamily="2" charset="0"/>
              </a:rPr>
              <a:t>বিদ্যালয়</a:t>
            </a:r>
            <a:r>
              <a:rPr lang="en-US" sz="3200" dirty="0">
                <a:latin typeface="NikoshBAN" pitchFamily="2" charset="0"/>
                <a:cs typeface="NikoshBAN" pitchFamily="2" charset="0"/>
              </a:rPr>
              <a:t>।</a:t>
            </a:r>
          </a:p>
          <a:p>
            <a:r>
              <a:rPr lang="en-US" sz="3200" dirty="0" err="1">
                <a:latin typeface="NikoshBAN" pitchFamily="2" charset="0"/>
                <a:cs typeface="NikoshBAN" pitchFamily="2" charset="0"/>
              </a:rPr>
              <a:t>চকশ্যাম</a:t>
            </a:r>
            <a:r>
              <a:rPr lang="en-US" sz="3200" dirty="0">
                <a:latin typeface="NikoshBAN" pitchFamily="2" charset="0"/>
                <a:cs typeface="NikoshBAN" pitchFamily="2" charset="0"/>
              </a:rPr>
              <a:t> </a:t>
            </a:r>
            <a:r>
              <a:rPr lang="en-US" sz="3200" dirty="0" err="1">
                <a:latin typeface="NikoshBAN" pitchFamily="2" charset="0"/>
                <a:cs typeface="NikoshBAN" pitchFamily="2" charset="0"/>
              </a:rPr>
              <a:t>নগর,মেহের</a:t>
            </a:r>
            <a:r>
              <a:rPr lang="en-US" sz="3200" dirty="0">
                <a:latin typeface="NikoshBAN" pitchFamily="2" charset="0"/>
                <a:cs typeface="NikoshBAN" pitchFamily="2" charset="0"/>
              </a:rPr>
              <a:t> </a:t>
            </a:r>
            <a:r>
              <a:rPr lang="en-US" sz="3200" dirty="0" err="1">
                <a:latin typeface="NikoshBAN" pitchFamily="2" charset="0"/>
                <a:cs typeface="NikoshBAN" pitchFamily="2" charset="0"/>
              </a:rPr>
              <a:t>পুর</a:t>
            </a:r>
            <a:r>
              <a:rPr lang="en-US" sz="3200" dirty="0">
                <a:latin typeface="NikoshBAN" pitchFamily="2" charset="0"/>
                <a:cs typeface="NikoshBAN" pitchFamily="2" charset="0"/>
              </a:rPr>
              <a:t>।</a:t>
            </a:r>
            <a:endParaRPr lang="bn-IN" sz="3200" dirty="0">
              <a:latin typeface="NikoshBAN" pitchFamily="2" charset="0"/>
              <a:cs typeface="NikoshBAN" pitchFamily="2" charset="0"/>
            </a:endParaRPr>
          </a:p>
          <a:p>
            <a:r>
              <a:rPr lang="bn-IN" sz="2800" dirty="0">
                <a:latin typeface="NikoshBAN" pitchFamily="2" charset="0"/>
                <a:cs typeface="NikoshBAN" pitchFamily="2" charset="0"/>
              </a:rPr>
              <a:t>ইমেল নং </a:t>
            </a:r>
            <a:r>
              <a:rPr lang="en-US" sz="2400" dirty="0">
                <a:latin typeface="Times New Roman" pitchFamily="18" charset="0"/>
                <a:cs typeface="NikoshBAN" pitchFamily="2" charset="0"/>
              </a:rPr>
              <a:t>md.bashar82abul@gmail.com</a:t>
            </a:r>
            <a:endParaRPr lang="en-US" sz="2400" dirty="0">
              <a:latin typeface="NikoshBAN" pitchFamily="2" charset="0"/>
              <a:cs typeface="NikoshBAN" pitchFamily="2" charset="0"/>
            </a:endParaRPr>
          </a:p>
        </p:txBody>
      </p:sp>
      <p:sp>
        <p:nvSpPr>
          <p:cNvPr id="4" name="TextBox 3"/>
          <p:cNvSpPr txBox="1"/>
          <p:nvPr/>
        </p:nvSpPr>
        <p:spPr>
          <a:xfrm>
            <a:off x="5105400" y="762000"/>
            <a:ext cx="2667000" cy="769441"/>
          </a:xfrm>
          <a:prstGeom prst="rect">
            <a:avLst/>
          </a:prstGeom>
          <a:noFill/>
        </p:spPr>
        <p:txBody>
          <a:bodyPr wrap="square" rtlCol="0">
            <a:spAutoFit/>
          </a:bodyPr>
          <a:lstStyle/>
          <a:p>
            <a:pPr algn="ctr"/>
            <a:r>
              <a:rPr lang="en-US" sz="4400" dirty="0" err="1" smtClean="0">
                <a:latin typeface="NikoshBAN" pitchFamily="2" charset="0"/>
                <a:cs typeface="NikoshBAN" pitchFamily="2" charset="0"/>
              </a:rPr>
              <a:t>পা</a:t>
            </a:r>
            <a:r>
              <a:rPr lang="bn-IN" sz="4400" dirty="0" smtClean="0">
                <a:latin typeface="NikoshBAN" pitchFamily="2" charset="0"/>
                <a:cs typeface="NikoshBAN" pitchFamily="2" charset="0"/>
              </a:rPr>
              <a:t>ঠ পরিচিতি</a:t>
            </a:r>
            <a:endParaRPr lang="en-US" sz="4400" dirty="0">
              <a:latin typeface="NikoshBAN" pitchFamily="2" charset="0"/>
              <a:cs typeface="NikoshBAN" pitchFamily="2" charset="0"/>
            </a:endParaRPr>
          </a:p>
        </p:txBody>
      </p:sp>
      <p:sp>
        <p:nvSpPr>
          <p:cNvPr id="5" name="TextBox 4"/>
          <p:cNvSpPr txBox="1"/>
          <p:nvPr/>
        </p:nvSpPr>
        <p:spPr>
          <a:xfrm>
            <a:off x="5562600" y="1346775"/>
            <a:ext cx="3429000" cy="3416320"/>
          </a:xfrm>
          <a:prstGeom prst="rect">
            <a:avLst/>
          </a:prstGeom>
          <a:noFill/>
        </p:spPr>
        <p:txBody>
          <a:bodyPr wrap="square" rtlCol="0">
            <a:spAutoFit/>
          </a:bodyPr>
          <a:lstStyle/>
          <a:p>
            <a:r>
              <a:rPr lang="bn-IN" sz="3600" dirty="0" smtClean="0">
                <a:latin typeface="NikoshBAN" pitchFamily="2" charset="0"/>
                <a:cs typeface="NikoshBAN" pitchFamily="2" charset="0"/>
              </a:rPr>
              <a:t>শ্রেণি </a:t>
            </a:r>
            <a:r>
              <a:rPr lang="en-US" sz="3600" dirty="0" smtClean="0">
                <a:latin typeface="Times New Roman" pitchFamily="18" charset="0"/>
                <a:cs typeface="NikoshBAN" pitchFamily="2" charset="0"/>
              </a:rPr>
              <a:t>:</a:t>
            </a:r>
            <a:r>
              <a:rPr lang="bn-IN" sz="3600" dirty="0" smtClean="0">
                <a:latin typeface="NikoshBAN" pitchFamily="2" charset="0"/>
                <a:cs typeface="NikoshBAN" pitchFamily="2" charset="0"/>
              </a:rPr>
              <a:t>নবম-দশম</a:t>
            </a:r>
          </a:p>
          <a:p>
            <a:r>
              <a:rPr lang="bn-IN" sz="3600" dirty="0" smtClean="0">
                <a:latin typeface="NikoshBAN" pitchFamily="2" charset="0"/>
                <a:cs typeface="NikoshBAN" pitchFamily="2" charset="0"/>
              </a:rPr>
              <a:t>বিষয়</a:t>
            </a:r>
            <a:r>
              <a:rPr lang="en-US" sz="3600" dirty="0" smtClean="0">
                <a:latin typeface="NikoshBAN" pitchFamily="2" charset="0"/>
                <a:cs typeface="NikoshBAN" pitchFamily="2" charset="0"/>
              </a:rPr>
              <a:t>:</a:t>
            </a:r>
            <a:r>
              <a:rPr lang="bn-IN" sz="3600" dirty="0" smtClean="0">
                <a:latin typeface="NikoshBAN" pitchFamily="2" charset="0"/>
                <a:cs typeface="NikoshBAN" pitchFamily="2" charset="0"/>
              </a:rPr>
              <a:t> বিজ্ঞান</a:t>
            </a:r>
          </a:p>
          <a:p>
            <a:r>
              <a:rPr lang="bn-IN" sz="3600" dirty="0" smtClean="0">
                <a:latin typeface="NikoshBAN" pitchFamily="2" charset="0"/>
                <a:cs typeface="NikoshBAN" pitchFamily="2" charset="0"/>
              </a:rPr>
              <a:t>অধ্যায়</a:t>
            </a:r>
            <a:r>
              <a:rPr lang="en-US" sz="3600" dirty="0" smtClean="0">
                <a:latin typeface="NikoshBAN" pitchFamily="2" charset="0"/>
                <a:cs typeface="NikoshBAN" pitchFamily="2" charset="0"/>
              </a:rPr>
              <a:t>:</a:t>
            </a:r>
            <a:r>
              <a:rPr lang="en-US" sz="3600" dirty="0" err="1" smtClean="0">
                <a:latin typeface="NikoshBAN" pitchFamily="2" charset="0"/>
                <a:cs typeface="NikoshBAN" pitchFamily="2" charset="0"/>
              </a:rPr>
              <a:t>চতুর্থ</a:t>
            </a:r>
            <a:endParaRPr lang="en-US" sz="3600" dirty="0" smtClean="0">
              <a:latin typeface="NikoshBAN" pitchFamily="2" charset="0"/>
              <a:cs typeface="NikoshBAN" pitchFamily="2" charset="0"/>
            </a:endParaRPr>
          </a:p>
          <a:p>
            <a:r>
              <a:rPr lang="en-US" sz="3600" dirty="0" err="1" smtClean="0">
                <a:latin typeface="NikoshBAN" pitchFamily="2" charset="0"/>
                <a:cs typeface="NikoshBAN" pitchFamily="2" charset="0"/>
              </a:rPr>
              <a:t>বিষয়</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বস্তু:বয়ঃসন্ধিকাল</a:t>
            </a:r>
            <a:endParaRPr lang="bn-IN" sz="3600" dirty="0" smtClean="0">
              <a:latin typeface="NikoshBAN" pitchFamily="2" charset="0"/>
              <a:cs typeface="NikoshBAN" pitchFamily="2" charset="0"/>
            </a:endParaRPr>
          </a:p>
          <a:p>
            <a:r>
              <a:rPr lang="bn-IN" sz="3600" dirty="0" smtClean="0">
                <a:latin typeface="NikoshBAN" pitchFamily="2" charset="0"/>
                <a:cs typeface="NikoshBAN" pitchFamily="2" charset="0"/>
              </a:rPr>
              <a:t>সময়</a:t>
            </a:r>
            <a:r>
              <a:rPr lang="en-US" sz="3600" dirty="0" smtClean="0">
                <a:latin typeface="NikoshBAN" pitchFamily="2" charset="0"/>
                <a:cs typeface="NikoshBAN" pitchFamily="2" charset="0"/>
              </a:rPr>
              <a:t>:</a:t>
            </a:r>
            <a:r>
              <a:rPr lang="bn-IN" sz="3600" dirty="0" smtClean="0">
                <a:latin typeface="NikoshBAN" pitchFamily="2" charset="0"/>
                <a:cs typeface="NikoshBAN" pitchFamily="2" charset="0"/>
              </a:rPr>
              <a:t>৫০ মিনিট</a:t>
            </a:r>
          </a:p>
          <a:p>
            <a:r>
              <a:rPr lang="bn-IN" sz="3600" dirty="0" smtClean="0">
                <a:latin typeface="NikoshBAN" pitchFamily="2" charset="0"/>
                <a:cs typeface="NikoshBAN" pitchFamily="2" charset="0"/>
              </a:rPr>
              <a:t>তারিখ</a:t>
            </a:r>
            <a:r>
              <a:rPr lang="en-US" sz="3600" dirty="0" smtClean="0">
                <a:latin typeface="NikoshBAN" pitchFamily="2" charset="0"/>
                <a:cs typeface="NikoshBAN" pitchFamily="2" charset="0"/>
              </a:rPr>
              <a:t>:01</a:t>
            </a:r>
            <a:r>
              <a:rPr lang="bn-IN" sz="3600" dirty="0" smtClean="0">
                <a:latin typeface="NikoshBAN" pitchFamily="2" charset="0"/>
                <a:cs typeface="NikoshBAN" pitchFamily="2" charset="0"/>
              </a:rPr>
              <a:t>/০৩/২০২০</a:t>
            </a:r>
            <a:endParaRPr lang="en-US" sz="3600" dirty="0">
              <a:latin typeface="NikoshBAN" pitchFamily="2" charset="0"/>
              <a:cs typeface="NikoshBAN" pitchFamily="2" charset="0"/>
            </a:endParaRPr>
          </a:p>
        </p:txBody>
      </p:sp>
      <p:cxnSp>
        <p:nvCxnSpPr>
          <p:cNvPr id="6" name="Straight Connector 5"/>
          <p:cNvCxnSpPr/>
          <p:nvPr/>
        </p:nvCxnSpPr>
        <p:spPr>
          <a:xfrm>
            <a:off x="4953000" y="304800"/>
            <a:ext cx="76200" cy="640080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2144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457200"/>
            <a:ext cx="3708248" cy="2577226"/>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3034426"/>
            <a:ext cx="3708248" cy="3594973"/>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67200" y="455435"/>
            <a:ext cx="4593242" cy="6173963"/>
          </a:xfrm>
          <a:prstGeom prst="rect">
            <a:avLst/>
          </a:prstGeom>
        </p:spPr>
      </p:pic>
    </p:spTree>
    <p:extLst>
      <p:ext uri="{BB962C8B-B14F-4D97-AF65-F5344CB8AC3E}">
        <p14:creationId xmlns:p14="http://schemas.microsoft.com/office/powerpoint/2010/main" val="2541684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990600"/>
            <a:ext cx="7239000" cy="1200329"/>
          </a:xfrm>
          <a:prstGeom prst="rect">
            <a:avLst/>
          </a:prstGeom>
          <a:noFill/>
        </p:spPr>
        <p:txBody>
          <a:bodyPr wrap="square" rtlCol="0">
            <a:spAutoFit/>
          </a:bodyPr>
          <a:lstStyle/>
          <a:p>
            <a:pPr algn="ctr"/>
            <a:r>
              <a:rPr lang="en-US" sz="7200" dirty="0" err="1" smtClean="0">
                <a:solidFill>
                  <a:srgbClr val="002060"/>
                </a:solidFill>
                <a:latin typeface="NikoshBAN" pitchFamily="2" charset="0"/>
                <a:cs typeface="NikoshBAN" pitchFamily="2" charset="0"/>
              </a:rPr>
              <a:t>বয়ঃসন্ধিকাল</a:t>
            </a:r>
            <a:endParaRPr lang="en-US" sz="7200" dirty="0">
              <a:solidFill>
                <a:srgbClr val="002060"/>
              </a:solidFill>
              <a:latin typeface="NikoshBAN" pitchFamily="2" charset="0"/>
              <a:cs typeface="NikoshBAN" pitchFamily="2" charset="0"/>
            </a:endParaRPr>
          </a:p>
        </p:txBody>
      </p:sp>
    </p:spTree>
    <p:extLst>
      <p:ext uri="{BB962C8B-B14F-4D97-AF65-F5344CB8AC3E}">
        <p14:creationId xmlns:p14="http://schemas.microsoft.com/office/powerpoint/2010/main" val="1287374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990600"/>
            <a:ext cx="7010400" cy="646331"/>
          </a:xfrm>
          <a:prstGeom prst="rect">
            <a:avLst/>
          </a:prstGeom>
          <a:noFill/>
        </p:spPr>
        <p:txBody>
          <a:bodyPr wrap="square" rtlCol="0">
            <a:spAutoFit/>
          </a:bodyPr>
          <a:lstStyle/>
          <a:p>
            <a:pPr algn="ctr"/>
            <a:r>
              <a:rPr lang="bn-IN" sz="3600" dirty="0" smtClean="0">
                <a:latin typeface="NikoshBAN" pitchFamily="2" charset="0"/>
                <a:cs typeface="NikoshBAN" pitchFamily="2" charset="0"/>
              </a:rPr>
              <a:t>শিখনফল</a:t>
            </a:r>
            <a:endParaRPr lang="en-US" sz="3600" dirty="0">
              <a:latin typeface="NikoshBAN" pitchFamily="2" charset="0"/>
              <a:cs typeface="NikoshBAN" pitchFamily="2" charset="0"/>
            </a:endParaRPr>
          </a:p>
        </p:txBody>
      </p:sp>
      <p:sp>
        <p:nvSpPr>
          <p:cNvPr id="3" name="TextBox 2"/>
          <p:cNvSpPr txBox="1"/>
          <p:nvPr/>
        </p:nvSpPr>
        <p:spPr>
          <a:xfrm>
            <a:off x="990600" y="2362200"/>
            <a:ext cx="7848600" cy="2062103"/>
          </a:xfrm>
          <a:prstGeom prst="rect">
            <a:avLst/>
          </a:prstGeom>
          <a:noFill/>
        </p:spPr>
        <p:txBody>
          <a:bodyPr wrap="square" rtlCol="0">
            <a:spAutoFit/>
          </a:bodyPr>
          <a:lstStyle/>
          <a:p>
            <a:r>
              <a:rPr lang="bn-IN" sz="3200" dirty="0" smtClean="0">
                <a:latin typeface="NikoshBAN" pitchFamily="2" charset="0"/>
                <a:cs typeface="NikoshBAN" pitchFamily="2" charset="0"/>
              </a:rPr>
              <a:t>১।বয়ঃসন্ধিকাল কি তা বলতে পারবে।</a:t>
            </a:r>
          </a:p>
          <a:p>
            <a:r>
              <a:rPr lang="bn-IN" sz="3200" dirty="0" smtClean="0">
                <a:latin typeface="NikoshBAN" pitchFamily="2" charset="0"/>
                <a:cs typeface="NikoshBAN" pitchFamily="2" charset="0"/>
              </a:rPr>
              <a:t>২।বয়ঃসন্ধি কালের পরিবর্তন সমুহ বর্ণনা করতে পারবে।</a:t>
            </a:r>
          </a:p>
          <a:p>
            <a:r>
              <a:rPr lang="bn-IN" sz="3200" dirty="0" smtClean="0">
                <a:latin typeface="NikoshBAN" pitchFamily="2" charset="0"/>
                <a:cs typeface="NikoshBAN" pitchFamily="2" charset="0"/>
              </a:rPr>
              <a:t>৩।বয়ঃসন্ধিকালিন বিবাহ স্বাস্থঝুঁকি এবং এর প্রভাব বিশ্রেষণ করতে পারবে।</a:t>
            </a:r>
            <a:endParaRPr lang="en-US" sz="3200" dirty="0">
              <a:latin typeface="NikoshBAN" pitchFamily="2" charset="0"/>
              <a:cs typeface="NikoshBAN" pitchFamily="2" charset="0"/>
            </a:endParaRPr>
          </a:p>
        </p:txBody>
      </p:sp>
    </p:spTree>
    <p:extLst>
      <p:ext uri="{BB962C8B-B14F-4D97-AF65-F5344CB8AC3E}">
        <p14:creationId xmlns:p14="http://schemas.microsoft.com/office/powerpoint/2010/main" val="3075075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6400" y="838200"/>
            <a:ext cx="5486400" cy="1200329"/>
          </a:xfrm>
          <a:prstGeom prst="rect">
            <a:avLst/>
          </a:prstGeom>
          <a:noFill/>
        </p:spPr>
        <p:txBody>
          <a:bodyPr wrap="square" rtlCol="0">
            <a:spAutoFit/>
          </a:bodyPr>
          <a:lstStyle/>
          <a:p>
            <a:pPr algn="ctr"/>
            <a:r>
              <a:rPr lang="bn-IN" sz="7200" dirty="0" smtClean="0">
                <a:latin typeface="NikoshBAN" pitchFamily="2" charset="0"/>
                <a:cs typeface="NikoshBAN" pitchFamily="2" charset="0"/>
              </a:rPr>
              <a:t>বয়ঃসন্ধিকাল</a:t>
            </a:r>
            <a:endParaRPr lang="en-US" sz="7200" dirty="0">
              <a:latin typeface="NikoshBAN" pitchFamily="2" charset="0"/>
              <a:cs typeface="NikoshBAN" pitchFamily="2" charset="0"/>
            </a:endParaRPr>
          </a:p>
        </p:txBody>
      </p:sp>
      <p:sp>
        <p:nvSpPr>
          <p:cNvPr id="3" name="TextBox 2"/>
          <p:cNvSpPr txBox="1"/>
          <p:nvPr/>
        </p:nvSpPr>
        <p:spPr>
          <a:xfrm>
            <a:off x="228600" y="1828800"/>
            <a:ext cx="8763000" cy="4401205"/>
          </a:xfrm>
          <a:prstGeom prst="rect">
            <a:avLst/>
          </a:prstGeom>
          <a:noFill/>
        </p:spPr>
        <p:txBody>
          <a:bodyPr wrap="square" rtlCol="0">
            <a:spAutoFit/>
          </a:bodyPr>
          <a:lstStyle/>
          <a:p>
            <a:r>
              <a:rPr lang="bn-IN" sz="4000" dirty="0" smtClean="0">
                <a:latin typeface="NikoshBAN" pitchFamily="2" charset="0"/>
                <a:cs typeface="NikoshBAN" pitchFamily="2" charset="0"/>
              </a:rPr>
              <a:t>একটি শিশু জন্মের পর ধীরে ধীরে বড় হতে থাকে পাঁচ বছর বয়স পর্যন্ত তাদেরকে শৈশবকাল বলে।ছয় থেকে দশ বছর পর্যন্ত বয়সকে আমরা বাল্যকাল বলি।এই বয়সের একজন শিশুকে মেয়ে হলে বালিকা এবং ছেলে হলে বালক বলা হয়।দশ বছর বয়সের পর একটি মেয়েকে কিশোরী এবং ছেলেকে কিশোর বলা হয়। মানুষের জীবনের এই সময়কে বয়ঃসন্ধিকাল বলে।</a:t>
            </a:r>
            <a:endParaRPr lang="en-US" sz="4000" dirty="0">
              <a:latin typeface="NikoshBAN" pitchFamily="2" charset="0"/>
              <a:cs typeface="NikoshBAN" pitchFamily="2" charset="0"/>
            </a:endParaRPr>
          </a:p>
        </p:txBody>
      </p:sp>
    </p:spTree>
    <p:extLst>
      <p:ext uri="{BB962C8B-B14F-4D97-AF65-F5344CB8AC3E}">
        <p14:creationId xmlns:p14="http://schemas.microsoft.com/office/powerpoint/2010/main" val="3415950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599" y="682752"/>
            <a:ext cx="6477001" cy="5794248"/>
          </a:xfrm>
          <a:prstGeom prst="rect">
            <a:avLst/>
          </a:prstGeom>
        </p:spPr>
      </p:pic>
    </p:spTree>
    <p:extLst>
      <p:ext uri="{BB962C8B-B14F-4D97-AF65-F5344CB8AC3E}">
        <p14:creationId xmlns:p14="http://schemas.microsoft.com/office/powerpoint/2010/main" val="2430250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762000"/>
            <a:ext cx="8001000" cy="830997"/>
          </a:xfrm>
          <a:prstGeom prst="rect">
            <a:avLst/>
          </a:prstGeom>
          <a:noFill/>
        </p:spPr>
        <p:txBody>
          <a:bodyPr wrap="square" rtlCol="0">
            <a:spAutoFit/>
          </a:bodyPr>
          <a:lstStyle/>
          <a:p>
            <a:pPr algn="ctr"/>
            <a:r>
              <a:rPr lang="en-US" sz="4800" dirty="0" err="1" smtClean="0">
                <a:latin typeface="NikoshBAN" pitchFamily="2" charset="0"/>
                <a:cs typeface="NikoshBAN" pitchFamily="2" charset="0"/>
              </a:rPr>
              <a:t>বয়ঃসন্ধিকালের</a:t>
            </a:r>
            <a:r>
              <a:rPr lang="en-US" sz="4800" dirty="0" smtClean="0">
                <a:latin typeface="NikoshBAN" pitchFamily="2" charset="0"/>
                <a:cs typeface="NikoshBAN" pitchFamily="2" charset="0"/>
              </a:rPr>
              <a:t> </a:t>
            </a:r>
            <a:r>
              <a:rPr lang="en-US" sz="4800" dirty="0" err="1" smtClean="0">
                <a:latin typeface="NikoshBAN" pitchFamily="2" charset="0"/>
                <a:cs typeface="NikoshBAN" pitchFamily="2" charset="0"/>
              </a:rPr>
              <a:t>পরির্তন</a:t>
            </a:r>
            <a:endParaRPr lang="en-US" sz="4800" dirty="0">
              <a:latin typeface="NikoshBAN" pitchFamily="2" charset="0"/>
              <a:cs typeface="NikoshBAN" pitchFamily="2" charset="0"/>
            </a:endParaRPr>
          </a:p>
        </p:txBody>
      </p:sp>
      <p:sp>
        <p:nvSpPr>
          <p:cNvPr id="4" name="TextBox 3"/>
          <p:cNvSpPr txBox="1"/>
          <p:nvPr/>
        </p:nvSpPr>
        <p:spPr>
          <a:xfrm>
            <a:off x="609600" y="2286000"/>
            <a:ext cx="8305800" cy="4154984"/>
          </a:xfrm>
          <a:prstGeom prst="rect">
            <a:avLst/>
          </a:prstGeom>
          <a:noFill/>
        </p:spPr>
        <p:txBody>
          <a:bodyPr wrap="square" rtlCol="0">
            <a:spAutoFit/>
          </a:bodyPr>
          <a:lstStyle/>
          <a:p>
            <a:r>
              <a:rPr lang="en-US" sz="4400" dirty="0" err="1" smtClean="0">
                <a:latin typeface="NikoshBAN" pitchFamily="2" charset="0"/>
                <a:cs typeface="NikoshBAN" pitchFamily="2" charset="0"/>
              </a:rPr>
              <a:t>দশ</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বছর</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বয়সের</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পর</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তিন</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থেকে</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চার</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বছর</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ধরে</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মেয়ে</a:t>
            </a:r>
            <a:r>
              <a:rPr lang="en-US" sz="4400" dirty="0" smtClean="0">
                <a:latin typeface="NikoshBAN" pitchFamily="2" charset="0"/>
                <a:cs typeface="NikoshBAN" pitchFamily="2" charset="0"/>
              </a:rPr>
              <a:t> ও </a:t>
            </a:r>
            <a:r>
              <a:rPr lang="en-US" sz="4400" dirty="0" err="1" smtClean="0">
                <a:latin typeface="NikoshBAN" pitchFamily="2" charset="0"/>
                <a:cs typeface="NikoshBAN" pitchFamily="2" charset="0"/>
              </a:rPr>
              <a:t>ছেলেদের</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শরীরে</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নানা</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রকম</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পরিবর্তন</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আসে</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বয়ঃসন্ধিকালে</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যেসব</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পরিবর্তন</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দেখা</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দেয়,সেগুলো</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প্রধানত</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তিন</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রকম</a:t>
            </a:r>
            <a:r>
              <a:rPr lang="en-US" sz="4400" dirty="0" smtClean="0">
                <a:latin typeface="NikoshBAN" pitchFamily="2" charset="0"/>
                <a:cs typeface="NikoshBAN" pitchFamily="2" charset="0"/>
              </a:rPr>
              <a:t> (ক)</a:t>
            </a:r>
            <a:r>
              <a:rPr lang="en-US" sz="4400" dirty="0" err="1" smtClean="0">
                <a:latin typeface="NikoshBAN" pitchFamily="2" charset="0"/>
                <a:cs typeface="NikoshBAN" pitchFamily="2" charset="0"/>
              </a:rPr>
              <a:t>শারীরিক</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পরিবর্তন</a:t>
            </a:r>
            <a:r>
              <a:rPr lang="en-US" sz="4400" dirty="0" smtClean="0">
                <a:latin typeface="NikoshBAN" pitchFamily="2" charset="0"/>
                <a:cs typeface="NikoshBAN" pitchFamily="2" charset="0"/>
              </a:rPr>
              <a:t> (খ) </a:t>
            </a:r>
            <a:r>
              <a:rPr lang="en-US" sz="4400" dirty="0" err="1" smtClean="0">
                <a:latin typeface="NikoshBAN" pitchFamily="2" charset="0"/>
                <a:cs typeface="NikoshBAN" pitchFamily="2" charset="0"/>
              </a:rPr>
              <a:t>মানসিক</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পরিবর্তন</a:t>
            </a:r>
            <a:r>
              <a:rPr lang="en-US" sz="4400" dirty="0" smtClean="0">
                <a:latin typeface="NikoshBAN" pitchFamily="2" charset="0"/>
                <a:cs typeface="NikoshBAN" pitchFamily="2" charset="0"/>
              </a:rPr>
              <a:t> (গ) </a:t>
            </a:r>
            <a:r>
              <a:rPr lang="en-US" sz="4400" dirty="0" err="1" smtClean="0">
                <a:latin typeface="NikoshBAN" pitchFamily="2" charset="0"/>
                <a:cs typeface="NikoshBAN" pitchFamily="2" charset="0"/>
              </a:rPr>
              <a:t>আচারনগত</a:t>
            </a:r>
            <a:r>
              <a:rPr lang="en-US" sz="4400" dirty="0" smtClean="0">
                <a:latin typeface="NikoshBAN" pitchFamily="2" charset="0"/>
                <a:cs typeface="NikoshBAN" pitchFamily="2" charset="0"/>
              </a:rPr>
              <a:t> </a:t>
            </a:r>
            <a:r>
              <a:rPr lang="en-US" sz="4400" dirty="0" err="1" smtClean="0">
                <a:latin typeface="NikoshBAN" pitchFamily="2" charset="0"/>
                <a:cs typeface="NikoshBAN" pitchFamily="2" charset="0"/>
              </a:rPr>
              <a:t>পরবর্তন</a:t>
            </a:r>
            <a:r>
              <a:rPr lang="en-US" sz="4400" dirty="0">
                <a:latin typeface="NikoshBAN" pitchFamily="2" charset="0"/>
                <a:cs typeface="NikoshBAN" pitchFamily="2" charset="0"/>
              </a:rPr>
              <a:t>।</a:t>
            </a:r>
          </a:p>
        </p:txBody>
      </p:sp>
    </p:spTree>
    <p:extLst>
      <p:ext uri="{BB962C8B-B14F-4D97-AF65-F5344CB8AC3E}">
        <p14:creationId xmlns:p14="http://schemas.microsoft.com/office/powerpoint/2010/main" val="1025613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6800" y="934065"/>
            <a:ext cx="3283446" cy="4266813"/>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 y="914400"/>
            <a:ext cx="3643506" cy="4286478"/>
          </a:xfrm>
          <a:prstGeom prst="rect">
            <a:avLst/>
          </a:prstGeom>
        </p:spPr>
      </p:pic>
    </p:spTree>
    <p:extLst>
      <p:ext uri="{BB962C8B-B14F-4D97-AF65-F5344CB8AC3E}">
        <p14:creationId xmlns:p14="http://schemas.microsoft.com/office/powerpoint/2010/main" val="2304896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225</TotalTime>
  <Words>293</Words>
  <Application>Microsoft Office PowerPoint</Application>
  <PresentationFormat>On-screen Show (4:3)</PresentationFormat>
  <Paragraphs>41</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Composite</vt:lpstr>
      <vt:lpstr>স্বাগতম</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স্বাগতম</dc:title>
  <dc:creator>new</dc:creator>
  <cp:lastModifiedBy>new</cp:lastModifiedBy>
  <cp:revision>30</cp:revision>
  <dcterms:created xsi:type="dcterms:W3CDTF">2006-08-16T00:00:00Z</dcterms:created>
  <dcterms:modified xsi:type="dcterms:W3CDTF">2020-04-02T06:15:31Z</dcterms:modified>
</cp:coreProperties>
</file>