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82" r:id="rId6"/>
    <p:sldId id="262" r:id="rId7"/>
    <p:sldId id="268" r:id="rId8"/>
    <p:sldId id="273" r:id="rId9"/>
    <p:sldId id="275" r:id="rId10"/>
    <p:sldId id="274" r:id="rId11"/>
    <p:sldId id="264" r:id="rId12"/>
    <p:sldId id="266" r:id="rId13"/>
    <p:sldId id="276" r:id="rId14"/>
    <p:sldId id="281" r:id="rId15"/>
    <p:sldId id="278" r:id="rId16"/>
    <p:sldId id="279" r:id="rId17"/>
    <p:sldId id="263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2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3" autoAdjust="0"/>
    <p:restoredTop sz="94646" autoAdjust="0"/>
  </p:normalViewPr>
  <p:slideViewPr>
    <p:cSldViewPr snapToGrid="0" showGuides="1">
      <p:cViewPr varScale="1">
        <p:scale>
          <a:sx n="69" d="100"/>
          <a:sy n="69" d="100"/>
        </p:scale>
        <p:origin x="-552" y="-102"/>
      </p:cViewPr>
      <p:guideLst>
        <p:guide orient="horz" pos="4224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4123-4642-4DEC-B8EE-75A9ABAF4805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01A06-7A08-4825-8CF0-C3FE640BB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94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993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63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08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14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649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576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1A06-7A08-4825-8CF0-C3FE640BB1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17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56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402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657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574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990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86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875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691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750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493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6EE1-40A6-438A-9EEA-ACE5F17DA90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C6B-E115-49CF-A416-02ED7633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342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6EE1-40A6-438A-9EEA-ACE5F17DA904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72C6B-E115-49CF-A416-02ED7633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011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" y="15517"/>
            <a:ext cx="12191999" cy="65314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1957388" y="790731"/>
            <a:ext cx="82867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26" y="0"/>
            <a:ext cx="6497624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100174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="" xmlns:p14="http://schemas.microsoft.com/office/powerpoint/2010/main" val="807081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3" y="1218770"/>
            <a:ext cx="8201890" cy="34875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4787298" y="4721524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086" y="5438800"/>
            <a:ext cx="10677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পুরনো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ইসলামপুর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বুড়িগঙ্গা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নবাবদের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জাদুঘর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খাজা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আহসানুল্লাহ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নামানুসারে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66655" y="180115"/>
            <a:ext cx="4959927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97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419" y="4495566"/>
            <a:ext cx="6635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74619"/>
            <a:ext cx="6844145" cy="30757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908344" y="5273635"/>
            <a:ext cx="105625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দর্শ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 উপাদান থেকে আমরা বিশেষ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 বা ব্যক্তি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বিভিন্ন 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পাই, সে বস্তু বা উপাদানই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দর্শ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1372" y="4322618"/>
            <a:ext cx="2887040" cy="79803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0" y="221680"/>
            <a:ext cx="2895600" cy="90054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355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1" y="1032094"/>
            <a:ext cx="8825345" cy="34221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</p:pic>
      <p:sp>
        <p:nvSpPr>
          <p:cNvPr id="3" name="TextBox 2"/>
          <p:cNvSpPr txBox="1"/>
          <p:nvPr/>
        </p:nvSpPr>
        <p:spPr>
          <a:xfrm>
            <a:off x="5310297" y="4441689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071" y="5062968"/>
            <a:ext cx="107388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দীর্ঘতম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সৈকত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পর্যটক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ভ্রমণে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সৈকতে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মিলনমেলা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উচ্ছ্বাসে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মুখরিত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সৈকতের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64182" y="83130"/>
            <a:ext cx="3906982" cy="886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052186"/>
            <a:ext cx="7910944" cy="32150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115945" y="4342167"/>
            <a:ext cx="271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গণভবন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9363" y="5036704"/>
            <a:ext cx="9786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১৭শ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শতাব্দীর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১৯শ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দিঘাপাতিয়া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গনভবন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দিঘাপাতিয়া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রাজবাড়ি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দয়ারাম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নাটোরের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35927" y="110840"/>
            <a:ext cx="4558146" cy="845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995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6" y="1128106"/>
            <a:ext cx="7093528" cy="31432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5413901" y="4419789"/>
            <a:ext cx="187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চলনবিল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802" y="5039834"/>
            <a:ext cx="1089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সমৃদ্ধতম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জলাভূমি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জলখাত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অনেকগুলি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৩৬৮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জলরাশিতে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সিরাজগঞ্জ-এর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110840"/>
            <a:ext cx="387927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343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8" y="1052187"/>
            <a:ext cx="7509164" cy="34643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251835" y="4619423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বিড়িসিরি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01" y="5403326"/>
            <a:ext cx="10860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বিরিশিরি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দূর্গাপুর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বিরিশিরির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বিজয়পুরে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চীনামাটির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বিজযয়পুরের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চীনামাটির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অপরুপ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সোমেশ্বরী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62400" y="110840"/>
            <a:ext cx="3990109" cy="845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064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1035592"/>
            <a:ext cx="7864277" cy="31346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154005" y="4166013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জাফলং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7905" y="4927747"/>
            <a:ext cx="10101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জাফলং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পর্যটনস্থল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জাফলং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৬২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মেঘালয়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ঘেঁষে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খাসিয়া-জৈন্তা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পাদদেশে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়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সম্মিলন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পর্যটনস্থল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1" y="207818"/>
            <a:ext cx="3962400" cy="78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928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951" y="218719"/>
            <a:ext cx="5044401" cy="6087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14" y="4547251"/>
            <a:ext cx="2743200" cy="1660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0" name="TextBox 9"/>
          <p:cNvSpPr txBox="1"/>
          <p:nvPr/>
        </p:nvSpPr>
        <p:spPr>
          <a:xfrm>
            <a:off x="0" y="1880372"/>
            <a:ext cx="624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স্থানগুলো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5" y="2479804"/>
            <a:ext cx="2706949" cy="1566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3" name="TextBox 12"/>
          <p:cNvSpPr txBox="1"/>
          <p:nvPr/>
        </p:nvSpPr>
        <p:spPr>
          <a:xfrm>
            <a:off x="549432" y="4033829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কান্তজিউ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মুন্দির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14" y="2479314"/>
            <a:ext cx="2743200" cy="1566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5" name="TextBox 14"/>
          <p:cNvSpPr txBox="1"/>
          <p:nvPr/>
        </p:nvSpPr>
        <p:spPr>
          <a:xfrm>
            <a:off x="3630724" y="3989249"/>
            <a:ext cx="199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গণভবন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247" y="6207401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কক্সবাজার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2890" y="6207400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জাফলং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8744" y="100471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84620" y="2144342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21610" y="1920310"/>
            <a:ext cx="151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80195" y="4512469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6013" y="648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55" y="4512469"/>
            <a:ext cx="2746924" cy="1600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9" name="Rounded Rectangle 18"/>
          <p:cNvSpPr/>
          <p:nvPr/>
        </p:nvSpPr>
        <p:spPr>
          <a:xfrm>
            <a:off x="1731818" y="277091"/>
            <a:ext cx="2992582" cy="1025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023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9491" y="4947132"/>
            <a:ext cx="1152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5982" y="5531906"/>
            <a:ext cx="7473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নাটোরের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চলনবিল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বিড়িসিরি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জাফলং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0619" y="137786"/>
            <a:ext cx="4987636" cy="1298377"/>
          </a:xfrm>
          <a:prstGeom prst="wedgeEllipseCallout">
            <a:avLst>
              <a:gd name="adj1" fmla="val -2506"/>
              <a:gd name="adj2" fmla="val 73112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321" t="34623"/>
          <a:stretch/>
        </p:blipFill>
        <p:spPr>
          <a:xfrm>
            <a:off x="3760940" y="1836996"/>
            <a:ext cx="4822520" cy="28352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ounded Rectangle 5"/>
          <p:cNvSpPr/>
          <p:nvPr/>
        </p:nvSpPr>
        <p:spPr>
          <a:xfrm>
            <a:off x="249382" y="3825107"/>
            <a:ext cx="3297382" cy="712706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635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824" y="0"/>
            <a:ext cx="2812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7268" y="5757978"/>
            <a:ext cx="249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9936" y="4002250"/>
            <a:ext cx="772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50" y="1039091"/>
            <a:ext cx="5817457" cy="2895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2328482" y="4485466"/>
            <a:ext cx="613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চলনবিল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2026" y="5726033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3173" y="5050620"/>
            <a:ext cx="606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সৈকতের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4336" y="6273225"/>
            <a:ext cx="5660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 সমুদ্র সৈকতের দৈর্ঘ্য ১২০ কি.মি।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691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3" grpId="0"/>
      <p:bldP spid="3" grpId="1"/>
      <p:bldP spid="4" grpId="0"/>
      <p:bldP spid="4" grpId="1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7782" y="232586"/>
            <a:ext cx="5495504" cy="6362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সপ্তম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6301" y="277092"/>
            <a:ext cx="5558754" cy="63515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1005" y="637309"/>
            <a:ext cx="3610160" cy="940653"/>
          </a:xfrm>
          <a:prstGeom prst="downArrow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4182" y="4126943"/>
            <a:ext cx="47382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gv¯ÍvwdRvi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ingvb</a:t>
            </a:r>
            <a:endParaRPr lang="en-US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wmwbqi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LvÆvcvov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wmwÏKxqv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dvwhj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wWMÖx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kvRvnvbcyi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e¸ov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bs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01716281560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mostafizar1976@gmail.com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42064" y="4341516"/>
            <a:ext cx="32960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endParaRPr lang="en-US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সময়-৪০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তারিখ-২০/০৩/২০২০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86" t="17490" r="41968" b="32255"/>
          <a:stretch/>
        </p:blipFill>
        <p:spPr>
          <a:xfrm>
            <a:off x="7716982" y="484910"/>
            <a:ext cx="2892563" cy="368876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057400" y="1871663"/>
            <a:ext cx="138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ছবি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897092" y="581889"/>
            <a:ext cx="2175164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বাংলাদেশ</a:t>
            </a:r>
            <a:r>
              <a:rPr lang="en-US" sz="1600" b="1" dirty="0" smtClean="0">
                <a:solidFill>
                  <a:schemeClr val="bg1"/>
                </a:solidFill>
              </a:rPr>
              <a:t> ও </a:t>
            </a:r>
            <a:r>
              <a:rPr lang="en-US" sz="1600" b="1" dirty="0" err="1" smtClean="0">
                <a:solidFill>
                  <a:schemeClr val="bg1"/>
                </a:solidFill>
              </a:rPr>
              <a:t>বিশ্বপরিচয়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C TECH\Desktop\m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1" y="1343890"/>
            <a:ext cx="3144982" cy="2743201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5278582" y="297132"/>
            <a:ext cx="1648691" cy="6286279"/>
            <a:chOff x="5480405" y="213460"/>
            <a:chExt cx="1010210" cy="6059606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5495235" y="213460"/>
              <a:ext cx="995380" cy="6059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480405" y="454344"/>
              <a:ext cx="995380" cy="5577840"/>
              <a:chOff x="5456342" y="550596"/>
              <a:chExt cx="995380" cy="5577840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608596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36" name="Oval 35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flipH="1">
                <a:off x="545634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23" name="Oval 22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66" dirty="0"/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576169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>
                  <a:solidFill>
                    <a:srgbClr val="00B05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2821142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9910" y="432473"/>
            <a:ext cx="6133603" cy="1104245"/>
          </a:xfrm>
          <a:prstGeom prst="downArrow">
            <a:avLst>
              <a:gd name="adj1" fmla="val 50000"/>
              <a:gd name="adj2" fmla="val 38708"/>
            </a:avLst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71" y="6107254"/>
            <a:ext cx="11477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27" y="1787235"/>
            <a:ext cx="7093527" cy="41702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="" xmlns:p14="http://schemas.microsoft.com/office/powerpoint/2010/main" val="3890545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0" y="177510"/>
            <a:ext cx="11887199" cy="6523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0440" y="4058472"/>
            <a:ext cx="89667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01" y="6263"/>
            <a:ext cx="6041199" cy="68517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1722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="" xmlns:p14="http://schemas.microsoft.com/office/powerpoint/2010/main" val="1988964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56" y="1728046"/>
            <a:ext cx="5101173" cy="3349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3" name="TextBox 12"/>
          <p:cNvSpPr txBox="1"/>
          <p:nvPr/>
        </p:nvSpPr>
        <p:spPr>
          <a:xfrm>
            <a:off x="2097345" y="5191918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সোনামসজিদ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1682" y="5147861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পাহাড়পুর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2021" y="5462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40384" y="5954175"/>
            <a:ext cx="5525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9" y="1728046"/>
            <a:ext cx="5348613" cy="3382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1" name="Rounded Rectangle 10"/>
          <p:cNvSpPr/>
          <p:nvPr/>
        </p:nvSpPr>
        <p:spPr>
          <a:xfrm>
            <a:off x="3089565" y="374073"/>
            <a:ext cx="6082144" cy="997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ব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7503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6166" y="1079152"/>
            <a:ext cx="9753600" cy="464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16057" y="2650612"/>
            <a:ext cx="5912286" cy="111481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33177" y="3838740"/>
            <a:ext cx="5623143" cy="381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88933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564" y="651164"/>
            <a:ext cx="9712036" cy="537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4239491" y="609600"/>
            <a:ext cx="2701636" cy="109450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3200" y="254000"/>
            <a:ext cx="11772900" cy="635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354" y="534554"/>
            <a:ext cx="11290300" cy="584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3693030" y="545735"/>
            <a:ext cx="3958724" cy="1595021"/>
          </a:xfrm>
          <a:prstGeom prst="downArrow">
            <a:avLst/>
          </a:prstGeom>
          <a:ln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শিখ</a:t>
            </a:r>
            <a:r>
              <a:rPr lang="en-US" sz="8800" b="1" dirty="0">
                <a:solidFill>
                  <a:srgbClr val="00B050"/>
                </a:solidFill>
                <a:cs typeface="NikoshBAN" panose="02000000000000000000" pitchFamily="2" charset="0"/>
              </a:rPr>
              <a:t>ন</a:t>
            </a:r>
            <a:r>
              <a:rPr lang="bn-BD" sz="8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ফল</a:t>
            </a:r>
            <a:r>
              <a:rPr lang="bn-BD" sz="199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 </a:t>
            </a:r>
            <a:endParaRPr lang="en-GB" sz="199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5891" y="2780205"/>
            <a:ext cx="91855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7754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28" y="1345777"/>
            <a:ext cx="6288066" cy="32416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TextBox 5"/>
          <p:cNvSpPr txBox="1"/>
          <p:nvPr/>
        </p:nvSpPr>
        <p:spPr>
          <a:xfrm>
            <a:off x="4942257" y="4648635"/>
            <a:ext cx="2430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কান্তজিউ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মুন্দির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73" y="5481718"/>
            <a:ext cx="11776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সাক্ষী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সগৌরবে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কান্তজিউ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কাহারোল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সাত-আট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কিলোমিটারদক্ষিণ-পূর্বে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সুন্দরপুর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49781" y="221673"/>
            <a:ext cx="536170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9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" t="19461"/>
          <a:stretch/>
        </p:blipFill>
        <p:spPr>
          <a:xfrm>
            <a:off x="2521527" y="977030"/>
            <a:ext cx="7010399" cy="34979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369334" y="4554989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08" y="5267549"/>
            <a:ext cx="1028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পাহাড়পুর বৌদ্ধবিহার বা সোমপুর বিহার বা সোমপুর মহাবিহার বর্তমানে ধ্বংসপ্রাপ্ত একটি </a:t>
            </a:r>
            <a:r>
              <a:rPr lang="as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বিহার ।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পালবংশের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দ্বিতীয় </a:t>
            </a:r>
            <a:r>
              <a:rPr lang="as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 শ্রী ধর্মপালদেব অষ্টম শতকের শেষের দিকে বা নবম শতকে এই বিহার তৈরি </a:t>
            </a:r>
            <a:r>
              <a:rPr lang="as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করছিলেন। </a:t>
            </a:r>
            <a:r>
              <a:rPr lang="as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১৯৮৫ </a:t>
            </a:r>
            <a:r>
              <a:rPr lang="as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এটিকে </a:t>
            </a:r>
            <a:r>
              <a:rPr lang="as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 ঐতিহ্যবাহী </a:t>
            </a:r>
            <a:r>
              <a:rPr lang="as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 </a:t>
            </a:r>
            <a:r>
              <a:rPr lang="as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 </a:t>
            </a:r>
            <a:r>
              <a:rPr lang="as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৩০০ বছর ধরে বৌদ্ধদের অতি বিখ্যাত ধর্মচর্চা কেন্দ্র ছিল।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003964" y="55420"/>
            <a:ext cx="4350327" cy="83127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429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1136073"/>
            <a:ext cx="7065817" cy="33666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5152616" y="4596584"/>
            <a:ext cx="185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964" y="5292437"/>
            <a:ext cx="1043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সর্বপ্রাচীন ও সর্ববৃহৎ নগর পুন্ড্রনগরের ধ্বংসাবশেষ বিদ্যমান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স্থানটি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বগুড়া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 থেকে ১৩ কিমি উত্তরে ঢাকা-দিনাজপুর মহাসড়কের পাশে অবস্থিত।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তাকার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ধ্বংসস্তূপটি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উত্তর-দক্ষিণে ১৫০০ মিটার এবং পূর্ব-পশ্চিমে ১৪০০ মিটার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66656" y="96986"/>
            <a:ext cx="4378036" cy="872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949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729</Words>
  <Application>Microsoft Office PowerPoint</Application>
  <PresentationFormat>Custom</PresentationFormat>
  <Paragraphs>111</Paragraphs>
  <Slides>21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 TECH</cp:lastModifiedBy>
  <cp:revision>332</cp:revision>
  <dcterms:created xsi:type="dcterms:W3CDTF">2019-11-11T05:50:36Z</dcterms:created>
  <dcterms:modified xsi:type="dcterms:W3CDTF">2020-04-01T05:16:30Z</dcterms:modified>
</cp:coreProperties>
</file>