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3" r:id="rId2"/>
    <p:sldId id="264" r:id="rId3"/>
    <p:sldId id="265" r:id="rId4"/>
    <p:sldId id="276" r:id="rId5"/>
    <p:sldId id="257" r:id="rId6"/>
    <p:sldId id="259" r:id="rId7"/>
    <p:sldId id="266" r:id="rId8"/>
    <p:sldId id="260" r:id="rId9"/>
    <p:sldId id="262" r:id="rId10"/>
    <p:sldId id="261" r:id="rId11"/>
    <p:sldId id="277" r:id="rId12"/>
    <p:sldId id="268" r:id="rId13"/>
    <p:sldId id="267" r:id="rId14"/>
    <p:sldId id="270" r:id="rId15"/>
    <p:sldId id="269" r:id="rId16"/>
    <p:sldId id="272" r:id="rId17"/>
    <p:sldId id="273" r:id="rId18"/>
    <p:sldId id="256" r:id="rId19"/>
    <p:sldId id="258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87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A96D9-FCC5-4A9D-852B-B4612902C871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7CC80-D74B-41B8-B51F-E7EBFAE73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83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প্রশ্ন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করবেন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ছবিতে আমরা কি দেখছি ? পশু-পাখি,পানি পান করছে। পানি আমাদের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একটি গুরুত্তপূর্ণ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বিষয়। চল আমরা আজ </a:t>
            </a:r>
            <a:r>
              <a:rPr lang="bn-BD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গৃহপালিত পশু-পাখির খাবার পানি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নিয়ে আলোচনা করি।</a:t>
            </a:r>
            <a:endParaRPr lang="en-US" sz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7CC80-D74B-41B8-B51F-E7EBFAE73E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7CC80-D74B-41B8-B51F-E7EBFAE73E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93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7CC80-D74B-41B8-B51F-E7EBFAE73E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3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baseline="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শিক্ষক ভিডিওটি দেখাবেন এ</a:t>
            </a:r>
            <a:r>
              <a:rPr lang="bn-BD" sz="1200" baseline="0" dirty="0" smtClean="0">
                <a:effectLst/>
                <a:latin typeface="NikoshBAN" pitchFamily="2" charset="0"/>
                <a:cs typeface="NikoshBAN" pitchFamily="2" charset="0"/>
              </a:rPr>
              <a:t>ং বইয়ে দেয়া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পশু-পাখির দেহে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পানির কার্যকারিতা সম্পর্কে</a:t>
            </a:r>
            <a:r>
              <a:rPr lang="bn-BD" sz="1200" baseline="0" dirty="0" smtClean="0">
                <a:effectLst/>
                <a:latin typeface="NikoshBAN" pitchFamily="2" charset="0"/>
                <a:cs typeface="NikoshBAN" pitchFamily="2" charset="0"/>
              </a:rPr>
              <a:t> বলবেন। </a:t>
            </a:r>
            <a:endParaRPr lang="bn-BD" sz="1200" baseline="0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7CC80-D74B-41B8-B51F-E7EBFAE73E9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1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2427-1EE2-4775-A61C-1B9DA788859D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90F-F1D0-4F99-8F7F-98D53601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1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2427-1EE2-4775-A61C-1B9DA788859D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90F-F1D0-4F99-8F7F-98D53601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3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2427-1EE2-4775-A61C-1B9DA788859D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90F-F1D0-4F99-8F7F-98D53601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4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2427-1EE2-4775-A61C-1B9DA788859D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90F-F1D0-4F99-8F7F-98D53601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8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2427-1EE2-4775-A61C-1B9DA788859D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90F-F1D0-4F99-8F7F-98D53601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1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2427-1EE2-4775-A61C-1B9DA788859D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90F-F1D0-4F99-8F7F-98D53601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8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2427-1EE2-4775-A61C-1B9DA788859D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90F-F1D0-4F99-8F7F-98D53601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2427-1EE2-4775-A61C-1B9DA788859D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90F-F1D0-4F99-8F7F-98D53601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0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2427-1EE2-4775-A61C-1B9DA788859D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90F-F1D0-4F99-8F7F-98D53601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3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2427-1EE2-4775-A61C-1B9DA788859D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90F-F1D0-4F99-8F7F-98D53601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5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2427-1EE2-4775-A61C-1B9DA788859D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90F-F1D0-4F99-8F7F-98D53601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9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62427-1EE2-4775-A61C-1B9DA788859D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F390F-F1D0-4F99-8F7F-98D53601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2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52400" y="685800"/>
            <a:ext cx="8747769" cy="44958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</a:t>
            </a:r>
          </a:p>
          <a:p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Slide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নির্দেশনা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1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14600" y="152400"/>
            <a:ext cx="4191000" cy="4876800"/>
            <a:chOff x="2590800" y="762000"/>
            <a:chExt cx="2997200" cy="5092700"/>
          </a:xfrm>
        </p:grpSpPr>
        <p:pic>
          <p:nvPicPr>
            <p:cNvPr id="3074" name="Picture 2" descr="C:\Users\MD.ASHRAFUL\Desktop\human-body-water copy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762000"/>
              <a:ext cx="2997200" cy="509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3971924" y="2262187"/>
              <a:ext cx="76200" cy="152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11404" y="5500048"/>
            <a:ext cx="559739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প্রাণিদেহে শতকরা প্রায় ৭০ ভাগ পানি।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" y="0"/>
            <a:ext cx="2809037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1" y="3773269"/>
            <a:ext cx="822959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গৃহপালিত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পশু-পাখির খাবার পানির কয়েকটি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উৎসের নাম লিখ।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304799"/>
            <a:ext cx="2490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9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9479" y="76200"/>
            <a:ext cx="576504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গৃহপালিত পশু-পাখির খাবার পানির উৎস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D.ASHRAFUL\Desktop\New folder\New folder\pukur20151015043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51094"/>
            <a:ext cx="4572000" cy="2821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D.ASHRAFUL\Desktop\New folder\New folder\নলকূপ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91001"/>
            <a:ext cx="3810000" cy="2561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D.ASHRAFUL\Desktop\New folder\New folder\farzul_1333119320_8-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81902"/>
            <a:ext cx="3810000" cy="2570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7309" y="3385066"/>
            <a:ext cx="103586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নলকূপ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4200" y="3276600"/>
            <a:ext cx="70564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কুয়া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87504" y="6179572"/>
            <a:ext cx="82105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পুকুর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7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3378" y="3212068"/>
            <a:ext cx="453842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</a:t>
            </a:r>
            <a:r>
              <a:rPr lang="as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দ্যকে </a:t>
            </a:r>
            <a: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শোষণ করতে সাহায্য করে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D.ASHRAFUL\Desktop\New folder\New folder\cat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78" y="156232"/>
            <a:ext cx="4538422" cy="289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67000" y="5943600"/>
            <a:ext cx="3555782" cy="52322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 আমরা একটি ভিডিও দেখি।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614322"/>
              </p:ext>
            </p:extLst>
          </p:nvPr>
        </p:nvGraphicFramePr>
        <p:xfrm>
          <a:off x="3442728" y="4191000"/>
          <a:ext cx="2167466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2728" y="4191000"/>
                        <a:ext cx="2167466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1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.ASHRAFUL\Desktop\New folder\New folder\62941687_1_1000x700_desi-indian-breeds-cow-three-months-pregnant-with-without-calf-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8"/>
          <a:stretch/>
        </p:blipFill>
        <p:spPr bwMode="auto">
          <a:xfrm>
            <a:off x="406874" y="609600"/>
            <a:ext cx="3301052" cy="2347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71048" y="0"/>
            <a:ext cx="5123518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পশু-পাখির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  ঘাটতি জনিত সমস্যা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87566"/>
            <a:ext cx="422491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 অভাবে খাদ্যে অনিহা হয় ও ওজন কমে যায়।</a:t>
            </a:r>
          </a:p>
        </p:txBody>
      </p:sp>
      <p:pic>
        <p:nvPicPr>
          <p:cNvPr id="3075" name="Picture 3" descr="C:\Users\MD.ASHRAFUL\Desktop\New folder\New folder\IMG0166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00412"/>
            <a:ext cx="2743200" cy="2331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88664" y="3008241"/>
            <a:ext cx="414219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গর্ভকালীন অবস্থায় পানির অভাবে বাচ্চা হুমকির সম্মুখীন হয়।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82820" y="4191000"/>
            <a:ext cx="4307736" cy="1873477"/>
            <a:chOff x="0" y="1056563"/>
            <a:chExt cx="4307736" cy="2763601"/>
          </a:xfrm>
        </p:grpSpPr>
        <p:pic>
          <p:nvPicPr>
            <p:cNvPr id="9" name="Picture 2" descr="C:\Users\MD.ASHRAFUL\Desktop\New folder\New folder\Dim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066800"/>
              <a:ext cx="1945536" cy="275336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MD.ASHRAFUL\Desktop\New folder\New folder\image_1040_15629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563"/>
              <a:ext cx="2362200" cy="276360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0" y="6248400"/>
            <a:ext cx="4114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ডিম উৎপাদন হুমকির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সম্মুখীন হয়।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988664" y="4197940"/>
            <a:ext cx="4307736" cy="1974260"/>
            <a:chOff x="4683864" y="1066800"/>
            <a:chExt cx="4307736" cy="2753364"/>
          </a:xfrm>
        </p:grpSpPr>
        <p:pic>
          <p:nvPicPr>
            <p:cNvPr id="13" name="Picture 4" descr="C:\Users\MD.ASHRAFUL\Desktop\New folder\New folder\hqdefault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864" y="1066800"/>
              <a:ext cx="2174136" cy="275336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" descr="C:\Users\MD.ASHRAFUL\Desktop\New folder\New folder\goru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066800"/>
              <a:ext cx="2133600" cy="275336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5094988" y="6282866"/>
            <a:ext cx="404901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 অভাবে মারাও যেতে পারে।</a:t>
            </a:r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3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953000"/>
            <a:ext cx="421084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পশুকে </a:t>
            </a:r>
            <a:r>
              <a:rPr lang="as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as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প্ত </a:t>
            </a:r>
            <a:r>
              <a:rPr lang="as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বিশুদ্ধ পানি খাওয়াতে </a:t>
            </a:r>
            <a:r>
              <a:rPr lang="as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292387"/>
            <a:ext cx="158226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4953000"/>
            <a:ext cx="4012061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পশু যাতে দূষিত পানি না খেতে পারে তার ব্যবস্থা করতে হবে।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মডেল কন্টেন\dairy_cows_drin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77866"/>
            <a:ext cx="4210840" cy="303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61" y="1577866"/>
            <a:ext cx="4038600" cy="3038856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6350876" y="1671198"/>
            <a:ext cx="1981200" cy="3048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5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D.ASHRAFUL\Desktop\New folder\New folder\7359a7019b0ffd89385b48e42005f100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/>
          <a:stretch/>
        </p:blipFill>
        <p:spPr bwMode="auto">
          <a:xfrm>
            <a:off x="0" y="1447799"/>
            <a:ext cx="4333237" cy="319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D.ASHRAFUL\Desktop\New folder\New folder\JAVED79_1377091363_17-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67133"/>
            <a:ext cx="4191000" cy="319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4866382"/>
            <a:ext cx="41910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শীতকালের চেয়ে গ্রীষ্মকালে পানি বেশি প্রয়োজন।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4815007"/>
            <a:ext cx="433323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শীতকালে পানি কম লাগে।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115669"/>
            <a:ext cx="914400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 প্রয়োজনীয়তা আবহাওয়ার উপর নির্ভর করে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4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57905"/>
            <a:ext cx="2819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 চাহিদা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MD.ASHRAFUL\Desktop\New folder\New folder\DSC_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8" y="1008796"/>
            <a:ext cx="4187492" cy="333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D.ASHRAFUL\Desktop\New folder\New folder\hen-drinking-water-bank-424037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08796"/>
            <a:ext cx="4187492" cy="333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320" y="4637782"/>
            <a:ext cx="417157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 দুধেল গাভি দৈনিক ৩০-৪০ লিটার পানি পান করে।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6800" y="4637782"/>
            <a:ext cx="42672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মুরগি তার খাদ্যের দ্বিগুণ পানি পান করে। মুরগি দৈনিক ২০০-৩০০মিলি পানি পান করে।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3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2167" y="152400"/>
            <a:ext cx="272222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5400" b="1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bn-BD" sz="5400" b="1" dirty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‘দুধেল গাভির জন্য পর্যাপ্ত খাবার পানির ব্যবস্থা না করলে কোন কোন ধরনের সমস্যা উদ্ভব হবে’ সে সম্পর্কে খাতায় লিখ।</a:t>
            </a:r>
            <a:endParaRPr lang="en-US" sz="33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3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66401" y="-10082"/>
            <a:ext cx="152157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7030A0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rgbClr val="7030A0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38200"/>
            <a:ext cx="681949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১) একটি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দুধেল গাভি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দৈনিক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কতটুকু পানি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করে?</a:t>
            </a:r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3781" y="1479332"/>
            <a:ext cx="218040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২০-৩০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লিটার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27434"/>
            <a:ext cx="405110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২) জীবদেহে পানির কাজ হচ্ছে-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384332"/>
            <a:ext cx="5181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পুষ্টি উপাদান কোষে পৌছানো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962400"/>
            <a:ext cx="5181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দেহে তারল্য বজায় রাখা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556234"/>
            <a:ext cx="5181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পাচকরস পরিবহনে সাহায্য করা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121166"/>
            <a:ext cx="394501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654566"/>
            <a:ext cx="17210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ii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6740" y="5697746"/>
            <a:ext cx="203809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" y="6258580"/>
            <a:ext cx="172075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6740" y="6268998"/>
            <a:ext cx="203809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479333"/>
            <a:ext cx="216918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১০-২০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লিটার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086481"/>
            <a:ext cx="215796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গ) ৩০-৪০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লিটার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05266" y="2086480"/>
            <a:ext cx="216892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৪০-৫০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লিটার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24463" y="1479839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-Shape 19"/>
          <p:cNvSpPr/>
          <p:nvPr/>
        </p:nvSpPr>
        <p:spPr>
          <a:xfrm rot="19398065">
            <a:off x="39622" y="2226721"/>
            <a:ext cx="357043" cy="19183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L-Shape 20"/>
          <p:cNvSpPr/>
          <p:nvPr/>
        </p:nvSpPr>
        <p:spPr>
          <a:xfrm rot="19398065">
            <a:off x="3012429" y="6424273"/>
            <a:ext cx="357043" cy="19183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2893781" y="1520906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2893781" y="2087494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39875" y="5654566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2966740" y="5697746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17686" y="6237457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9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9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6224" y="381000"/>
            <a:ext cx="3377849" cy="1107996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2819400"/>
            <a:ext cx="890981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গৃহপালিত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পশু-পাখি দূষিত </a:t>
            </a:r>
            <a:r>
              <a:rPr lang="bn-BD" sz="32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 পান করলে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 কী সমস্যা দেখা দেয়?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169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.ASHRAFUL\Desktop\dd7ea5dd9699982c882b39ba890dc8f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" y="492"/>
            <a:ext cx="9143835" cy="685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6600" y="2404979"/>
            <a:ext cx="19207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239399"/>
            <a:ext cx="4648200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মোসাম্মাৎমিনু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কান্দাপাড়া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নূরুন্নেছা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0" y="4239399"/>
            <a:ext cx="330431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৬ষ্ঠ</a:t>
            </a:r>
          </a:p>
          <a:p>
            <a:pPr algn="ctr">
              <a:buNone/>
            </a:pP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36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en-US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7</a:t>
            </a:r>
            <a:endParaRPr lang="bn-BD" sz="36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257800" y="76200"/>
            <a:ext cx="3276600" cy="95420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609600" y="152400"/>
            <a:ext cx="3200400" cy="95420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1172886"/>
            <a:ext cx="2081212" cy="2861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6" y="1293018"/>
            <a:ext cx="2643187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ASHRAFUL\Desktop\New folder\tumblr_mnc1syzOt11r2zyogo1_4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2" y="0"/>
            <a:ext cx="91592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80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2430" y="482025"/>
            <a:ext cx="4648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ছবিগুলো দেখ এবং একটু চিন্তা কর</a:t>
            </a:r>
          </a:p>
        </p:txBody>
      </p:sp>
      <p:pic>
        <p:nvPicPr>
          <p:cNvPr id="1028" name="Picture 4" descr="C:\Users\MD.ASHRAFUL\Desktop\New folder\New folder\cat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35831"/>
            <a:ext cx="4240165" cy="28162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d.ashraful islam_2nd session_agri_khulna\first-bloggie-upload-011411paris-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175" y="2235831"/>
            <a:ext cx="4234910" cy="28162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0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8758" y="2680014"/>
            <a:ext cx="576504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গৃহপালিত পশু-পাখির খাবার পানি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7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36576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৪)  গৃহপালিত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পশু-পাখির খাবার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ঘাটতিজনিত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সমস্যাগুলো 	সমাধানের উপায় বর্ণনা করতে পারবে।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3528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২)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গৃহপালিত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পশু-পাখির খাবার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 গুরুত্ত্ব ব্যাখ্যা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1148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৩)  গৃহপালিত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পশু-পাখির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দেহে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কার্যকারিতা ব্যাখ্যা করতে              	পারবে।</a:t>
            </a:r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00200"/>
            <a:ext cx="5503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শিক্ষার্থীরা----------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336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 পালিত পশু-পাখির খাবার পানির উৎসগুলোর নাম উল্লেখ করতে              	পারবে।।</a:t>
            </a:r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9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D.ASHRAFUL\Desktop\New folder\New folder\603229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3"/>
          <a:stretch/>
        </p:blipFill>
        <p:spPr bwMode="auto">
          <a:xfrm>
            <a:off x="167360" y="685800"/>
            <a:ext cx="409984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D.ASHRAFUL\Desktop\New folder\New folder\hen-drinking-water-bank-424037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96" y="3352800"/>
            <a:ext cx="4059204" cy="2759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MD.ASHRAFUL\Desktop\New folder\New folder\00Mr38-389957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93733"/>
            <a:ext cx="4273265" cy="2582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172200"/>
            <a:ext cx="914399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 ছাড়া মানুষ, পশু-পাখি, গাছপালা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কোনো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বাঁচতে পারে না।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r="31716" b="11381"/>
          <a:stretch/>
        </p:blipFill>
        <p:spPr bwMode="auto">
          <a:xfrm>
            <a:off x="4724400" y="3383507"/>
            <a:ext cx="4266441" cy="2729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36086" y="152400"/>
            <a:ext cx="2930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 অপর নাম জীবন।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35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D.ASHRAFUL\Desktop\New folder\New folder\Digestive-Issues-Smoothies-To-The-Resc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47" y="17391"/>
            <a:ext cx="3963253" cy="2497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2833" y="-3415"/>
            <a:ext cx="3963252" cy="2500624"/>
            <a:chOff x="1" y="-3415"/>
            <a:chExt cx="3963252" cy="2500624"/>
          </a:xfrm>
        </p:grpSpPr>
        <p:pic>
          <p:nvPicPr>
            <p:cNvPr id="4098" name="Picture 2" descr="C:\Users\MD.ASHRAFUL\Desktop\New folder\New folder\হজম-এর-সমস্যা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42500" cy="24972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Users\MD.ASHRAFUL\Desktop\New folder\New folder\water-from-air.1316084381633.gif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704272" y="234813"/>
              <a:ext cx="2497210" cy="20207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8672" y="2438400"/>
            <a:ext cx="401031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পুষ্টি উপাদান দেহের এক স্থান থেকে অন্য স্থানে যাওয়ার জন্য পানি প্রয়োজন।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97366" y="2590800"/>
            <a:ext cx="3886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 হজম হতে সাহায্য করে।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5856595"/>
            <a:ext cx="398827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শরীরের উত্তাপ নিয়ন্ত্রণ করতে পানির ভূমিকা রয়েছে।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07" y="6248400"/>
            <a:ext cx="398827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দূষিত পদার্থ দেহ থেকে বের করে।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D.ASHRAFUL\Desktop\cold-weathersafety-extensive-power-point-3-63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3" t="19709" r="5365"/>
          <a:stretch/>
        </p:blipFill>
        <p:spPr bwMode="auto">
          <a:xfrm>
            <a:off x="5943600" y="3242437"/>
            <a:ext cx="2734430" cy="255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99279"/>
            <a:ext cx="3409382" cy="227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7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474</Words>
  <Application>Microsoft Office PowerPoint</Application>
  <PresentationFormat>On-screen Show (4:3)</PresentationFormat>
  <Paragraphs>78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MD.ASHRAFUL</dc:creator>
  <cp:lastModifiedBy>ASUS</cp:lastModifiedBy>
  <cp:revision>199</cp:revision>
  <dcterms:created xsi:type="dcterms:W3CDTF">2015-10-23T02:06:10Z</dcterms:created>
  <dcterms:modified xsi:type="dcterms:W3CDTF">2020-03-18T16:58:17Z</dcterms:modified>
</cp:coreProperties>
</file>