
<file path=[Content_Types].xml><?xml version="1.0" encoding="utf-8"?>
<Types xmlns="http://schemas.openxmlformats.org/package/2006/content-types">
  <Default Extension="jpeg" ContentType="image/jpeg"/>
  <Default Extension="jpg" ContentType="image/pn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media/image5.jpg" ContentType="image/jpeg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media/image16.jpg" ContentType="image/jpeg"/>
  <Override PartName="/ppt/media/image17.jpg" ContentType="image/jpeg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media/image22.jpg" ContentType="image/jpeg"/>
  <Override PartName="/ppt/tags/tag15.xml" ContentType="application/vnd.openxmlformats-officedocument.presentationml.tags+xml"/>
  <Override PartName="/ppt/media/image23.jpg" ContentType="image/jpeg"/>
  <Override PartName="/ppt/media/image24.jpg" ContentType="image/jpeg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media/image29.jpg" ContentType="image/jpeg"/>
  <Override PartName="/ppt/media/image30.jpg" ContentType="image/jpeg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76" r:id="rId12"/>
    <p:sldId id="275" r:id="rId13"/>
    <p:sldId id="266" r:id="rId14"/>
    <p:sldId id="267" r:id="rId15"/>
    <p:sldId id="268" r:id="rId16"/>
    <p:sldId id="277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EB8"/>
    <a:srgbClr val="45AB5D"/>
    <a:srgbClr val="E91D07"/>
    <a:srgbClr val="0D0D0D"/>
    <a:srgbClr val="843C0C"/>
    <a:srgbClr val="E7E6E6"/>
    <a:srgbClr val="28D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897" autoAdjust="0"/>
  </p:normalViewPr>
  <p:slideViewPr>
    <p:cSldViewPr snapToGrid="0">
      <p:cViewPr varScale="1">
        <p:scale>
          <a:sx n="72" d="100"/>
          <a:sy n="72" d="100"/>
        </p:scale>
        <p:origin x="13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7113-89EE-4AF7-860C-7DEAECD53011}" type="datetimeFigureOut">
              <a:rPr lang="en-BM" smtClean="0"/>
              <a:t>01/04/2020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B968-B024-41DB-9F24-34A9F2D427F9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65741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7113-89EE-4AF7-860C-7DEAECD53011}" type="datetimeFigureOut">
              <a:rPr lang="en-BM" smtClean="0"/>
              <a:t>01/04/2020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B968-B024-41DB-9F24-34A9F2D427F9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54345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7113-89EE-4AF7-860C-7DEAECD53011}" type="datetimeFigureOut">
              <a:rPr lang="en-BM" smtClean="0"/>
              <a:t>01/04/2020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B968-B024-41DB-9F24-34A9F2D427F9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0956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7113-89EE-4AF7-860C-7DEAECD53011}" type="datetimeFigureOut">
              <a:rPr lang="en-BM" smtClean="0"/>
              <a:t>01/04/2020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B968-B024-41DB-9F24-34A9F2D427F9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30661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7113-89EE-4AF7-860C-7DEAECD53011}" type="datetimeFigureOut">
              <a:rPr lang="en-BM" smtClean="0"/>
              <a:t>01/04/2020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B968-B024-41DB-9F24-34A9F2D427F9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12826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7113-89EE-4AF7-860C-7DEAECD53011}" type="datetimeFigureOut">
              <a:rPr lang="en-BM" smtClean="0"/>
              <a:t>01/04/2020</a:t>
            </a:fld>
            <a:endParaRPr lang="en-B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B968-B024-41DB-9F24-34A9F2D427F9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90147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7113-89EE-4AF7-860C-7DEAECD53011}" type="datetimeFigureOut">
              <a:rPr lang="en-BM" smtClean="0"/>
              <a:t>01/04/2020</a:t>
            </a:fld>
            <a:endParaRPr lang="en-B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B968-B024-41DB-9F24-34A9F2D427F9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03634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7113-89EE-4AF7-860C-7DEAECD53011}" type="datetimeFigureOut">
              <a:rPr lang="en-BM" smtClean="0"/>
              <a:t>01/04/2020</a:t>
            </a:fld>
            <a:endParaRPr lang="en-B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B968-B024-41DB-9F24-34A9F2D427F9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72672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7113-89EE-4AF7-860C-7DEAECD53011}" type="datetimeFigureOut">
              <a:rPr lang="en-BM" smtClean="0"/>
              <a:t>01/04/2020</a:t>
            </a:fld>
            <a:endParaRPr lang="en-B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B968-B024-41DB-9F24-34A9F2D427F9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64137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7113-89EE-4AF7-860C-7DEAECD53011}" type="datetimeFigureOut">
              <a:rPr lang="en-BM" smtClean="0"/>
              <a:t>01/04/2020</a:t>
            </a:fld>
            <a:endParaRPr lang="en-B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B968-B024-41DB-9F24-34A9F2D427F9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55470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7113-89EE-4AF7-860C-7DEAECD53011}" type="datetimeFigureOut">
              <a:rPr lang="en-BM" smtClean="0"/>
              <a:t>01/04/2020</a:t>
            </a:fld>
            <a:endParaRPr lang="en-B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B968-B024-41DB-9F24-34A9F2D427F9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03286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67113-89EE-4AF7-860C-7DEAECD53011}" type="datetimeFigureOut">
              <a:rPr lang="en-BM" smtClean="0"/>
              <a:t>01/04/2020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2B968-B024-41DB-9F24-34A9F2D427F9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52319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2" Type="http://schemas.openxmlformats.org/officeDocument/2006/relationships/video" Target="NULL" TargetMode="Externa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9.tmp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video" Target="../media/media4.mp4"/><Relationship Id="rId2" Type="http://schemas.microsoft.com/office/2007/relationships/media" Target="../media/media4.mp4"/><Relationship Id="rId1" Type="http://schemas.openxmlformats.org/officeDocument/2006/relationships/tags" Target="../tags/tag12.xml"/><Relationship Id="rId6" Type="http://schemas.openxmlformats.org/officeDocument/2006/relationships/image" Target="../media/image18.png"/><Relationship Id="rId5" Type="http://schemas.openxmlformats.org/officeDocument/2006/relationships/image" Target="../media/image9.tmp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2" Type="http://schemas.openxmlformats.org/officeDocument/2006/relationships/video" Target="NULL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9.tmp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1848064-67E3-49A8-96EF-846BE95CB64F}"/>
              </a:ext>
            </a:extLst>
          </p:cNvPr>
          <p:cNvGrpSpPr/>
          <p:nvPr/>
        </p:nvGrpSpPr>
        <p:grpSpPr>
          <a:xfrm rot="774866">
            <a:off x="1213302" y="429704"/>
            <a:ext cx="3423057" cy="2408277"/>
            <a:chOff x="130059" y="282102"/>
            <a:chExt cx="3423057" cy="240827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9B96955-690B-49C7-BB0E-9E3AD532141F}"/>
                </a:ext>
              </a:extLst>
            </p:cNvPr>
            <p:cNvGrpSpPr/>
            <p:nvPr/>
          </p:nvGrpSpPr>
          <p:grpSpPr>
            <a:xfrm rot="19498848">
              <a:off x="130059" y="1134638"/>
              <a:ext cx="1430208" cy="1526361"/>
              <a:chOff x="1545125" y="1307409"/>
              <a:chExt cx="1430208" cy="1526361"/>
            </a:xfrm>
          </p:grpSpPr>
          <p:sp>
            <p:nvSpPr>
              <p:cNvPr id="14" name="Teardrop 13">
                <a:extLst>
                  <a:ext uri="{FF2B5EF4-FFF2-40B4-BE49-F238E27FC236}">
                    <a16:creationId xmlns:a16="http://schemas.microsoft.com/office/drawing/2014/main" id="{1BCFA260-193F-4C96-A1EC-E3521189B79F}"/>
                  </a:ext>
                </a:extLst>
              </p:cNvPr>
              <p:cNvSpPr/>
              <p:nvPr/>
            </p:nvSpPr>
            <p:spPr>
              <a:xfrm rot="6424954">
                <a:off x="1617656" y="1234878"/>
                <a:ext cx="1285146" cy="1430208"/>
              </a:xfrm>
              <a:prstGeom prst="teardrop">
                <a:avLst>
                  <a:gd name="adj" fmla="val 136928"/>
                </a:avLst>
              </a:prstGeom>
              <a:solidFill>
                <a:srgbClr val="E21EB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 sz="2000" b="1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EA3894-21DB-42E3-85D9-EC47D837C042}"/>
                  </a:ext>
                </a:extLst>
              </p:cNvPr>
              <p:cNvSpPr txBox="1"/>
              <p:nvPr/>
            </p:nvSpPr>
            <p:spPr>
              <a:xfrm>
                <a:off x="1610944" y="1387220"/>
                <a:ext cx="91274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8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GB" sz="8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8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endParaRPr lang="en-BM" sz="88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3BE29A-DA6B-49EE-9281-3E3AAD37BE1F}"/>
                </a:ext>
              </a:extLst>
            </p:cNvPr>
            <p:cNvGrpSpPr/>
            <p:nvPr/>
          </p:nvGrpSpPr>
          <p:grpSpPr>
            <a:xfrm rot="21322808">
              <a:off x="671651" y="298144"/>
              <a:ext cx="1430208" cy="1538092"/>
              <a:chOff x="3071807" y="1135165"/>
              <a:chExt cx="1430208" cy="1538092"/>
            </a:xfrm>
          </p:grpSpPr>
          <p:sp>
            <p:nvSpPr>
              <p:cNvPr id="17" name="Teardrop 16">
                <a:extLst>
                  <a:ext uri="{FF2B5EF4-FFF2-40B4-BE49-F238E27FC236}">
                    <a16:creationId xmlns:a16="http://schemas.microsoft.com/office/drawing/2014/main" id="{92617A95-3136-4C28-AADD-EBBD40A57509}"/>
                  </a:ext>
                </a:extLst>
              </p:cNvPr>
              <p:cNvSpPr/>
              <p:nvPr/>
            </p:nvSpPr>
            <p:spPr>
              <a:xfrm rot="7674458">
                <a:off x="3144338" y="1062634"/>
                <a:ext cx="1285146" cy="1430208"/>
              </a:xfrm>
              <a:prstGeom prst="teardrop">
                <a:avLst>
                  <a:gd name="adj" fmla="val 136928"/>
                </a:avLst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 sz="2000" b="1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0E7E25D-ECF1-4F74-887B-D3D3B7AB2A7B}"/>
                  </a:ext>
                </a:extLst>
              </p:cNvPr>
              <p:cNvSpPr txBox="1"/>
              <p:nvPr/>
            </p:nvSpPr>
            <p:spPr>
              <a:xfrm>
                <a:off x="3330538" y="1226707"/>
                <a:ext cx="91274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endParaRPr lang="en-BM" sz="88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84AF0BB-A5AA-436F-9744-35B6C0F0B7F5}"/>
                </a:ext>
              </a:extLst>
            </p:cNvPr>
            <p:cNvGrpSpPr/>
            <p:nvPr/>
          </p:nvGrpSpPr>
          <p:grpSpPr>
            <a:xfrm rot="404482">
              <a:off x="1832338" y="282102"/>
              <a:ext cx="1381062" cy="1495072"/>
              <a:chOff x="4790076" y="1290567"/>
              <a:chExt cx="1381062" cy="1495072"/>
            </a:xfrm>
          </p:grpSpPr>
          <p:sp>
            <p:nvSpPr>
              <p:cNvPr id="15" name="Teardrop 14">
                <a:extLst>
                  <a:ext uri="{FF2B5EF4-FFF2-40B4-BE49-F238E27FC236}">
                    <a16:creationId xmlns:a16="http://schemas.microsoft.com/office/drawing/2014/main" id="{55403DAC-6D17-4E02-A681-D82FE57F6686}"/>
                  </a:ext>
                </a:extLst>
              </p:cNvPr>
              <p:cNvSpPr/>
              <p:nvPr/>
            </p:nvSpPr>
            <p:spPr>
              <a:xfrm rot="9922296">
                <a:off x="4790076" y="1290567"/>
                <a:ext cx="1381062" cy="1330879"/>
              </a:xfrm>
              <a:prstGeom prst="teardrop">
                <a:avLst>
                  <a:gd name="adj" fmla="val 136928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 sz="2000" b="1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75CD9F7-F352-47EE-8428-9F85206A409E}"/>
                  </a:ext>
                </a:extLst>
              </p:cNvPr>
              <p:cNvSpPr txBox="1"/>
              <p:nvPr/>
            </p:nvSpPr>
            <p:spPr>
              <a:xfrm>
                <a:off x="4980576" y="1339089"/>
                <a:ext cx="91274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endParaRPr lang="en-BM" sz="88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A8348D8-FDBC-4A24-BF80-748901B8A598}"/>
                </a:ext>
              </a:extLst>
            </p:cNvPr>
            <p:cNvGrpSpPr/>
            <p:nvPr/>
          </p:nvGrpSpPr>
          <p:grpSpPr>
            <a:xfrm rot="2651853">
              <a:off x="2172054" y="1226339"/>
              <a:ext cx="1381062" cy="1464040"/>
              <a:chOff x="6437302" y="1439505"/>
              <a:chExt cx="1381062" cy="1464040"/>
            </a:xfrm>
          </p:grpSpPr>
          <p:sp>
            <p:nvSpPr>
              <p:cNvPr id="18" name="Teardrop 17">
                <a:extLst>
                  <a:ext uri="{FF2B5EF4-FFF2-40B4-BE49-F238E27FC236}">
                    <a16:creationId xmlns:a16="http://schemas.microsoft.com/office/drawing/2014/main" id="{EB5B1CA8-6798-4ECA-BED4-587E5CA01548}"/>
                  </a:ext>
                </a:extLst>
              </p:cNvPr>
              <p:cNvSpPr/>
              <p:nvPr/>
            </p:nvSpPr>
            <p:spPr>
              <a:xfrm rot="10513696">
                <a:off x="6437302" y="1439505"/>
                <a:ext cx="1381062" cy="1330879"/>
              </a:xfrm>
              <a:prstGeom prst="teardrop">
                <a:avLst>
                  <a:gd name="adj" fmla="val 136928"/>
                </a:avLst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 sz="2000" b="1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5D51C6-A9B5-4255-B3E5-3724F712C35C}"/>
                  </a:ext>
                </a:extLst>
              </p:cNvPr>
              <p:cNvSpPr txBox="1"/>
              <p:nvPr/>
            </p:nvSpPr>
            <p:spPr>
              <a:xfrm>
                <a:off x="6671461" y="1456995"/>
                <a:ext cx="91274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endParaRPr lang="en-BM" sz="88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1A5802-2B6E-4C43-881A-EF898A59F2AC}"/>
                </a:ext>
              </a:extLst>
            </p:cNvPr>
            <p:cNvSpPr/>
            <p:nvPr/>
          </p:nvSpPr>
          <p:spPr>
            <a:xfrm rot="18637707">
              <a:off x="2086231" y="1726897"/>
              <a:ext cx="150897" cy="1613631"/>
            </a:xfrm>
            <a:prstGeom prst="rect">
              <a:avLst/>
            </a:prstGeom>
            <a:solidFill>
              <a:srgbClr val="E21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017CE07-4974-4807-83C5-7BB072A5BA57}"/>
              </a:ext>
            </a:extLst>
          </p:cNvPr>
          <p:cNvGrpSpPr/>
          <p:nvPr/>
        </p:nvGrpSpPr>
        <p:grpSpPr>
          <a:xfrm>
            <a:off x="802119" y="3096037"/>
            <a:ext cx="7938051" cy="3783496"/>
            <a:chOff x="1868556" y="1895058"/>
            <a:chExt cx="4678018" cy="237876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96F0500-5FED-4621-8935-FC41FE0F61C7}"/>
                </a:ext>
              </a:extLst>
            </p:cNvPr>
            <p:cNvGrpSpPr/>
            <p:nvPr/>
          </p:nvGrpSpPr>
          <p:grpSpPr>
            <a:xfrm>
              <a:off x="1868556" y="1895058"/>
              <a:ext cx="4678018" cy="2378767"/>
              <a:chOff x="1895060" y="2809458"/>
              <a:chExt cx="4678018" cy="2378767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34AACC32-49FD-4EA2-AF28-2DB19875FDE5}"/>
                  </a:ext>
                </a:extLst>
              </p:cNvPr>
              <p:cNvSpPr/>
              <p:nvPr/>
            </p:nvSpPr>
            <p:spPr>
              <a:xfrm>
                <a:off x="1895060" y="3122542"/>
                <a:ext cx="4678018" cy="1845365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CDEC05F-8C62-4AAE-B206-9779915F1BF2}"/>
                  </a:ext>
                </a:extLst>
              </p:cNvPr>
              <p:cNvSpPr/>
              <p:nvPr/>
            </p:nvSpPr>
            <p:spPr>
              <a:xfrm>
                <a:off x="2445025" y="2809458"/>
                <a:ext cx="3578087" cy="38431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AC209AB-AE68-4CDF-8F76-829C631AC0C1}"/>
                  </a:ext>
                </a:extLst>
              </p:cNvPr>
              <p:cNvSpPr/>
              <p:nvPr/>
            </p:nvSpPr>
            <p:spPr>
              <a:xfrm>
                <a:off x="2835964" y="4459356"/>
                <a:ext cx="662609" cy="72886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1AE5790-DCC5-4957-AAF6-AC9471EEC0AC}"/>
                  </a:ext>
                </a:extLst>
              </p:cNvPr>
              <p:cNvSpPr/>
              <p:nvPr/>
            </p:nvSpPr>
            <p:spPr>
              <a:xfrm>
                <a:off x="4982820" y="4459356"/>
                <a:ext cx="662609" cy="72886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  <p:sp>
            <p:nvSpPr>
              <p:cNvPr id="12" name="Frame 11">
                <a:extLst>
                  <a:ext uri="{FF2B5EF4-FFF2-40B4-BE49-F238E27FC236}">
                    <a16:creationId xmlns:a16="http://schemas.microsoft.com/office/drawing/2014/main" id="{274058AD-0156-4851-9716-697828EF3EEA}"/>
                  </a:ext>
                </a:extLst>
              </p:cNvPr>
              <p:cNvSpPr/>
              <p:nvPr/>
            </p:nvSpPr>
            <p:spPr>
              <a:xfrm>
                <a:off x="3925956" y="3364688"/>
                <a:ext cx="331305" cy="384313"/>
              </a:xfrm>
              <a:prstGeom prst="frame">
                <a:avLst/>
              </a:prstGeom>
              <a:solidFill>
                <a:srgbClr val="0D0D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Frame 27">
                <a:extLst>
                  <a:ext uri="{FF2B5EF4-FFF2-40B4-BE49-F238E27FC236}">
                    <a16:creationId xmlns:a16="http://schemas.microsoft.com/office/drawing/2014/main" id="{DF14A3A2-2138-40B0-91EA-821A4A98BE66}"/>
                  </a:ext>
                </a:extLst>
              </p:cNvPr>
              <p:cNvSpPr/>
              <p:nvPr/>
            </p:nvSpPr>
            <p:spPr>
              <a:xfrm>
                <a:off x="4909933" y="3359425"/>
                <a:ext cx="331305" cy="384313"/>
              </a:xfrm>
              <a:prstGeom prst="frame">
                <a:avLst/>
              </a:prstGeom>
              <a:solidFill>
                <a:srgbClr val="0D0D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Frame 29">
                <a:extLst>
                  <a:ext uri="{FF2B5EF4-FFF2-40B4-BE49-F238E27FC236}">
                    <a16:creationId xmlns:a16="http://schemas.microsoft.com/office/drawing/2014/main" id="{7FB186FC-1715-42FD-BA06-A1938655DCA3}"/>
                  </a:ext>
                </a:extLst>
              </p:cNvPr>
              <p:cNvSpPr/>
              <p:nvPr/>
            </p:nvSpPr>
            <p:spPr>
              <a:xfrm>
                <a:off x="2941979" y="3359424"/>
                <a:ext cx="331305" cy="384313"/>
              </a:xfrm>
              <a:prstGeom prst="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10CFBD2-6866-4174-97FD-B5A0C634ED2A}"/>
                </a:ext>
              </a:extLst>
            </p:cNvPr>
            <p:cNvSpPr/>
            <p:nvPr/>
          </p:nvSpPr>
          <p:spPr>
            <a:xfrm>
              <a:off x="5121967" y="3740426"/>
              <a:ext cx="331305" cy="354497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3F6D27F-2A32-43DF-8CDA-858BEA206E70}"/>
                </a:ext>
              </a:extLst>
            </p:cNvPr>
            <p:cNvSpPr/>
            <p:nvPr/>
          </p:nvSpPr>
          <p:spPr>
            <a:xfrm>
              <a:off x="2975111" y="3719718"/>
              <a:ext cx="331305" cy="354497"/>
            </a:xfrm>
            <a:prstGeom prst="ellipse">
              <a:avLst/>
            </a:prstGeom>
            <a:solidFill>
              <a:srgbClr val="E7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01E3A6E-3B19-4450-8D30-F6219D33366B}"/>
              </a:ext>
            </a:extLst>
          </p:cNvPr>
          <p:cNvGrpSpPr/>
          <p:nvPr/>
        </p:nvGrpSpPr>
        <p:grpSpPr>
          <a:xfrm>
            <a:off x="2684766" y="-978546"/>
            <a:ext cx="635907" cy="681254"/>
            <a:chOff x="6714817" y="-503412"/>
            <a:chExt cx="635907" cy="6812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C2E16BB-2159-4A39-9852-81FAF556CB20}"/>
                </a:ext>
              </a:extLst>
            </p:cNvPr>
            <p:cNvGrpSpPr/>
            <p:nvPr/>
          </p:nvGrpSpPr>
          <p:grpSpPr>
            <a:xfrm>
              <a:off x="6714817" y="-422285"/>
              <a:ext cx="635907" cy="600127"/>
              <a:chOff x="6149206" y="367282"/>
              <a:chExt cx="635907" cy="600127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CCB5EEF-045F-4EF5-BF04-FEFA16B96BEF}"/>
                  </a:ext>
                </a:extLst>
              </p:cNvPr>
              <p:cNvSpPr/>
              <p:nvPr/>
            </p:nvSpPr>
            <p:spPr>
              <a:xfrm>
                <a:off x="6149206" y="530087"/>
                <a:ext cx="463629" cy="437322"/>
              </a:xfrm>
              <a:custGeom>
                <a:avLst/>
                <a:gdLst>
                  <a:gd name="connsiteX0" fmla="*/ 26307 w 463629"/>
                  <a:gd name="connsiteY0" fmla="*/ 238539 h 437322"/>
                  <a:gd name="connsiteX1" fmla="*/ 357611 w 463629"/>
                  <a:gd name="connsiteY1" fmla="*/ 198783 h 437322"/>
                  <a:gd name="connsiteX2" fmla="*/ 344359 w 463629"/>
                  <a:gd name="connsiteY2" fmla="*/ 251791 h 437322"/>
                  <a:gd name="connsiteX3" fmla="*/ 317855 w 463629"/>
                  <a:gd name="connsiteY3" fmla="*/ 331304 h 437322"/>
                  <a:gd name="connsiteX4" fmla="*/ 264846 w 463629"/>
                  <a:gd name="connsiteY4" fmla="*/ 384313 h 437322"/>
                  <a:gd name="connsiteX5" fmla="*/ 251594 w 463629"/>
                  <a:gd name="connsiteY5" fmla="*/ 424070 h 437322"/>
                  <a:gd name="connsiteX6" fmla="*/ 291351 w 463629"/>
                  <a:gd name="connsiteY6" fmla="*/ 437322 h 437322"/>
                  <a:gd name="connsiteX7" fmla="*/ 423872 w 463629"/>
                  <a:gd name="connsiteY7" fmla="*/ 424070 h 437322"/>
                  <a:gd name="connsiteX8" fmla="*/ 450377 w 463629"/>
                  <a:gd name="connsiteY8" fmla="*/ 397565 h 437322"/>
                  <a:gd name="connsiteX9" fmla="*/ 463629 w 463629"/>
                  <a:gd name="connsiteY9" fmla="*/ 357809 h 437322"/>
                  <a:gd name="connsiteX10" fmla="*/ 423872 w 463629"/>
                  <a:gd name="connsiteY10" fmla="*/ 278296 h 437322"/>
                  <a:gd name="connsiteX11" fmla="*/ 384116 w 463629"/>
                  <a:gd name="connsiteY11" fmla="*/ 265043 h 437322"/>
                  <a:gd name="connsiteX12" fmla="*/ 331107 w 463629"/>
                  <a:gd name="connsiteY12" fmla="*/ 198783 h 437322"/>
                  <a:gd name="connsiteX13" fmla="*/ 317855 w 463629"/>
                  <a:gd name="connsiteY13" fmla="*/ 159026 h 437322"/>
                  <a:gd name="connsiteX14" fmla="*/ 331107 w 463629"/>
                  <a:gd name="connsiteY14" fmla="*/ 119270 h 437322"/>
                  <a:gd name="connsiteX15" fmla="*/ 304603 w 463629"/>
                  <a:gd name="connsiteY15" fmla="*/ 66261 h 437322"/>
                  <a:gd name="connsiteX16" fmla="*/ 238342 w 463629"/>
                  <a:gd name="connsiteY16" fmla="*/ 13252 h 437322"/>
                  <a:gd name="connsiteX17" fmla="*/ 198585 w 463629"/>
                  <a:gd name="connsiteY17" fmla="*/ 0 h 437322"/>
                  <a:gd name="connsiteX18" fmla="*/ 66064 w 463629"/>
                  <a:gd name="connsiteY18" fmla="*/ 13252 h 437322"/>
                  <a:gd name="connsiteX19" fmla="*/ 39559 w 463629"/>
                  <a:gd name="connsiteY19" fmla="*/ 53009 h 437322"/>
                  <a:gd name="connsiteX20" fmla="*/ 26307 w 463629"/>
                  <a:gd name="connsiteY20" fmla="*/ 238539 h 437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63629" h="437322">
                    <a:moveTo>
                      <a:pt x="26307" y="238539"/>
                    </a:moveTo>
                    <a:cubicBezTo>
                      <a:pt x="79316" y="262835"/>
                      <a:pt x="123121" y="137075"/>
                      <a:pt x="357611" y="198783"/>
                    </a:cubicBezTo>
                    <a:cubicBezTo>
                      <a:pt x="375224" y="203418"/>
                      <a:pt x="349592" y="234346"/>
                      <a:pt x="344359" y="251791"/>
                    </a:cubicBezTo>
                    <a:cubicBezTo>
                      <a:pt x="336331" y="278551"/>
                      <a:pt x="337610" y="311549"/>
                      <a:pt x="317855" y="331304"/>
                    </a:cubicBezTo>
                    <a:lnTo>
                      <a:pt x="264846" y="384313"/>
                    </a:lnTo>
                    <a:cubicBezTo>
                      <a:pt x="260429" y="397565"/>
                      <a:pt x="245347" y="411576"/>
                      <a:pt x="251594" y="424070"/>
                    </a:cubicBezTo>
                    <a:cubicBezTo>
                      <a:pt x="257841" y="436564"/>
                      <a:pt x="277382" y="437322"/>
                      <a:pt x="291351" y="437322"/>
                    </a:cubicBezTo>
                    <a:cubicBezTo>
                      <a:pt x="335745" y="437322"/>
                      <a:pt x="379698" y="428487"/>
                      <a:pt x="423872" y="424070"/>
                    </a:cubicBezTo>
                    <a:cubicBezTo>
                      <a:pt x="432707" y="415235"/>
                      <a:pt x="443949" y="408279"/>
                      <a:pt x="450377" y="397565"/>
                    </a:cubicBezTo>
                    <a:cubicBezTo>
                      <a:pt x="457564" y="385587"/>
                      <a:pt x="463629" y="371778"/>
                      <a:pt x="463629" y="357809"/>
                    </a:cubicBezTo>
                    <a:cubicBezTo>
                      <a:pt x="463629" y="325410"/>
                      <a:pt x="452087" y="295225"/>
                      <a:pt x="423872" y="278296"/>
                    </a:cubicBezTo>
                    <a:cubicBezTo>
                      <a:pt x="411894" y="271109"/>
                      <a:pt x="397368" y="269461"/>
                      <a:pt x="384116" y="265043"/>
                    </a:cubicBezTo>
                    <a:cubicBezTo>
                      <a:pt x="359463" y="240391"/>
                      <a:pt x="347825" y="232218"/>
                      <a:pt x="331107" y="198783"/>
                    </a:cubicBezTo>
                    <a:cubicBezTo>
                      <a:pt x="324860" y="186289"/>
                      <a:pt x="322272" y="172278"/>
                      <a:pt x="317855" y="159026"/>
                    </a:cubicBezTo>
                    <a:cubicBezTo>
                      <a:pt x="322272" y="145774"/>
                      <a:pt x="333082" y="133098"/>
                      <a:pt x="331107" y="119270"/>
                    </a:cubicBezTo>
                    <a:cubicBezTo>
                      <a:pt x="328313" y="99713"/>
                      <a:pt x="315561" y="82698"/>
                      <a:pt x="304603" y="66261"/>
                    </a:cubicBezTo>
                    <a:cubicBezTo>
                      <a:pt x="292277" y="47772"/>
                      <a:pt x="256064" y="22113"/>
                      <a:pt x="238342" y="13252"/>
                    </a:cubicBezTo>
                    <a:cubicBezTo>
                      <a:pt x="225848" y="7005"/>
                      <a:pt x="211837" y="4417"/>
                      <a:pt x="198585" y="0"/>
                    </a:cubicBezTo>
                    <a:cubicBezTo>
                      <a:pt x="154411" y="4417"/>
                      <a:pt x="108180" y="-787"/>
                      <a:pt x="66064" y="13252"/>
                    </a:cubicBezTo>
                    <a:cubicBezTo>
                      <a:pt x="50954" y="18289"/>
                      <a:pt x="46682" y="38763"/>
                      <a:pt x="39559" y="53009"/>
                    </a:cubicBezTo>
                    <a:cubicBezTo>
                      <a:pt x="12338" y="107450"/>
                      <a:pt x="-26702" y="214243"/>
                      <a:pt x="26307" y="238539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F2C1C18-3833-415C-8C93-70037F63630A}"/>
                  </a:ext>
                </a:extLst>
              </p:cNvPr>
              <p:cNvSpPr/>
              <p:nvPr/>
            </p:nvSpPr>
            <p:spPr>
              <a:xfrm>
                <a:off x="6475534" y="367282"/>
                <a:ext cx="177057" cy="361588"/>
              </a:xfrm>
              <a:custGeom>
                <a:avLst/>
                <a:gdLst>
                  <a:gd name="connsiteX0" fmla="*/ 44536 w 177057"/>
                  <a:gd name="connsiteY0" fmla="*/ 3779 h 361588"/>
                  <a:gd name="connsiteX1" fmla="*/ 18031 w 177057"/>
                  <a:gd name="connsiteY1" fmla="*/ 123048 h 361588"/>
                  <a:gd name="connsiteX2" fmla="*/ 4779 w 177057"/>
                  <a:gd name="connsiteY2" fmla="*/ 189309 h 361588"/>
                  <a:gd name="connsiteX3" fmla="*/ 57788 w 177057"/>
                  <a:gd name="connsiteY3" fmla="*/ 361588 h 361588"/>
                  <a:gd name="connsiteX4" fmla="*/ 124049 w 177057"/>
                  <a:gd name="connsiteY4" fmla="*/ 348335 h 361588"/>
                  <a:gd name="connsiteX5" fmla="*/ 150553 w 177057"/>
                  <a:gd name="connsiteY5" fmla="*/ 308579 h 361588"/>
                  <a:gd name="connsiteX6" fmla="*/ 163805 w 177057"/>
                  <a:gd name="connsiteY6" fmla="*/ 242318 h 361588"/>
                  <a:gd name="connsiteX7" fmla="*/ 177057 w 177057"/>
                  <a:gd name="connsiteY7" fmla="*/ 189309 h 361588"/>
                  <a:gd name="connsiteX8" fmla="*/ 163805 w 177057"/>
                  <a:gd name="connsiteY8" fmla="*/ 123048 h 361588"/>
                  <a:gd name="connsiteX9" fmla="*/ 124049 w 177057"/>
                  <a:gd name="connsiteY9" fmla="*/ 109796 h 361588"/>
                  <a:gd name="connsiteX10" fmla="*/ 97544 w 177057"/>
                  <a:gd name="connsiteY10" fmla="*/ 83292 h 361588"/>
                  <a:gd name="connsiteX11" fmla="*/ 44536 w 177057"/>
                  <a:gd name="connsiteY11" fmla="*/ 3779 h 361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7057" h="361588">
                    <a:moveTo>
                      <a:pt x="44536" y="3779"/>
                    </a:moveTo>
                    <a:cubicBezTo>
                      <a:pt x="31284" y="10405"/>
                      <a:pt x="55475" y="-45452"/>
                      <a:pt x="18031" y="123048"/>
                    </a:cubicBezTo>
                    <a:cubicBezTo>
                      <a:pt x="13145" y="145036"/>
                      <a:pt x="9196" y="167222"/>
                      <a:pt x="4779" y="189309"/>
                    </a:cubicBezTo>
                    <a:cubicBezTo>
                      <a:pt x="9648" y="247737"/>
                      <a:pt x="-29925" y="361588"/>
                      <a:pt x="57788" y="361588"/>
                    </a:cubicBezTo>
                    <a:cubicBezTo>
                      <a:pt x="80312" y="361588"/>
                      <a:pt x="101962" y="352753"/>
                      <a:pt x="124049" y="348335"/>
                    </a:cubicBezTo>
                    <a:cubicBezTo>
                      <a:pt x="132884" y="335083"/>
                      <a:pt x="144961" y="323492"/>
                      <a:pt x="150553" y="308579"/>
                    </a:cubicBezTo>
                    <a:cubicBezTo>
                      <a:pt x="158462" y="287489"/>
                      <a:pt x="158919" y="264306"/>
                      <a:pt x="163805" y="242318"/>
                    </a:cubicBezTo>
                    <a:cubicBezTo>
                      <a:pt x="167756" y="224538"/>
                      <a:pt x="172640" y="206979"/>
                      <a:pt x="177057" y="189309"/>
                    </a:cubicBezTo>
                    <a:cubicBezTo>
                      <a:pt x="172640" y="167222"/>
                      <a:pt x="176299" y="141790"/>
                      <a:pt x="163805" y="123048"/>
                    </a:cubicBezTo>
                    <a:cubicBezTo>
                      <a:pt x="156057" y="111425"/>
                      <a:pt x="136027" y="116983"/>
                      <a:pt x="124049" y="109796"/>
                    </a:cubicBezTo>
                    <a:cubicBezTo>
                      <a:pt x="113335" y="103368"/>
                      <a:pt x="105349" y="93048"/>
                      <a:pt x="97544" y="83292"/>
                    </a:cubicBezTo>
                    <a:cubicBezTo>
                      <a:pt x="62798" y="39860"/>
                      <a:pt x="57788" y="-2847"/>
                      <a:pt x="44536" y="37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2454054-E3DB-4C0C-A2F7-1E6A9C373E1A}"/>
                  </a:ext>
                </a:extLst>
              </p:cNvPr>
              <p:cNvSpPr/>
              <p:nvPr/>
            </p:nvSpPr>
            <p:spPr>
              <a:xfrm>
                <a:off x="6503011" y="719863"/>
                <a:ext cx="282102" cy="141528"/>
              </a:xfrm>
              <a:custGeom>
                <a:avLst/>
                <a:gdLst>
                  <a:gd name="connsiteX0" fmla="*/ 17059 w 282102"/>
                  <a:gd name="connsiteY0" fmla="*/ 9007 h 141528"/>
                  <a:gd name="connsiteX1" fmla="*/ 268850 w 282102"/>
                  <a:gd name="connsiteY1" fmla="*/ 62015 h 141528"/>
                  <a:gd name="connsiteX2" fmla="*/ 282102 w 282102"/>
                  <a:gd name="connsiteY2" fmla="*/ 101772 h 141528"/>
                  <a:gd name="connsiteX3" fmla="*/ 202589 w 282102"/>
                  <a:gd name="connsiteY3" fmla="*/ 141528 h 141528"/>
                  <a:gd name="connsiteX4" fmla="*/ 123076 w 282102"/>
                  <a:gd name="connsiteY4" fmla="*/ 128276 h 141528"/>
                  <a:gd name="connsiteX5" fmla="*/ 70067 w 282102"/>
                  <a:gd name="connsiteY5" fmla="*/ 48763 h 141528"/>
                  <a:gd name="connsiteX6" fmla="*/ 30311 w 282102"/>
                  <a:gd name="connsiteY6" fmla="*/ 22259 h 141528"/>
                  <a:gd name="connsiteX7" fmla="*/ 17059 w 282102"/>
                  <a:gd name="connsiteY7" fmla="*/ 9007 h 141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102" h="141528">
                    <a:moveTo>
                      <a:pt x="17059" y="9007"/>
                    </a:moveTo>
                    <a:cubicBezTo>
                      <a:pt x="56815" y="15633"/>
                      <a:pt x="218194" y="-39299"/>
                      <a:pt x="268850" y="62015"/>
                    </a:cubicBezTo>
                    <a:cubicBezTo>
                      <a:pt x="275097" y="74509"/>
                      <a:pt x="277685" y="88520"/>
                      <a:pt x="282102" y="101772"/>
                    </a:cubicBezTo>
                    <a:cubicBezTo>
                      <a:pt x="262000" y="115173"/>
                      <a:pt x="230023" y="141528"/>
                      <a:pt x="202589" y="141528"/>
                    </a:cubicBezTo>
                    <a:cubicBezTo>
                      <a:pt x="175719" y="141528"/>
                      <a:pt x="149580" y="132693"/>
                      <a:pt x="123076" y="128276"/>
                    </a:cubicBezTo>
                    <a:cubicBezTo>
                      <a:pt x="23266" y="61738"/>
                      <a:pt x="138525" y="151452"/>
                      <a:pt x="70067" y="48763"/>
                    </a:cubicBezTo>
                    <a:cubicBezTo>
                      <a:pt x="61232" y="35511"/>
                      <a:pt x="44557" y="29382"/>
                      <a:pt x="30311" y="22259"/>
                    </a:cubicBezTo>
                    <a:cubicBezTo>
                      <a:pt x="17817" y="16012"/>
                      <a:pt x="-22697" y="2381"/>
                      <a:pt x="17059" y="900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1FCEFB-D451-47D6-8F7E-B4582B7B3760}"/>
                </a:ext>
              </a:extLst>
            </p:cNvPr>
            <p:cNvSpPr/>
            <p:nvPr/>
          </p:nvSpPr>
          <p:spPr>
            <a:xfrm>
              <a:off x="6765238" y="-503412"/>
              <a:ext cx="286769" cy="375187"/>
            </a:xfrm>
            <a:custGeom>
              <a:avLst/>
              <a:gdLst>
                <a:gd name="connsiteX0" fmla="*/ 0 w 291548"/>
                <a:gd name="connsiteY0" fmla="*/ 81453 h 293836"/>
                <a:gd name="connsiteX1" fmla="*/ 79513 w 291548"/>
                <a:gd name="connsiteY1" fmla="*/ 94705 h 293836"/>
                <a:gd name="connsiteX2" fmla="*/ 159026 w 291548"/>
                <a:gd name="connsiteY2" fmla="*/ 121210 h 293836"/>
                <a:gd name="connsiteX3" fmla="*/ 265044 w 291548"/>
                <a:gd name="connsiteY3" fmla="*/ 213975 h 293836"/>
                <a:gd name="connsiteX4" fmla="*/ 291548 w 291548"/>
                <a:gd name="connsiteY4" fmla="*/ 253731 h 293836"/>
                <a:gd name="connsiteX5" fmla="*/ 265044 w 291548"/>
                <a:gd name="connsiteY5" fmla="*/ 227227 h 293836"/>
                <a:gd name="connsiteX6" fmla="*/ 225287 w 291548"/>
                <a:gd name="connsiteY6" fmla="*/ 213975 h 293836"/>
                <a:gd name="connsiteX7" fmla="*/ 225287 w 291548"/>
                <a:gd name="connsiteY7" fmla="*/ 1940 h 293836"/>
                <a:gd name="connsiteX8" fmla="*/ 238539 w 291548"/>
                <a:gd name="connsiteY8" fmla="*/ 1940 h 29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548" h="293836">
                  <a:moveTo>
                    <a:pt x="0" y="81453"/>
                  </a:moveTo>
                  <a:cubicBezTo>
                    <a:pt x="26504" y="85870"/>
                    <a:pt x="53445" y="88188"/>
                    <a:pt x="79513" y="94705"/>
                  </a:cubicBezTo>
                  <a:cubicBezTo>
                    <a:pt x="106617" y="101481"/>
                    <a:pt x="159026" y="121210"/>
                    <a:pt x="159026" y="121210"/>
                  </a:cubicBezTo>
                  <a:cubicBezTo>
                    <a:pt x="191588" y="145631"/>
                    <a:pt x="242168" y="179660"/>
                    <a:pt x="265044" y="213975"/>
                  </a:cubicBezTo>
                  <a:lnTo>
                    <a:pt x="291548" y="253731"/>
                  </a:lnTo>
                  <a:cubicBezTo>
                    <a:pt x="263460" y="337998"/>
                    <a:pt x="293474" y="269871"/>
                    <a:pt x="265044" y="227227"/>
                  </a:cubicBezTo>
                  <a:cubicBezTo>
                    <a:pt x="257295" y="215604"/>
                    <a:pt x="238539" y="218392"/>
                    <a:pt x="225287" y="213975"/>
                  </a:cubicBezTo>
                  <a:cubicBezTo>
                    <a:pt x="196199" y="126709"/>
                    <a:pt x="201163" y="158745"/>
                    <a:pt x="225287" y="1940"/>
                  </a:cubicBezTo>
                  <a:cubicBezTo>
                    <a:pt x="225959" y="-2426"/>
                    <a:pt x="234122" y="1940"/>
                    <a:pt x="238539" y="1940"/>
                  </a:cubicBezTo>
                </a:path>
              </a:pathLst>
            </a:custGeom>
            <a:noFill/>
            <a:ln>
              <a:solidFill>
                <a:srgbClr val="0D0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0F127A0-068E-4D05-ACCA-4BCDB624AC04}"/>
              </a:ext>
            </a:extLst>
          </p:cNvPr>
          <p:cNvGrpSpPr/>
          <p:nvPr/>
        </p:nvGrpSpPr>
        <p:grpSpPr>
          <a:xfrm rot="3666991">
            <a:off x="-914693" y="1345384"/>
            <a:ext cx="635907" cy="681254"/>
            <a:chOff x="6714817" y="-503412"/>
            <a:chExt cx="635907" cy="681254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93BEB0E-06E3-4FAE-BD1C-60F485B02E70}"/>
                </a:ext>
              </a:extLst>
            </p:cNvPr>
            <p:cNvGrpSpPr/>
            <p:nvPr/>
          </p:nvGrpSpPr>
          <p:grpSpPr>
            <a:xfrm>
              <a:off x="6714817" y="-422285"/>
              <a:ext cx="635907" cy="600127"/>
              <a:chOff x="6149206" y="367282"/>
              <a:chExt cx="635907" cy="600127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A3E8CF0-9D94-46CE-8D8A-57B03D4D590C}"/>
                  </a:ext>
                </a:extLst>
              </p:cNvPr>
              <p:cNvSpPr/>
              <p:nvPr/>
            </p:nvSpPr>
            <p:spPr>
              <a:xfrm>
                <a:off x="6149206" y="530087"/>
                <a:ext cx="463629" cy="437322"/>
              </a:xfrm>
              <a:custGeom>
                <a:avLst/>
                <a:gdLst>
                  <a:gd name="connsiteX0" fmla="*/ 26307 w 463629"/>
                  <a:gd name="connsiteY0" fmla="*/ 238539 h 437322"/>
                  <a:gd name="connsiteX1" fmla="*/ 357611 w 463629"/>
                  <a:gd name="connsiteY1" fmla="*/ 198783 h 437322"/>
                  <a:gd name="connsiteX2" fmla="*/ 344359 w 463629"/>
                  <a:gd name="connsiteY2" fmla="*/ 251791 h 437322"/>
                  <a:gd name="connsiteX3" fmla="*/ 317855 w 463629"/>
                  <a:gd name="connsiteY3" fmla="*/ 331304 h 437322"/>
                  <a:gd name="connsiteX4" fmla="*/ 264846 w 463629"/>
                  <a:gd name="connsiteY4" fmla="*/ 384313 h 437322"/>
                  <a:gd name="connsiteX5" fmla="*/ 251594 w 463629"/>
                  <a:gd name="connsiteY5" fmla="*/ 424070 h 437322"/>
                  <a:gd name="connsiteX6" fmla="*/ 291351 w 463629"/>
                  <a:gd name="connsiteY6" fmla="*/ 437322 h 437322"/>
                  <a:gd name="connsiteX7" fmla="*/ 423872 w 463629"/>
                  <a:gd name="connsiteY7" fmla="*/ 424070 h 437322"/>
                  <a:gd name="connsiteX8" fmla="*/ 450377 w 463629"/>
                  <a:gd name="connsiteY8" fmla="*/ 397565 h 437322"/>
                  <a:gd name="connsiteX9" fmla="*/ 463629 w 463629"/>
                  <a:gd name="connsiteY9" fmla="*/ 357809 h 437322"/>
                  <a:gd name="connsiteX10" fmla="*/ 423872 w 463629"/>
                  <a:gd name="connsiteY10" fmla="*/ 278296 h 437322"/>
                  <a:gd name="connsiteX11" fmla="*/ 384116 w 463629"/>
                  <a:gd name="connsiteY11" fmla="*/ 265043 h 437322"/>
                  <a:gd name="connsiteX12" fmla="*/ 331107 w 463629"/>
                  <a:gd name="connsiteY12" fmla="*/ 198783 h 437322"/>
                  <a:gd name="connsiteX13" fmla="*/ 317855 w 463629"/>
                  <a:gd name="connsiteY13" fmla="*/ 159026 h 437322"/>
                  <a:gd name="connsiteX14" fmla="*/ 331107 w 463629"/>
                  <a:gd name="connsiteY14" fmla="*/ 119270 h 437322"/>
                  <a:gd name="connsiteX15" fmla="*/ 304603 w 463629"/>
                  <a:gd name="connsiteY15" fmla="*/ 66261 h 437322"/>
                  <a:gd name="connsiteX16" fmla="*/ 238342 w 463629"/>
                  <a:gd name="connsiteY16" fmla="*/ 13252 h 437322"/>
                  <a:gd name="connsiteX17" fmla="*/ 198585 w 463629"/>
                  <a:gd name="connsiteY17" fmla="*/ 0 h 437322"/>
                  <a:gd name="connsiteX18" fmla="*/ 66064 w 463629"/>
                  <a:gd name="connsiteY18" fmla="*/ 13252 h 437322"/>
                  <a:gd name="connsiteX19" fmla="*/ 39559 w 463629"/>
                  <a:gd name="connsiteY19" fmla="*/ 53009 h 437322"/>
                  <a:gd name="connsiteX20" fmla="*/ 26307 w 463629"/>
                  <a:gd name="connsiteY20" fmla="*/ 238539 h 437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63629" h="437322">
                    <a:moveTo>
                      <a:pt x="26307" y="238539"/>
                    </a:moveTo>
                    <a:cubicBezTo>
                      <a:pt x="79316" y="262835"/>
                      <a:pt x="123121" y="137075"/>
                      <a:pt x="357611" y="198783"/>
                    </a:cubicBezTo>
                    <a:cubicBezTo>
                      <a:pt x="375224" y="203418"/>
                      <a:pt x="349592" y="234346"/>
                      <a:pt x="344359" y="251791"/>
                    </a:cubicBezTo>
                    <a:cubicBezTo>
                      <a:pt x="336331" y="278551"/>
                      <a:pt x="337610" y="311549"/>
                      <a:pt x="317855" y="331304"/>
                    </a:cubicBezTo>
                    <a:lnTo>
                      <a:pt x="264846" y="384313"/>
                    </a:lnTo>
                    <a:cubicBezTo>
                      <a:pt x="260429" y="397565"/>
                      <a:pt x="245347" y="411576"/>
                      <a:pt x="251594" y="424070"/>
                    </a:cubicBezTo>
                    <a:cubicBezTo>
                      <a:pt x="257841" y="436564"/>
                      <a:pt x="277382" y="437322"/>
                      <a:pt x="291351" y="437322"/>
                    </a:cubicBezTo>
                    <a:cubicBezTo>
                      <a:pt x="335745" y="437322"/>
                      <a:pt x="379698" y="428487"/>
                      <a:pt x="423872" y="424070"/>
                    </a:cubicBezTo>
                    <a:cubicBezTo>
                      <a:pt x="432707" y="415235"/>
                      <a:pt x="443949" y="408279"/>
                      <a:pt x="450377" y="397565"/>
                    </a:cubicBezTo>
                    <a:cubicBezTo>
                      <a:pt x="457564" y="385587"/>
                      <a:pt x="463629" y="371778"/>
                      <a:pt x="463629" y="357809"/>
                    </a:cubicBezTo>
                    <a:cubicBezTo>
                      <a:pt x="463629" y="325410"/>
                      <a:pt x="452087" y="295225"/>
                      <a:pt x="423872" y="278296"/>
                    </a:cubicBezTo>
                    <a:cubicBezTo>
                      <a:pt x="411894" y="271109"/>
                      <a:pt x="397368" y="269461"/>
                      <a:pt x="384116" y="265043"/>
                    </a:cubicBezTo>
                    <a:cubicBezTo>
                      <a:pt x="359463" y="240391"/>
                      <a:pt x="347825" y="232218"/>
                      <a:pt x="331107" y="198783"/>
                    </a:cubicBezTo>
                    <a:cubicBezTo>
                      <a:pt x="324860" y="186289"/>
                      <a:pt x="322272" y="172278"/>
                      <a:pt x="317855" y="159026"/>
                    </a:cubicBezTo>
                    <a:cubicBezTo>
                      <a:pt x="322272" y="145774"/>
                      <a:pt x="333082" y="133098"/>
                      <a:pt x="331107" y="119270"/>
                    </a:cubicBezTo>
                    <a:cubicBezTo>
                      <a:pt x="328313" y="99713"/>
                      <a:pt x="315561" y="82698"/>
                      <a:pt x="304603" y="66261"/>
                    </a:cubicBezTo>
                    <a:cubicBezTo>
                      <a:pt x="292277" y="47772"/>
                      <a:pt x="256064" y="22113"/>
                      <a:pt x="238342" y="13252"/>
                    </a:cubicBezTo>
                    <a:cubicBezTo>
                      <a:pt x="225848" y="7005"/>
                      <a:pt x="211837" y="4417"/>
                      <a:pt x="198585" y="0"/>
                    </a:cubicBezTo>
                    <a:cubicBezTo>
                      <a:pt x="154411" y="4417"/>
                      <a:pt x="108180" y="-787"/>
                      <a:pt x="66064" y="13252"/>
                    </a:cubicBezTo>
                    <a:cubicBezTo>
                      <a:pt x="50954" y="18289"/>
                      <a:pt x="46682" y="38763"/>
                      <a:pt x="39559" y="53009"/>
                    </a:cubicBezTo>
                    <a:cubicBezTo>
                      <a:pt x="12338" y="107450"/>
                      <a:pt x="-26702" y="214243"/>
                      <a:pt x="26307" y="238539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33829AC-476F-455E-AAD1-A01F1EF78B86}"/>
                  </a:ext>
                </a:extLst>
              </p:cNvPr>
              <p:cNvSpPr/>
              <p:nvPr/>
            </p:nvSpPr>
            <p:spPr>
              <a:xfrm>
                <a:off x="6475534" y="367282"/>
                <a:ext cx="177057" cy="361588"/>
              </a:xfrm>
              <a:custGeom>
                <a:avLst/>
                <a:gdLst>
                  <a:gd name="connsiteX0" fmla="*/ 44536 w 177057"/>
                  <a:gd name="connsiteY0" fmla="*/ 3779 h 361588"/>
                  <a:gd name="connsiteX1" fmla="*/ 18031 w 177057"/>
                  <a:gd name="connsiteY1" fmla="*/ 123048 h 361588"/>
                  <a:gd name="connsiteX2" fmla="*/ 4779 w 177057"/>
                  <a:gd name="connsiteY2" fmla="*/ 189309 h 361588"/>
                  <a:gd name="connsiteX3" fmla="*/ 57788 w 177057"/>
                  <a:gd name="connsiteY3" fmla="*/ 361588 h 361588"/>
                  <a:gd name="connsiteX4" fmla="*/ 124049 w 177057"/>
                  <a:gd name="connsiteY4" fmla="*/ 348335 h 361588"/>
                  <a:gd name="connsiteX5" fmla="*/ 150553 w 177057"/>
                  <a:gd name="connsiteY5" fmla="*/ 308579 h 361588"/>
                  <a:gd name="connsiteX6" fmla="*/ 163805 w 177057"/>
                  <a:gd name="connsiteY6" fmla="*/ 242318 h 361588"/>
                  <a:gd name="connsiteX7" fmla="*/ 177057 w 177057"/>
                  <a:gd name="connsiteY7" fmla="*/ 189309 h 361588"/>
                  <a:gd name="connsiteX8" fmla="*/ 163805 w 177057"/>
                  <a:gd name="connsiteY8" fmla="*/ 123048 h 361588"/>
                  <a:gd name="connsiteX9" fmla="*/ 124049 w 177057"/>
                  <a:gd name="connsiteY9" fmla="*/ 109796 h 361588"/>
                  <a:gd name="connsiteX10" fmla="*/ 97544 w 177057"/>
                  <a:gd name="connsiteY10" fmla="*/ 83292 h 361588"/>
                  <a:gd name="connsiteX11" fmla="*/ 44536 w 177057"/>
                  <a:gd name="connsiteY11" fmla="*/ 3779 h 361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7057" h="361588">
                    <a:moveTo>
                      <a:pt x="44536" y="3779"/>
                    </a:moveTo>
                    <a:cubicBezTo>
                      <a:pt x="31284" y="10405"/>
                      <a:pt x="55475" y="-45452"/>
                      <a:pt x="18031" y="123048"/>
                    </a:cubicBezTo>
                    <a:cubicBezTo>
                      <a:pt x="13145" y="145036"/>
                      <a:pt x="9196" y="167222"/>
                      <a:pt x="4779" y="189309"/>
                    </a:cubicBezTo>
                    <a:cubicBezTo>
                      <a:pt x="9648" y="247737"/>
                      <a:pt x="-29925" y="361588"/>
                      <a:pt x="57788" y="361588"/>
                    </a:cubicBezTo>
                    <a:cubicBezTo>
                      <a:pt x="80312" y="361588"/>
                      <a:pt x="101962" y="352753"/>
                      <a:pt x="124049" y="348335"/>
                    </a:cubicBezTo>
                    <a:cubicBezTo>
                      <a:pt x="132884" y="335083"/>
                      <a:pt x="144961" y="323492"/>
                      <a:pt x="150553" y="308579"/>
                    </a:cubicBezTo>
                    <a:cubicBezTo>
                      <a:pt x="158462" y="287489"/>
                      <a:pt x="158919" y="264306"/>
                      <a:pt x="163805" y="242318"/>
                    </a:cubicBezTo>
                    <a:cubicBezTo>
                      <a:pt x="167756" y="224538"/>
                      <a:pt x="172640" y="206979"/>
                      <a:pt x="177057" y="189309"/>
                    </a:cubicBezTo>
                    <a:cubicBezTo>
                      <a:pt x="172640" y="167222"/>
                      <a:pt x="176299" y="141790"/>
                      <a:pt x="163805" y="123048"/>
                    </a:cubicBezTo>
                    <a:cubicBezTo>
                      <a:pt x="156057" y="111425"/>
                      <a:pt x="136027" y="116983"/>
                      <a:pt x="124049" y="109796"/>
                    </a:cubicBezTo>
                    <a:cubicBezTo>
                      <a:pt x="113335" y="103368"/>
                      <a:pt x="105349" y="93048"/>
                      <a:pt x="97544" y="83292"/>
                    </a:cubicBezTo>
                    <a:cubicBezTo>
                      <a:pt x="62798" y="39860"/>
                      <a:pt x="57788" y="-2847"/>
                      <a:pt x="44536" y="37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F263DE3-15E4-4256-907D-B0CA7F85ADDA}"/>
                  </a:ext>
                </a:extLst>
              </p:cNvPr>
              <p:cNvSpPr/>
              <p:nvPr/>
            </p:nvSpPr>
            <p:spPr>
              <a:xfrm>
                <a:off x="6503011" y="719863"/>
                <a:ext cx="282102" cy="141528"/>
              </a:xfrm>
              <a:custGeom>
                <a:avLst/>
                <a:gdLst>
                  <a:gd name="connsiteX0" fmla="*/ 17059 w 282102"/>
                  <a:gd name="connsiteY0" fmla="*/ 9007 h 141528"/>
                  <a:gd name="connsiteX1" fmla="*/ 268850 w 282102"/>
                  <a:gd name="connsiteY1" fmla="*/ 62015 h 141528"/>
                  <a:gd name="connsiteX2" fmla="*/ 282102 w 282102"/>
                  <a:gd name="connsiteY2" fmla="*/ 101772 h 141528"/>
                  <a:gd name="connsiteX3" fmla="*/ 202589 w 282102"/>
                  <a:gd name="connsiteY3" fmla="*/ 141528 h 141528"/>
                  <a:gd name="connsiteX4" fmla="*/ 123076 w 282102"/>
                  <a:gd name="connsiteY4" fmla="*/ 128276 h 141528"/>
                  <a:gd name="connsiteX5" fmla="*/ 70067 w 282102"/>
                  <a:gd name="connsiteY5" fmla="*/ 48763 h 141528"/>
                  <a:gd name="connsiteX6" fmla="*/ 30311 w 282102"/>
                  <a:gd name="connsiteY6" fmla="*/ 22259 h 141528"/>
                  <a:gd name="connsiteX7" fmla="*/ 17059 w 282102"/>
                  <a:gd name="connsiteY7" fmla="*/ 9007 h 141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102" h="141528">
                    <a:moveTo>
                      <a:pt x="17059" y="9007"/>
                    </a:moveTo>
                    <a:cubicBezTo>
                      <a:pt x="56815" y="15633"/>
                      <a:pt x="218194" y="-39299"/>
                      <a:pt x="268850" y="62015"/>
                    </a:cubicBezTo>
                    <a:cubicBezTo>
                      <a:pt x="275097" y="74509"/>
                      <a:pt x="277685" y="88520"/>
                      <a:pt x="282102" y="101772"/>
                    </a:cubicBezTo>
                    <a:cubicBezTo>
                      <a:pt x="262000" y="115173"/>
                      <a:pt x="230023" y="141528"/>
                      <a:pt x="202589" y="141528"/>
                    </a:cubicBezTo>
                    <a:cubicBezTo>
                      <a:pt x="175719" y="141528"/>
                      <a:pt x="149580" y="132693"/>
                      <a:pt x="123076" y="128276"/>
                    </a:cubicBezTo>
                    <a:cubicBezTo>
                      <a:pt x="23266" y="61738"/>
                      <a:pt x="138525" y="151452"/>
                      <a:pt x="70067" y="48763"/>
                    </a:cubicBezTo>
                    <a:cubicBezTo>
                      <a:pt x="61232" y="35511"/>
                      <a:pt x="44557" y="29382"/>
                      <a:pt x="30311" y="22259"/>
                    </a:cubicBezTo>
                    <a:cubicBezTo>
                      <a:pt x="17817" y="16012"/>
                      <a:pt x="-22697" y="2381"/>
                      <a:pt x="17059" y="900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</p:grp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3C1FEA2-1839-4DC1-A7CC-A7410FF429D4}"/>
                </a:ext>
              </a:extLst>
            </p:cNvPr>
            <p:cNvSpPr/>
            <p:nvPr/>
          </p:nvSpPr>
          <p:spPr>
            <a:xfrm>
              <a:off x="6765238" y="-503412"/>
              <a:ext cx="286769" cy="375187"/>
            </a:xfrm>
            <a:custGeom>
              <a:avLst/>
              <a:gdLst>
                <a:gd name="connsiteX0" fmla="*/ 0 w 291548"/>
                <a:gd name="connsiteY0" fmla="*/ 81453 h 293836"/>
                <a:gd name="connsiteX1" fmla="*/ 79513 w 291548"/>
                <a:gd name="connsiteY1" fmla="*/ 94705 h 293836"/>
                <a:gd name="connsiteX2" fmla="*/ 159026 w 291548"/>
                <a:gd name="connsiteY2" fmla="*/ 121210 h 293836"/>
                <a:gd name="connsiteX3" fmla="*/ 265044 w 291548"/>
                <a:gd name="connsiteY3" fmla="*/ 213975 h 293836"/>
                <a:gd name="connsiteX4" fmla="*/ 291548 w 291548"/>
                <a:gd name="connsiteY4" fmla="*/ 253731 h 293836"/>
                <a:gd name="connsiteX5" fmla="*/ 265044 w 291548"/>
                <a:gd name="connsiteY5" fmla="*/ 227227 h 293836"/>
                <a:gd name="connsiteX6" fmla="*/ 225287 w 291548"/>
                <a:gd name="connsiteY6" fmla="*/ 213975 h 293836"/>
                <a:gd name="connsiteX7" fmla="*/ 225287 w 291548"/>
                <a:gd name="connsiteY7" fmla="*/ 1940 h 293836"/>
                <a:gd name="connsiteX8" fmla="*/ 238539 w 291548"/>
                <a:gd name="connsiteY8" fmla="*/ 1940 h 29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548" h="293836">
                  <a:moveTo>
                    <a:pt x="0" y="81453"/>
                  </a:moveTo>
                  <a:cubicBezTo>
                    <a:pt x="26504" y="85870"/>
                    <a:pt x="53445" y="88188"/>
                    <a:pt x="79513" y="94705"/>
                  </a:cubicBezTo>
                  <a:cubicBezTo>
                    <a:pt x="106617" y="101481"/>
                    <a:pt x="159026" y="121210"/>
                    <a:pt x="159026" y="121210"/>
                  </a:cubicBezTo>
                  <a:cubicBezTo>
                    <a:pt x="191588" y="145631"/>
                    <a:pt x="242168" y="179660"/>
                    <a:pt x="265044" y="213975"/>
                  </a:cubicBezTo>
                  <a:lnTo>
                    <a:pt x="291548" y="253731"/>
                  </a:lnTo>
                  <a:cubicBezTo>
                    <a:pt x="263460" y="337998"/>
                    <a:pt x="293474" y="269871"/>
                    <a:pt x="265044" y="227227"/>
                  </a:cubicBezTo>
                  <a:cubicBezTo>
                    <a:pt x="257295" y="215604"/>
                    <a:pt x="238539" y="218392"/>
                    <a:pt x="225287" y="213975"/>
                  </a:cubicBezTo>
                  <a:cubicBezTo>
                    <a:pt x="196199" y="126709"/>
                    <a:pt x="201163" y="158745"/>
                    <a:pt x="225287" y="1940"/>
                  </a:cubicBezTo>
                  <a:cubicBezTo>
                    <a:pt x="225959" y="-2426"/>
                    <a:pt x="234122" y="1940"/>
                    <a:pt x="238539" y="1940"/>
                  </a:cubicBezTo>
                </a:path>
              </a:pathLst>
            </a:custGeom>
            <a:noFill/>
            <a:ln>
              <a:solidFill>
                <a:srgbClr val="0D0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A445D6D-69DD-488E-AEBF-1E6A5FE5DCCF}"/>
              </a:ext>
            </a:extLst>
          </p:cNvPr>
          <p:cNvGrpSpPr/>
          <p:nvPr/>
        </p:nvGrpSpPr>
        <p:grpSpPr>
          <a:xfrm rot="2300484">
            <a:off x="-898511" y="180653"/>
            <a:ext cx="635907" cy="681254"/>
            <a:chOff x="6714817" y="-503412"/>
            <a:chExt cx="635907" cy="681254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E2FE37D-84B9-4E20-AD1A-F50893300053}"/>
                </a:ext>
              </a:extLst>
            </p:cNvPr>
            <p:cNvGrpSpPr/>
            <p:nvPr/>
          </p:nvGrpSpPr>
          <p:grpSpPr>
            <a:xfrm>
              <a:off x="6714817" y="-422285"/>
              <a:ext cx="635907" cy="600127"/>
              <a:chOff x="6149206" y="367282"/>
              <a:chExt cx="635907" cy="600127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06F04CA8-77AA-4F0B-BFB7-AF437F3A4E25}"/>
                  </a:ext>
                </a:extLst>
              </p:cNvPr>
              <p:cNvSpPr/>
              <p:nvPr/>
            </p:nvSpPr>
            <p:spPr>
              <a:xfrm>
                <a:off x="6149206" y="530087"/>
                <a:ext cx="463629" cy="437322"/>
              </a:xfrm>
              <a:custGeom>
                <a:avLst/>
                <a:gdLst>
                  <a:gd name="connsiteX0" fmla="*/ 26307 w 463629"/>
                  <a:gd name="connsiteY0" fmla="*/ 238539 h 437322"/>
                  <a:gd name="connsiteX1" fmla="*/ 357611 w 463629"/>
                  <a:gd name="connsiteY1" fmla="*/ 198783 h 437322"/>
                  <a:gd name="connsiteX2" fmla="*/ 344359 w 463629"/>
                  <a:gd name="connsiteY2" fmla="*/ 251791 h 437322"/>
                  <a:gd name="connsiteX3" fmla="*/ 317855 w 463629"/>
                  <a:gd name="connsiteY3" fmla="*/ 331304 h 437322"/>
                  <a:gd name="connsiteX4" fmla="*/ 264846 w 463629"/>
                  <a:gd name="connsiteY4" fmla="*/ 384313 h 437322"/>
                  <a:gd name="connsiteX5" fmla="*/ 251594 w 463629"/>
                  <a:gd name="connsiteY5" fmla="*/ 424070 h 437322"/>
                  <a:gd name="connsiteX6" fmla="*/ 291351 w 463629"/>
                  <a:gd name="connsiteY6" fmla="*/ 437322 h 437322"/>
                  <a:gd name="connsiteX7" fmla="*/ 423872 w 463629"/>
                  <a:gd name="connsiteY7" fmla="*/ 424070 h 437322"/>
                  <a:gd name="connsiteX8" fmla="*/ 450377 w 463629"/>
                  <a:gd name="connsiteY8" fmla="*/ 397565 h 437322"/>
                  <a:gd name="connsiteX9" fmla="*/ 463629 w 463629"/>
                  <a:gd name="connsiteY9" fmla="*/ 357809 h 437322"/>
                  <a:gd name="connsiteX10" fmla="*/ 423872 w 463629"/>
                  <a:gd name="connsiteY10" fmla="*/ 278296 h 437322"/>
                  <a:gd name="connsiteX11" fmla="*/ 384116 w 463629"/>
                  <a:gd name="connsiteY11" fmla="*/ 265043 h 437322"/>
                  <a:gd name="connsiteX12" fmla="*/ 331107 w 463629"/>
                  <a:gd name="connsiteY12" fmla="*/ 198783 h 437322"/>
                  <a:gd name="connsiteX13" fmla="*/ 317855 w 463629"/>
                  <a:gd name="connsiteY13" fmla="*/ 159026 h 437322"/>
                  <a:gd name="connsiteX14" fmla="*/ 331107 w 463629"/>
                  <a:gd name="connsiteY14" fmla="*/ 119270 h 437322"/>
                  <a:gd name="connsiteX15" fmla="*/ 304603 w 463629"/>
                  <a:gd name="connsiteY15" fmla="*/ 66261 h 437322"/>
                  <a:gd name="connsiteX16" fmla="*/ 238342 w 463629"/>
                  <a:gd name="connsiteY16" fmla="*/ 13252 h 437322"/>
                  <a:gd name="connsiteX17" fmla="*/ 198585 w 463629"/>
                  <a:gd name="connsiteY17" fmla="*/ 0 h 437322"/>
                  <a:gd name="connsiteX18" fmla="*/ 66064 w 463629"/>
                  <a:gd name="connsiteY18" fmla="*/ 13252 h 437322"/>
                  <a:gd name="connsiteX19" fmla="*/ 39559 w 463629"/>
                  <a:gd name="connsiteY19" fmla="*/ 53009 h 437322"/>
                  <a:gd name="connsiteX20" fmla="*/ 26307 w 463629"/>
                  <a:gd name="connsiteY20" fmla="*/ 238539 h 437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63629" h="437322">
                    <a:moveTo>
                      <a:pt x="26307" y="238539"/>
                    </a:moveTo>
                    <a:cubicBezTo>
                      <a:pt x="79316" y="262835"/>
                      <a:pt x="123121" y="137075"/>
                      <a:pt x="357611" y="198783"/>
                    </a:cubicBezTo>
                    <a:cubicBezTo>
                      <a:pt x="375224" y="203418"/>
                      <a:pt x="349592" y="234346"/>
                      <a:pt x="344359" y="251791"/>
                    </a:cubicBezTo>
                    <a:cubicBezTo>
                      <a:pt x="336331" y="278551"/>
                      <a:pt x="337610" y="311549"/>
                      <a:pt x="317855" y="331304"/>
                    </a:cubicBezTo>
                    <a:lnTo>
                      <a:pt x="264846" y="384313"/>
                    </a:lnTo>
                    <a:cubicBezTo>
                      <a:pt x="260429" y="397565"/>
                      <a:pt x="245347" y="411576"/>
                      <a:pt x="251594" y="424070"/>
                    </a:cubicBezTo>
                    <a:cubicBezTo>
                      <a:pt x="257841" y="436564"/>
                      <a:pt x="277382" y="437322"/>
                      <a:pt x="291351" y="437322"/>
                    </a:cubicBezTo>
                    <a:cubicBezTo>
                      <a:pt x="335745" y="437322"/>
                      <a:pt x="379698" y="428487"/>
                      <a:pt x="423872" y="424070"/>
                    </a:cubicBezTo>
                    <a:cubicBezTo>
                      <a:pt x="432707" y="415235"/>
                      <a:pt x="443949" y="408279"/>
                      <a:pt x="450377" y="397565"/>
                    </a:cubicBezTo>
                    <a:cubicBezTo>
                      <a:pt x="457564" y="385587"/>
                      <a:pt x="463629" y="371778"/>
                      <a:pt x="463629" y="357809"/>
                    </a:cubicBezTo>
                    <a:cubicBezTo>
                      <a:pt x="463629" y="325410"/>
                      <a:pt x="452087" y="295225"/>
                      <a:pt x="423872" y="278296"/>
                    </a:cubicBezTo>
                    <a:cubicBezTo>
                      <a:pt x="411894" y="271109"/>
                      <a:pt x="397368" y="269461"/>
                      <a:pt x="384116" y="265043"/>
                    </a:cubicBezTo>
                    <a:cubicBezTo>
                      <a:pt x="359463" y="240391"/>
                      <a:pt x="347825" y="232218"/>
                      <a:pt x="331107" y="198783"/>
                    </a:cubicBezTo>
                    <a:cubicBezTo>
                      <a:pt x="324860" y="186289"/>
                      <a:pt x="322272" y="172278"/>
                      <a:pt x="317855" y="159026"/>
                    </a:cubicBezTo>
                    <a:cubicBezTo>
                      <a:pt x="322272" y="145774"/>
                      <a:pt x="333082" y="133098"/>
                      <a:pt x="331107" y="119270"/>
                    </a:cubicBezTo>
                    <a:cubicBezTo>
                      <a:pt x="328313" y="99713"/>
                      <a:pt x="315561" y="82698"/>
                      <a:pt x="304603" y="66261"/>
                    </a:cubicBezTo>
                    <a:cubicBezTo>
                      <a:pt x="292277" y="47772"/>
                      <a:pt x="256064" y="22113"/>
                      <a:pt x="238342" y="13252"/>
                    </a:cubicBezTo>
                    <a:cubicBezTo>
                      <a:pt x="225848" y="7005"/>
                      <a:pt x="211837" y="4417"/>
                      <a:pt x="198585" y="0"/>
                    </a:cubicBezTo>
                    <a:cubicBezTo>
                      <a:pt x="154411" y="4417"/>
                      <a:pt x="108180" y="-787"/>
                      <a:pt x="66064" y="13252"/>
                    </a:cubicBezTo>
                    <a:cubicBezTo>
                      <a:pt x="50954" y="18289"/>
                      <a:pt x="46682" y="38763"/>
                      <a:pt x="39559" y="53009"/>
                    </a:cubicBezTo>
                    <a:cubicBezTo>
                      <a:pt x="12338" y="107450"/>
                      <a:pt x="-26702" y="214243"/>
                      <a:pt x="26307" y="238539"/>
                    </a:cubicBezTo>
                    <a:close/>
                  </a:path>
                </a:pathLst>
              </a:custGeom>
              <a:solidFill>
                <a:srgbClr val="E21E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 dirty="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81C3B7B0-0C8F-45D6-9594-302F40A486BC}"/>
                  </a:ext>
                </a:extLst>
              </p:cNvPr>
              <p:cNvSpPr/>
              <p:nvPr/>
            </p:nvSpPr>
            <p:spPr>
              <a:xfrm>
                <a:off x="6475534" y="367282"/>
                <a:ext cx="177057" cy="361588"/>
              </a:xfrm>
              <a:custGeom>
                <a:avLst/>
                <a:gdLst>
                  <a:gd name="connsiteX0" fmla="*/ 44536 w 177057"/>
                  <a:gd name="connsiteY0" fmla="*/ 3779 h 361588"/>
                  <a:gd name="connsiteX1" fmla="*/ 18031 w 177057"/>
                  <a:gd name="connsiteY1" fmla="*/ 123048 h 361588"/>
                  <a:gd name="connsiteX2" fmla="*/ 4779 w 177057"/>
                  <a:gd name="connsiteY2" fmla="*/ 189309 h 361588"/>
                  <a:gd name="connsiteX3" fmla="*/ 57788 w 177057"/>
                  <a:gd name="connsiteY3" fmla="*/ 361588 h 361588"/>
                  <a:gd name="connsiteX4" fmla="*/ 124049 w 177057"/>
                  <a:gd name="connsiteY4" fmla="*/ 348335 h 361588"/>
                  <a:gd name="connsiteX5" fmla="*/ 150553 w 177057"/>
                  <a:gd name="connsiteY5" fmla="*/ 308579 h 361588"/>
                  <a:gd name="connsiteX6" fmla="*/ 163805 w 177057"/>
                  <a:gd name="connsiteY6" fmla="*/ 242318 h 361588"/>
                  <a:gd name="connsiteX7" fmla="*/ 177057 w 177057"/>
                  <a:gd name="connsiteY7" fmla="*/ 189309 h 361588"/>
                  <a:gd name="connsiteX8" fmla="*/ 163805 w 177057"/>
                  <a:gd name="connsiteY8" fmla="*/ 123048 h 361588"/>
                  <a:gd name="connsiteX9" fmla="*/ 124049 w 177057"/>
                  <a:gd name="connsiteY9" fmla="*/ 109796 h 361588"/>
                  <a:gd name="connsiteX10" fmla="*/ 97544 w 177057"/>
                  <a:gd name="connsiteY10" fmla="*/ 83292 h 361588"/>
                  <a:gd name="connsiteX11" fmla="*/ 44536 w 177057"/>
                  <a:gd name="connsiteY11" fmla="*/ 3779 h 361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7057" h="361588">
                    <a:moveTo>
                      <a:pt x="44536" y="3779"/>
                    </a:moveTo>
                    <a:cubicBezTo>
                      <a:pt x="31284" y="10405"/>
                      <a:pt x="55475" y="-45452"/>
                      <a:pt x="18031" y="123048"/>
                    </a:cubicBezTo>
                    <a:cubicBezTo>
                      <a:pt x="13145" y="145036"/>
                      <a:pt x="9196" y="167222"/>
                      <a:pt x="4779" y="189309"/>
                    </a:cubicBezTo>
                    <a:cubicBezTo>
                      <a:pt x="9648" y="247737"/>
                      <a:pt x="-29925" y="361588"/>
                      <a:pt x="57788" y="361588"/>
                    </a:cubicBezTo>
                    <a:cubicBezTo>
                      <a:pt x="80312" y="361588"/>
                      <a:pt x="101962" y="352753"/>
                      <a:pt x="124049" y="348335"/>
                    </a:cubicBezTo>
                    <a:cubicBezTo>
                      <a:pt x="132884" y="335083"/>
                      <a:pt x="144961" y="323492"/>
                      <a:pt x="150553" y="308579"/>
                    </a:cubicBezTo>
                    <a:cubicBezTo>
                      <a:pt x="158462" y="287489"/>
                      <a:pt x="158919" y="264306"/>
                      <a:pt x="163805" y="242318"/>
                    </a:cubicBezTo>
                    <a:cubicBezTo>
                      <a:pt x="167756" y="224538"/>
                      <a:pt x="172640" y="206979"/>
                      <a:pt x="177057" y="189309"/>
                    </a:cubicBezTo>
                    <a:cubicBezTo>
                      <a:pt x="172640" y="167222"/>
                      <a:pt x="176299" y="141790"/>
                      <a:pt x="163805" y="123048"/>
                    </a:cubicBezTo>
                    <a:cubicBezTo>
                      <a:pt x="156057" y="111425"/>
                      <a:pt x="136027" y="116983"/>
                      <a:pt x="124049" y="109796"/>
                    </a:cubicBezTo>
                    <a:cubicBezTo>
                      <a:pt x="113335" y="103368"/>
                      <a:pt x="105349" y="93048"/>
                      <a:pt x="97544" y="83292"/>
                    </a:cubicBezTo>
                    <a:cubicBezTo>
                      <a:pt x="62798" y="39860"/>
                      <a:pt x="57788" y="-2847"/>
                      <a:pt x="44536" y="37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D2DDC07C-6C1A-4790-B8FD-21C289608263}"/>
                  </a:ext>
                </a:extLst>
              </p:cNvPr>
              <p:cNvSpPr/>
              <p:nvPr/>
            </p:nvSpPr>
            <p:spPr>
              <a:xfrm>
                <a:off x="6503011" y="719863"/>
                <a:ext cx="282102" cy="141528"/>
              </a:xfrm>
              <a:custGeom>
                <a:avLst/>
                <a:gdLst>
                  <a:gd name="connsiteX0" fmla="*/ 17059 w 282102"/>
                  <a:gd name="connsiteY0" fmla="*/ 9007 h 141528"/>
                  <a:gd name="connsiteX1" fmla="*/ 268850 w 282102"/>
                  <a:gd name="connsiteY1" fmla="*/ 62015 h 141528"/>
                  <a:gd name="connsiteX2" fmla="*/ 282102 w 282102"/>
                  <a:gd name="connsiteY2" fmla="*/ 101772 h 141528"/>
                  <a:gd name="connsiteX3" fmla="*/ 202589 w 282102"/>
                  <a:gd name="connsiteY3" fmla="*/ 141528 h 141528"/>
                  <a:gd name="connsiteX4" fmla="*/ 123076 w 282102"/>
                  <a:gd name="connsiteY4" fmla="*/ 128276 h 141528"/>
                  <a:gd name="connsiteX5" fmla="*/ 70067 w 282102"/>
                  <a:gd name="connsiteY5" fmla="*/ 48763 h 141528"/>
                  <a:gd name="connsiteX6" fmla="*/ 30311 w 282102"/>
                  <a:gd name="connsiteY6" fmla="*/ 22259 h 141528"/>
                  <a:gd name="connsiteX7" fmla="*/ 17059 w 282102"/>
                  <a:gd name="connsiteY7" fmla="*/ 9007 h 141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102" h="141528">
                    <a:moveTo>
                      <a:pt x="17059" y="9007"/>
                    </a:moveTo>
                    <a:cubicBezTo>
                      <a:pt x="56815" y="15633"/>
                      <a:pt x="218194" y="-39299"/>
                      <a:pt x="268850" y="62015"/>
                    </a:cubicBezTo>
                    <a:cubicBezTo>
                      <a:pt x="275097" y="74509"/>
                      <a:pt x="277685" y="88520"/>
                      <a:pt x="282102" y="101772"/>
                    </a:cubicBezTo>
                    <a:cubicBezTo>
                      <a:pt x="262000" y="115173"/>
                      <a:pt x="230023" y="141528"/>
                      <a:pt x="202589" y="141528"/>
                    </a:cubicBezTo>
                    <a:cubicBezTo>
                      <a:pt x="175719" y="141528"/>
                      <a:pt x="149580" y="132693"/>
                      <a:pt x="123076" y="128276"/>
                    </a:cubicBezTo>
                    <a:cubicBezTo>
                      <a:pt x="23266" y="61738"/>
                      <a:pt x="138525" y="151452"/>
                      <a:pt x="70067" y="48763"/>
                    </a:cubicBezTo>
                    <a:cubicBezTo>
                      <a:pt x="61232" y="35511"/>
                      <a:pt x="44557" y="29382"/>
                      <a:pt x="30311" y="22259"/>
                    </a:cubicBezTo>
                    <a:cubicBezTo>
                      <a:pt x="17817" y="16012"/>
                      <a:pt x="-22697" y="2381"/>
                      <a:pt x="17059" y="900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</p:grp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BA664EC-5CC5-4BF1-99B5-53A55023350F}"/>
                </a:ext>
              </a:extLst>
            </p:cNvPr>
            <p:cNvSpPr/>
            <p:nvPr/>
          </p:nvSpPr>
          <p:spPr>
            <a:xfrm>
              <a:off x="6765238" y="-503412"/>
              <a:ext cx="286769" cy="375187"/>
            </a:xfrm>
            <a:custGeom>
              <a:avLst/>
              <a:gdLst>
                <a:gd name="connsiteX0" fmla="*/ 0 w 291548"/>
                <a:gd name="connsiteY0" fmla="*/ 81453 h 293836"/>
                <a:gd name="connsiteX1" fmla="*/ 79513 w 291548"/>
                <a:gd name="connsiteY1" fmla="*/ 94705 h 293836"/>
                <a:gd name="connsiteX2" fmla="*/ 159026 w 291548"/>
                <a:gd name="connsiteY2" fmla="*/ 121210 h 293836"/>
                <a:gd name="connsiteX3" fmla="*/ 265044 w 291548"/>
                <a:gd name="connsiteY3" fmla="*/ 213975 h 293836"/>
                <a:gd name="connsiteX4" fmla="*/ 291548 w 291548"/>
                <a:gd name="connsiteY4" fmla="*/ 253731 h 293836"/>
                <a:gd name="connsiteX5" fmla="*/ 265044 w 291548"/>
                <a:gd name="connsiteY5" fmla="*/ 227227 h 293836"/>
                <a:gd name="connsiteX6" fmla="*/ 225287 w 291548"/>
                <a:gd name="connsiteY6" fmla="*/ 213975 h 293836"/>
                <a:gd name="connsiteX7" fmla="*/ 225287 w 291548"/>
                <a:gd name="connsiteY7" fmla="*/ 1940 h 293836"/>
                <a:gd name="connsiteX8" fmla="*/ 238539 w 291548"/>
                <a:gd name="connsiteY8" fmla="*/ 1940 h 29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548" h="293836">
                  <a:moveTo>
                    <a:pt x="0" y="81453"/>
                  </a:moveTo>
                  <a:cubicBezTo>
                    <a:pt x="26504" y="85870"/>
                    <a:pt x="53445" y="88188"/>
                    <a:pt x="79513" y="94705"/>
                  </a:cubicBezTo>
                  <a:cubicBezTo>
                    <a:pt x="106617" y="101481"/>
                    <a:pt x="159026" y="121210"/>
                    <a:pt x="159026" y="121210"/>
                  </a:cubicBezTo>
                  <a:cubicBezTo>
                    <a:pt x="191588" y="145631"/>
                    <a:pt x="242168" y="179660"/>
                    <a:pt x="265044" y="213975"/>
                  </a:cubicBezTo>
                  <a:lnTo>
                    <a:pt x="291548" y="253731"/>
                  </a:lnTo>
                  <a:cubicBezTo>
                    <a:pt x="263460" y="337998"/>
                    <a:pt x="293474" y="269871"/>
                    <a:pt x="265044" y="227227"/>
                  </a:cubicBezTo>
                  <a:cubicBezTo>
                    <a:pt x="257295" y="215604"/>
                    <a:pt x="238539" y="218392"/>
                    <a:pt x="225287" y="213975"/>
                  </a:cubicBezTo>
                  <a:cubicBezTo>
                    <a:pt x="196199" y="126709"/>
                    <a:pt x="201163" y="158745"/>
                    <a:pt x="225287" y="1940"/>
                  </a:cubicBezTo>
                  <a:cubicBezTo>
                    <a:pt x="225959" y="-2426"/>
                    <a:pt x="234122" y="1940"/>
                    <a:pt x="238539" y="1940"/>
                  </a:cubicBezTo>
                </a:path>
              </a:pathLst>
            </a:custGeom>
            <a:noFill/>
            <a:ln>
              <a:solidFill>
                <a:srgbClr val="0D0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74574EC-26C3-4F50-A0A2-42B0C981F24D}"/>
              </a:ext>
            </a:extLst>
          </p:cNvPr>
          <p:cNvGrpSpPr/>
          <p:nvPr/>
        </p:nvGrpSpPr>
        <p:grpSpPr>
          <a:xfrm>
            <a:off x="9420387" y="-398812"/>
            <a:ext cx="635907" cy="681254"/>
            <a:chOff x="6714817" y="-503412"/>
            <a:chExt cx="635907" cy="681254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64BDD1F3-779A-40F0-BDAC-5E7086F1FC27}"/>
                </a:ext>
              </a:extLst>
            </p:cNvPr>
            <p:cNvGrpSpPr/>
            <p:nvPr/>
          </p:nvGrpSpPr>
          <p:grpSpPr>
            <a:xfrm>
              <a:off x="6714817" y="-422285"/>
              <a:ext cx="635907" cy="600127"/>
              <a:chOff x="6149206" y="367282"/>
              <a:chExt cx="635907" cy="600127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FA36F69-D3BE-49D7-A6E7-94A2AE26FFC0}"/>
                  </a:ext>
                </a:extLst>
              </p:cNvPr>
              <p:cNvSpPr/>
              <p:nvPr/>
            </p:nvSpPr>
            <p:spPr>
              <a:xfrm>
                <a:off x="6149206" y="530087"/>
                <a:ext cx="463629" cy="437322"/>
              </a:xfrm>
              <a:custGeom>
                <a:avLst/>
                <a:gdLst>
                  <a:gd name="connsiteX0" fmla="*/ 26307 w 463629"/>
                  <a:gd name="connsiteY0" fmla="*/ 238539 h 437322"/>
                  <a:gd name="connsiteX1" fmla="*/ 357611 w 463629"/>
                  <a:gd name="connsiteY1" fmla="*/ 198783 h 437322"/>
                  <a:gd name="connsiteX2" fmla="*/ 344359 w 463629"/>
                  <a:gd name="connsiteY2" fmla="*/ 251791 h 437322"/>
                  <a:gd name="connsiteX3" fmla="*/ 317855 w 463629"/>
                  <a:gd name="connsiteY3" fmla="*/ 331304 h 437322"/>
                  <a:gd name="connsiteX4" fmla="*/ 264846 w 463629"/>
                  <a:gd name="connsiteY4" fmla="*/ 384313 h 437322"/>
                  <a:gd name="connsiteX5" fmla="*/ 251594 w 463629"/>
                  <a:gd name="connsiteY5" fmla="*/ 424070 h 437322"/>
                  <a:gd name="connsiteX6" fmla="*/ 291351 w 463629"/>
                  <a:gd name="connsiteY6" fmla="*/ 437322 h 437322"/>
                  <a:gd name="connsiteX7" fmla="*/ 423872 w 463629"/>
                  <a:gd name="connsiteY7" fmla="*/ 424070 h 437322"/>
                  <a:gd name="connsiteX8" fmla="*/ 450377 w 463629"/>
                  <a:gd name="connsiteY8" fmla="*/ 397565 h 437322"/>
                  <a:gd name="connsiteX9" fmla="*/ 463629 w 463629"/>
                  <a:gd name="connsiteY9" fmla="*/ 357809 h 437322"/>
                  <a:gd name="connsiteX10" fmla="*/ 423872 w 463629"/>
                  <a:gd name="connsiteY10" fmla="*/ 278296 h 437322"/>
                  <a:gd name="connsiteX11" fmla="*/ 384116 w 463629"/>
                  <a:gd name="connsiteY11" fmla="*/ 265043 h 437322"/>
                  <a:gd name="connsiteX12" fmla="*/ 331107 w 463629"/>
                  <a:gd name="connsiteY12" fmla="*/ 198783 h 437322"/>
                  <a:gd name="connsiteX13" fmla="*/ 317855 w 463629"/>
                  <a:gd name="connsiteY13" fmla="*/ 159026 h 437322"/>
                  <a:gd name="connsiteX14" fmla="*/ 331107 w 463629"/>
                  <a:gd name="connsiteY14" fmla="*/ 119270 h 437322"/>
                  <a:gd name="connsiteX15" fmla="*/ 304603 w 463629"/>
                  <a:gd name="connsiteY15" fmla="*/ 66261 h 437322"/>
                  <a:gd name="connsiteX16" fmla="*/ 238342 w 463629"/>
                  <a:gd name="connsiteY16" fmla="*/ 13252 h 437322"/>
                  <a:gd name="connsiteX17" fmla="*/ 198585 w 463629"/>
                  <a:gd name="connsiteY17" fmla="*/ 0 h 437322"/>
                  <a:gd name="connsiteX18" fmla="*/ 66064 w 463629"/>
                  <a:gd name="connsiteY18" fmla="*/ 13252 h 437322"/>
                  <a:gd name="connsiteX19" fmla="*/ 39559 w 463629"/>
                  <a:gd name="connsiteY19" fmla="*/ 53009 h 437322"/>
                  <a:gd name="connsiteX20" fmla="*/ 26307 w 463629"/>
                  <a:gd name="connsiteY20" fmla="*/ 238539 h 437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63629" h="437322">
                    <a:moveTo>
                      <a:pt x="26307" y="238539"/>
                    </a:moveTo>
                    <a:cubicBezTo>
                      <a:pt x="79316" y="262835"/>
                      <a:pt x="123121" y="137075"/>
                      <a:pt x="357611" y="198783"/>
                    </a:cubicBezTo>
                    <a:cubicBezTo>
                      <a:pt x="375224" y="203418"/>
                      <a:pt x="349592" y="234346"/>
                      <a:pt x="344359" y="251791"/>
                    </a:cubicBezTo>
                    <a:cubicBezTo>
                      <a:pt x="336331" y="278551"/>
                      <a:pt x="337610" y="311549"/>
                      <a:pt x="317855" y="331304"/>
                    </a:cubicBezTo>
                    <a:lnTo>
                      <a:pt x="264846" y="384313"/>
                    </a:lnTo>
                    <a:cubicBezTo>
                      <a:pt x="260429" y="397565"/>
                      <a:pt x="245347" y="411576"/>
                      <a:pt x="251594" y="424070"/>
                    </a:cubicBezTo>
                    <a:cubicBezTo>
                      <a:pt x="257841" y="436564"/>
                      <a:pt x="277382" y="437322"/>
                      <a:pt x="291351" y="437322"/>
                    </a:cubicBezTo>
                    <a:cubicBezTo>
                      <a:pt x="335745" y="437322"/>
                      <a:pt x="379698" y="428487"/>
                      <a:pt x="423872" y="424070"/>
                    </a:cubicBezTo>
                    <a:cubicBezTo>
                      <a:pt x="432707" y="415235"/>
                      <a:pt x="443949" y="408279"/>
                      <a:pt x="450377" y="397565"/>
                    </a:cubicBezTo>
                    <a:cubicBezTo>
                      <a:pt x="457564" y="385587"/>
                      <a:pt x="463629" y="371778"/>
                      <a:pt x="463629" y="357809"/>
                    </a:cubicBezTo>
                    <a:cubicBezTo>
                      <a:pt x="463629" y="325410"/>
                      <a:pt x="452087" y="295225"/>
                      <a:pt x="423872" y="278296"/>
                    </a:cubicBezTo>
                    <a:cubicBezTo>
                      <a:pt x="411894" y="271109"/>
                      <a:pt x="397368" y="269461"/>
                      <a:pt x="384116" y="265043"/>
                    </a:cubicBezTo>
                    <a:cubicBezTo>
                      <a:pt x="359463" y="240391"/>
                      <a:pt x="347825" y="232218"/>
                      <a:pt x="331107" y="198783"/>
                    </a:cubicBezTo>
                    <a:cubicBezTo>
                      <a:pt x="324860" y="186289"/>
                      <a:pt x="322272" y="172278"/>
                      <a:pt x="317855" y="159026"/>
                    </a:cubicBezTo>
                    <a:cubicBezTo>
                      <a:pt x="322272" y="145774"/>
                      <a:pt x="333082" y="133098"/>
                      <a:pt x="331107" y="119270"/>
                    </a:cubicBezTo>
                    <a:cubicBezTo>
                      <a:pt x="328313" y="99713"/>
                      <a:pt x="315561" y="82698"/>
                      <a:pt x="304603" y="66261"/>
                    </a:cubicBezTo>
                    <a:cubicBezTo>
                      <a:pt x="292277" y="47772"/>
                      <a:pt x="256064" y="22113"/>
                      <a:pt x="238342" y="13252"/>
                    </a:cubicBezTo>
                    <a:cubicBezTo>
                      <a:pt x="225848" y="7005"/>
                      <a:pt x="211837" y="4417"/>
                      <a:pt x="198585" y="0"/>
                    </a:cubicBezTo>
                    <a:cubicBezTo>
                      <a:pt x="154411" y="4417"/>
                      <a:pt x="108180" y="-787"/>
                      <a:pt x="66064" y="13252"/>
                    </a:cubicBezTo>
                    <a:cubicBezTo>
                      <a:pt x="50954" y="18289"/>
                      <a:pt x="46682" y="38763"/>
                      <a:pt x="39559" y="53009"/>
                    </a:cubicBezTo>
                    <a:cubicBezTo>
                      <a:pt x="12338" y="107450"/>
                      <a:pt x="-26702" y="214243"/>
                      <a:pt x="26307" y="238539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9D1BA83-65B5-41E1-BA0B-AF784298724F}"/>
                  </a:ext>
                </a:extLst>
              </p:cNvPr>
              <p:cNvSpPr/>
              <p:nvPr/>
            </p:nvSpPr>
            <p:spPr>
              <a:xfrm>
                <a:off x="6475534" y="367282"/>
                <a:ext cx="177057" cy="361588"/>
              </a:xfrm>
              <a:custGeom>
                <a:avLst/>
                <a:gdLst>
                  <a:gd name="connsiteX0" fmla="*/ 44536 w 177057"/>
                  <a:gd name="connsiteY0" fmla="*/ 3779 h 361588"/>
                  <a:gd name="connsiteX1" fmla="*/ 18031 w 177057"/>
                  <a:gd name="connsiteY1" fmla="*/ 123048 h 361588"/>
                  <a:gd name="connsiteX2" fmla="*/ 4779 w 177057"/>
                  <a:gd name="connsiteY2" fmla="*/ 189309 h 361588"/>
                  <a:gd name="connsiteX3" fmla="*/ 57788 w 177057"/>
                  <a:gd name="connsiteY3" fmla="*/ 361588 h 361588"/>
                  <a:gd name="connsiteX4" fmla="*/ 124049 w 177057"/>
                  <a:gd name="connsiteY4" fmla="*/ 348335 h 361588"/>
                  <a:gd name="connsiteX5" fmla="*/ 150553 w 177057"/>
                  <a:gd name="connsiteY5" fmla="*/ 308579 h 361588"/>
                  <a:gd name="connsiteX6" fmla="*/ 163805 w 177057"/>
                  <a:gd name="connsiteY6" fmla="*/ 242318 h 361588"/>
                  <a:gd name="connsiteX7" fmla="*/ 177057 w 177057"/>
                  <a:gd name="connsiteY7" fmla="*/ 189309 h 361588"/>
                  <a:gd name="connsiteX8" fmla="*/ 163805 w 177057"/>
                  <a:gd name="connsiteY8" fmla="*/ 123048 h 361588"/>
                  <a:gd name="connsiteX9" fmla="*/ 124049 w 177057"/>
                  <a:gd name="connsiteY9" fmla="*/ 109796 h 361588"/>
                  <a:gd name="connsiteX10" fmla="*/ 97544 w 177057"/>
                  <a:gd name="connsiteY10" fmla="*/ 83292 h 361588"/>
                  <a:gd name="connsiteX11" fmla="*/ 44536 w 177057"/>
                  <a:gd name="connsiteY11" fmla="*/ 3779 h 361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7057" h="361588">
                    <a:moveTo>
                      <a:pt x="44536" y="3779"/>
                    </a:moveTo>
                    <a:cubicBezTo>
                      <a:pt x="31284" y="10405"/>
                      <a:pt x="55475" y="-45452"/>
                      <a:pt x="18031" y="123048"/>
                    </a:cubicBezTo>
                    <a:cubicBezTo>
                      <a:pt x="13145" y="145036"/>
                      <a:pt x="9196" y="167222"/>
                      <a:pt x="4779" y="189309"/>
                    </a:cubicBezTo>
                    <a:cubicBezTo>
                      <a:pt x="9648" y="247737"/>
                      <a:pt x="-29925" y="361588"/>
                      <a:pt x="57788" y="361588"/>
                    </a:cubicBezTo>
                    <a:cubicBezTo>
                      <a:pt x="80312" y="361588"/>
                      <a:pt x="101962" y="352753"/>
                      <a:pt x="124049" y="348335"/>
                    </a:cubicBezTo>
                    <a:cubicBezTo>
                      <a:pt x="132884" y="335083"/>
                      <a:pt x="144961" y="323492"/>
                      <a:pt x="150553" y="308579"/>
                    </a:cubicBezTo>
                    <a:cubicBezTo>
                      <a:pt x="158462" y="287489"/>
                      <a:pt x="158919" y="264306"/>
                      <a:pt x="163805" y="242318"/>
                    </a:cubicBezTo>
                    <a:cubicBezTo>
                      <a:pt x="167756" y="224538"/>
                      <a:pt x="172640" y="206979"/>
                      <a:pt x="177057" y="189309"/>
                    </a:cubicBezTo>
                    <a:cubicBezTo>
                      <a:pt x="172640" y="167222"/>
                      <a:pt x="176299" y="141790"/>
                      <a:pt x="163805" y="123048"/>
                    </a:cubicBezTo>
                    <a:cubicBezTo>
                      <a:pt x="156057" y="111425"/>
                      <a:pt x="136027" y="116983"/>
                      <a:pt x="124049" y="109796"/>
                    </a:cubicBezTo>
                    <a:cubicBezTo>
                      <a:pt x="113335" y="103368"/>
                      <a:pt x="105349" y="93048"/>
                      <a:pt x="97544" y="83292"/>
                    </a:cubicBezTo>
                    <a:cubicBezTo>
                      <a:pt x="62798" y="39860"/>
                      <a:pt x="57788" y="-2847"/>
                      <a:pt x="44536" y="37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D17CA750-DBB4-423B-AE26-3C23E1782959}"/>
                  </a:ext>
                </a:extLst>
              </p:cNvPr>
              <p:cNvSpPr/>
              <p:nvPr/>
            </p:nvSpPr>
            <p:spPr>
              <a:xfrm>
                <a:off x="6503011" y="719863"/>
                <a:ext cx="282102" cy="141528"/>
              </a:xfrm>
              <a:custGeom>
                <a:avLst/>
                <a:gdLst>
                  <a:gd name="connsiteX0" fmla="*/ 17059 w 282102"/>
                  <a:gd name="connsiteY0" fmla="*/ 9007 h 141528"/>
                  <a:gd name="connsiteX1" fmla="*/ 268850 w 282102"/>
                  <a:gd name="connsiteY1" fmla="*/ 62015 h 141528"/>
                  <a:gd name="connsiteX2" fmla="*/ 282102 w 282102"/>
                  <a:gd name="connsiteY2" fmla="*/ 101772 h 141528"/>
                  <a:gd name="connsiteX3" fmla="*/ 202589 w 282102"/>
                  <a:gd name="connsiteY3" fmla="*/ 141528 h 141528"/>
                  <a:gd name="connsiteX4" fmla="*/ 123076 w 282102"/>
                  <a:gd name="connsiteY4" fmla="*/ 128276 h 141528"/>
                  <a:gd name="connsiteX5" fmla="*/ 70067 w 282102"/>
                  <a:gd name="connsiteY5" fmla="*/ 48763 h 141528"/>
                  <a:gd name="connsiteX6" fmla="*/ 30311 w 282102"/>
                  <a:gd name="connsiteY6" fmla="*/ 22259 h 141528"/>
                  <a:gd name="connsiteX7" fmla="*/ 17059 w 282102"/>
                  <a:gd name="connsiteY7" fmla="*/ 9007 h 141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102" h="141528">
                    <a:moveTo>
                      <a:pt x="17059" y="9007"/>
                    </a:moveTo>
                    <a:cubicBezTo>
                      <a:pt x="56815" y="15633"/>
                      <a:pt x="218194" y="-39299"/>
                      <a:pt x="268850" y="62015"/>
                    </a:cubicBezTo>
                    <a:cubicBezTo>
                      <a:pt x="275097" y="74509"/>
                      <a:pt x="277685" y="88520"/>
                      <a:pt x="282102" y="101772"/>
                    </a:cubicBezTo>
                    <a:cubicBezTo>
                      <a:pt x="262000" y="115173"/>
                      <a:pt x="230023" y="141528"/>
                      <a:pt x="202589" y="141528"/>
                    </a:cubicBezTo>
                    <a:cubicBezTo>
                      <a:pt x="175719" y="141528"/>
                      <a:pt x="149580" y="132693"/>
                      <a:pt x="123076" y="128276"/>
                    </a:cubicBezTo>
                    <a:cubicBezTo>
                      <a:pt x="23266" y="61738"/>
                      <a:pt x="138525" y="151452"/>
                      <a:pt x="70067" y="48763"/>
                    </a:cubicBezTo>
                    <a:cubicBezTo>
                      <a:pt x="61232" y="35511"/>
                      <a:pt x="44557" y="29382"/>
                      <a:pt x="30311" y="22259"/>
                    </a:cubicBezTo>
                    <a:cubicBezTo>
                      <a:pt x="17817" y="16012"/>
                      <a:pt x="-22697" y="2381"/>
                      <a:pt x="17059" y="900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</p:grp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331F981-B5F4-49FE-A9F7-A2111AD3CA32}"/>
                </a:ext>
              </a:extLst>
            </p:cNvPr>
            <p:cNvSpPr/>
            <p:nvPr/>
          </p:nvSpPr>
          <p:spPr>
            <a:xfrm>
              <a:off x="6765238" y="-503412"/>
              <a:ext cx="286769" cy="375187"/>
            </a:xfrm>
            <a:custGeom>
              <a:avLst/>
              <a:gdLst>
                <a:gd name="connsiteX0" fmla="*/ 0 w 291548"/>
                <a:gd name="connsiteY0" fmla="*/ 81453 h 293836"/>
                <a:gd name="connsiteX1" fmla="*/ 79513 w 291548"/>
                <a:gd name="connsiteY1" fmla="*/ 94705 h 293836"/>
                <a:gd name="connsiteX2" fmla="*/ 159026 w 291548"/>
                <a:gd name="connsiteY2" fmla="*/ 121210 h 293836"/>
                <a:gd name="connsiteX3" fmla="*/ 265044 w 291548"/>
                <a:gd name="connsiteY3" fmla="*/ 213975 h 293836"/>
                <a:gd name="connsiteX4" fmla="*/ 291548 w 291548"/>
                <a:gd name="connsiteY4" fmla="*/ 253731 h 293836"/>
                <a:gd name="connsiteX5" fmla="*/ 265044 w 291548"/>
                <a:gd name="connsiteY5" fmla="*/ 227227 h 293836"/>
                <a:gd name="connsiteX6" fmla="*/ 225287 w 291548"/>
                <a:gd name="connsiteY6" fmla="*/ 213975 h 293836"/>
                <a:gd name="connsiteX7" fmla="*/ 225287 w 291548"/>
                <a:gd name="connsiteY7" fmla="*/ 1940 h 293836"/>
                <a:gd name="connsiteX8" fmla="*/ 238539 w 291548"/>
                <a:gd name="connsiteY8" fmla="*/ 1940 h 29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548" h="293836">
                  <a:moveTo>
                    <a:pt x="0" y="81453"/>
                  </a:moveTo>
                  <a:cubicBezTo>
                    <a:pt x="26504" y="85870"/>
                    <a:pt x="53445" y="88188"/>
                    <a:pt x="79513" y="94705"/>
                  </a:cubicBezTo>
                  <a:cubicBezTo>
                    <a:pt x="106617" y="101481"/>
                    <a:pt x="159026" y="121210"/>
                    <a:pt x="159026" y="121210"/>
                  </a:cubicBezTo>
                  <a:cubicBezTo>
                    <a:pt x="191588" y="145631"/>
                    <a:pt x="242168" y="179660"/>
                    <a:pt x="265044" y="213975"/>
                  </a:cubicBezTo>
                  <a:lnTo>
                    <a:pt x="291548" y="253731"/>
                  </a:lnTo>
                  <a:cubicBezTo>
                    <a:pt x="263460" y="337998"/>
                    <a:pt x="293474" y="269871"/>
                    <a:pt x="265044" y="227227"/>
                  </a:cubicBezTo>
                  <a:cubicBezTo>
                    <a:pt x="257295" y="215604"/>
                    <a:pt x="238539" y="218392"/>
                    <a:pt x="225287" y="213975"/>
                  </a:cubicBezTo>
                  <a:cubicBezTo>
                    <a:pt x="196199" y="126709"/>
                    <a:pt x="201163" y="158745"/>
                    <a:pt x="225287" y="1940"/>
                  </a:cubicBezTo>
                  <a:cubicBezTo>
                    <a:pt x="225959" y="-2426"/>
                    <a:pt x="234122" y="1940"/>
                    <a:pt x="238539" y="1940"/>
                  </a:cubicBezTo>
                </a:path>
              </a:pathLst>
            </a:custGeom>
            <a:noFill/>
            <a:ln>
              <a:solidFill>
                <a:srgbClr val="0D0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145E17C-E3FD-472F-ACA0-3AA4D438349C}"/>
              </a:ext>
            </a:extLst>
          </p:cNvPr>
          <p:cNvGrpSpPr/>
          <p:nvPr/>
        </p:nvGrpSpPr>
        <p:grpSpPr>
          <a:xfrm>
            <a:off x="9456238" y="2320257"/>
            <a:ext cx="635907" cy="681254"/>
            <a:chOff x="6714817" y="-503412"/>
            <a:chExt cx="635907" cy="681254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9A8B2590-9641-4518-B20D-AD4FE4579C0A}"/>
                </a:ext>
              </a:extLst>
            </p:cNvPr>
            <p:cNvGrpSpPr/>
            <p:nvPr/>
          </p:nvGrpSpPr>
          <p:grpSpPr>
            <a:xfrm>
              <a:off x="6714817" y="-422285"/>
              <a:ext cx="635907" cy="600127"/>
              <a:chOff x="6149206" y="367282"/>
              <a:chExt cx="635907" cy="600127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55B76D78-C176-4723-B7E6-F77BE99C54CC}"/>
                  </a:ext>
                </a:extLst>
              </p:cNvPr>
              <p:cNvSpPr/>
              <p:nvPr/>
            </p:nvSpPr>
            <p:spPr>
              <a:xfrm>
                <a:off x="6149206" y="530087"/>
                <a:ext cx="463629" cy="437322"/>
              </a:xfrm>
              <a:custGeom>
                <a:avLst/>
                <a:gdLst>
                  <a:gd name="connsiteX0" fmla="*/ 26307 w 463629"/>
                  <a:gd name="connsiteY0" fmla="*/ 238539 h 437322"/>
                  <a:gd name="connsiteX1" fmla="*/ 357611 w 463629"/>
                  <a:gd name="connsiteY1" fmla="*/ 198783 h 437322"/>
                  <a:gd name="connsiteX2" fmla="*/ 344359 w 463629"/>
                  <a:gd name="connsiteY2" fmla="*/ 251791 h 437322"/>
                  <a:gd name="connsiteX3" fmla="*/ 317855 w 463629"/>
                  <a:gd name="connsiteY3" fmla="*/ 331304 h 437322"/>
                  <a:gd name="connsiteX4" fmla="*/ 264846 w 463629"/>
                  <a:gd name="connsiteY4" fmla="*/ 384313 h 437322"/>
                  <a:gd name="connsiteX5" fmla="*/ 251594 w 463629"/>
                  <a:gd name="connsiteY5" fmla="*/ 424070 h 437322"/>
                  <a:gd name="connsiteX6" fmla="*/ 291351 w 463629"/>
                  <a:gd name="connsiteY6" fmla="*/ 437322 h 437322"/>
                  <a:gd name="connsiteX7" fmla="*/ 423872 w 463629"/>
                  <a:gd name="connsiteY7" fmla="*/ 424070 h 437322"/>
                  <a:gd name="connsiteX8" fmla="*/ 450377 w 463629"/>
                  <a:gd name="connsiteY8" fmla="*/ 397565 h 437322"/>
                  <a:gd name="connsiteX9" fmla="*/ 463629 w 463629"/>
                  <a:gd name="connsiteY9" fmla="*/ 357809 h 437322"/>
                  <a:gd name="connsiteX10" fmla="*/ 423872 w 463629"/>
                  <a:gd name="connsiteY10" fmla="*/ 278296 h 437322"/>
                  <a:gd name="connsiteX11" fmla="*/ 384116 w 463629"/>
                  <a:gd name="connsiteY11" fmla="*/ 265043 h 437322"/>
                  <a:gd name="connsiteX12" fmla="*/ 331107 w 463629"/>
                  <a:gd name="connsiteY12" fmla="*/ 198783 h 437322"/>
                  <a:gd name="connsiteX13" fmla="*/ 317855 w 463629"/>
                  <a:gd name="connsiteY13" fmla="*/ 159026 h 437322"/>
                  <a:gd name="connsiteX14" fmla="*/ 331107 w 463629"/>
                  <a:gd name="connsiteY14" fmla="*/ 119270 h 437322"/>
                  <a:gd name="connsiteX15" fmla="*/ 304603 w 463629"/>
                  <a:gd name="connsiteY15" fmla="*/ 66261 h 437322"/>
                  <a:gd name="connsiteX16" fmla="*/ 238342 w 463629"/>
                  <a:gd name="connsiteY16" fmla="*/ 13252 h 437322"/>
                  <a:gd name="connsiteX17" fmla="*/ 198585 w 463629"/>
                  <a:gd name="connsiteY17" fmla="*/ 0 h 437322"/>
                  <a:gd name="connsiteX18" fmla="*/ 66064 w 463629"/>
                  <a:gd name="connsiteY18" fmla="*/ 13252 h 437322"/>
                  <a:gd name="connsiteX19" fmla="*/ 39559 w 463629"/>
                  <a:gd name="connsiteY19" fmla="*/ 53009 h 437322"/>
                  <a:gd name="connsiteX20" fmla="*/ 26307 w 463629"/>
                  <a:gd name="connsiteY20" fmla="*/ 238539 h 437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63629" h="437322">
                    <a:moveTo>
                      <a:pt x="26307" y="238539"/>
                    </a:moveTo>
                    <a:cubicBezTo>
                      <a:pt x="79316" y="262835"/>
                      <a:pt x="123121" y="137075"/>
                      <a:pt x="357611" y="198783"/>
                    </a:cubicBezTo>
                    <a:cubicBezTo>
                      <a:pt x="375224" y="203418"/>
                      <a:pt x="349592" y="234346"/>
                      <a:pt x="344359" y="251791"/>
                    </a:cubicBezTo>
                    <a:cubicBezTo>
                      <a:pt x="336331" y="278551"/>
                      <a:pt x="337610" y="311549"/>
                      <a:pt x="317855" y="331304"/>
                    </a:cubicBezTo>
                    <a:lnTo>
                      <a:pt x="264846" y="384313"/>
                    </a:lnTo>
                    <a:cubicBezTo>
                      <a:pt x="260429" y="397565"/>
                      <a:pt x="245347" y="411576"/>
                      <a:pt x="251594" y="424070"/>
                    </a:cubicBezTo>
                    <a:cubicBezTo>
                      <a:pt x="257841" y="436564"/>
                      <a:pt x="277382" y="437322"/>
                      <a:pt x="291351" y="437322"/>
                    </a:cubicBezTo>
                    <a:cubicBezTo>
                      <a:pt x="335745" y="437322"/>
                      <a:pt x="379698" y="428487"/>
                      <a:pt x="423872" y="424070"/>
                    </a:cubicBezTo>
                    <a:cubicBezTo>
                      <a:pt x="432707" y="415235"/>
                      <a:pt x="443949" y="408279"/>
                      <a:pt x="450377" y="397565"/>
                    </a:cubicBezTo>
                    <a:cubicBezTo>
                      <a:pt x="457564" y="385587"/>
                      <a:pt x="463629" y="371778"/>
                      <a:pt x="463629" y="357809"/>
                    </a:cubicBezTo>
                    <a:cubicBezTo>
                      <a:pt x="463629" y="325410"/>
                      <a:pt x="452087" y="295225"/>
                      <a:pt x="423872" y="278296"/>
                    </a:cubicBezTo>
                    <a:cubicBezTo>
                      <a:pt x="411894" y="271109"/>
                      <a:pt x="397368" y="269461"/>
                      <a:pt x="384116" y="265043"/>
                    </a:cubicBezTo>
                    <a:cubicBezTo>
                      <a:pt x="359463" y="240391"/>
                      <a:pt x="347825" y="232218"/>
                      <a:pt x="331107" y="198783"/>
                    </a:cubicBezTo>
                    <a:cubicBezTo>
                      <a:pt x="324860" y="186289"/>
                      <a:pt x="322272" y="172278"/>
                      <a:pt x="317855" y="159026"/>
                    </a:cubicBezTo>
                    <a:cubicBezTo>
                      <a:pt x="322272" y="145774"/>
                      <a:pt x="333082" y="133098"/>
                      <a:pt x="331107" y="119270"/>
                    </a:cubicBezTo>
                    <a:cubicBezTo>
                      <a:pt x="328313" y="99713"/>
                      <a:pt x="315561" y="82698"/>
                      <a:pt x="304603" y="66261"/>
                    </a:cubicBezTo>
                    <a:cubicBezTo>
                      <a:pt x="292277" y="47772"/>
                      <a:pt x="256064" y="22113"/>
                      <a:pt x="238342" y="13252"/>
                    </a:cubicBezTo>
                    <a:cubicBezTo>
                      <a:pt x="225848" y="7005"/>
                      <a:pt x="211837" y="4417"/>
                      <a:pt x="198585" y="0"/>
                    </a:cubicBezTo>
                    <a:cubicBezTo>
                      <a:pt x="154411" y="4417"/>
                      <a:pt x="108180" y="-787"/>
                      <a:pt x="66064" y="13252"/>
                    </a:cubicBezTo>
                    <a:cubicBezTo>
                      <a:pt x="50954" y="18289"/>
                      <a:pt x="46682" y="38763"/>
                      <a:pt x="39559" y="53009"/>
                    </a:cubicBezTo>
                    <a:cubicBezTo>
                      <a:pt x="12338" y="107450"/>
                      <a:pt x="-26702" y="214243"/>
                      <a:pt x="26307" y="238539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F2A79ED6-3D03-4F0F-8EE9-CB981C5FD118}"/>
                  </a:ext>
                </a:extLst>
              </p:cNvPr>
              <p:cNvSpPr/>
              <p:nvPr/>
            </p:nvSpPr>
            <p:spPr>
              <a:xfrm>
                <a:off x="6475534" y="367282"/>
                <a:ext cx="177057" cy="361588"/>
              </a:xfrm>
              <a:custGeom>
                <a:avLst/>
                <a:gdLst>
                  <a:gd name="connsiteX0" fmla="*/ 44536 w 177057"/>
                  <a:gd name="connsiteY0" fmla="*/ 3779 h 361588"/>
                  <a:gd name="connsiteX1" fmla="*/ 18031 w 177057"/>
                  <a:gd name="connsiteY1" fmla="*/ 123048 h 361588"/>
                  <a:gd name="connsiteX2" fmla="*/ 4779 w 177057"/>
                  <a:gd name="connsiteY2" fmla="*/ 189309 h 361588"/>
                  <a:gd name="connsiteX3" fmla="*/ 57788 w 177057"/>
                  <a:gd name="connsiteY3" fmla="*/ 361588 h 361588"/>
                  <a:gd name="connsiteX4" fmla="*/ 124049 w 177057"/>
                  <a:gd name="connsiteY4" fmla="*/ 348335 h 361588"/>
                  <a:gd name="connsiteX5" fmla="*/ 150553 w 177057"/>
                  <a:gd name="connsiteY5" fmla="*/ 308579 h 361588"/>
                  <a:gd name="connsiteX6" fmla="*/ 163805 w 177057"/>
                  <a:gd name="connsiteY6" fmla="*/ 242318 h 361588"/>
                  <a:gd name="connsiteX7" fmla="*/ 177057 w 177057"/>
                  <a:gd name="connsiteY7" fmla="*/ 189309 h 361588"/>
                  <a:gd name="connsiteX8" fmla="*/ 163805 w 177057"/>
                  <a:gd name="connsiteY8" fmla="*/ 123048 h 361588"/>
                  <a:gd name="connsiteX9" fmla="*/ 124049 w 177057"/>
                  <a:gd name="connsiteY9" fmla="*/ 109796 h 361588"/>
                  <a:gd name="connsiteX10" fmla="*/ 97544 w 177057"/>
                  <a:gd name="connsiteY10" fmla="*/ 83292 h 361588"/>
                  <a:gd name="connsiteX11" fmla="*/ 44536 w 177057"/>
                  <a:gd name="connsiteY11" fmla="*/ 3779 h 361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7057" h="361588">
                    <a:moveTo>
                      <a:pt x="44536" y="3779"/>
                    </a:moveTo>
                    <a:cubicBezTo>
                      <a:pt x="31284" y="10405"/>
                      <a:pt x="55475" y="-45452"/>
                      <a:pt x="18031" y="123048"/>
                    </a:cubicBezTo>
                    <a:cubicBezTo>
                      <a:pt x="13145" y="145036"/>
                      <a:pt x="9196" y="167222"/>
                      <a:pt x="4779" y="189309"/>
                    </a:cubicBezTo>
                    <a:cubicBezTo>
                      <a:pt x="9648" y="247737"/>
                      <a:pt x="-29925" y="361588"/>
                      <a:pt x="57788" y="361588"/>
                    </a:cubicBezTo>
                    <a:cubicBezTo>
                      <a:pt x="80312" y="361588"/>
                      <a:pt x="101962" y="352753"/>
                      <a:pt x="124049" y="348335"/>
                    </a:cubicBezTo>
                    <a:cubicBezTo>
                      <a:pt x="132884" y="335083"/>
                      <a:pt x="144961" y="323492"/>
                      <a:pt x="150553" y="308579"/>
                    </a:cubicBezTo>
                    <a:cubicBezTo>
                      <a:pt x="158462" y="287489"/>
                      <a:pt x="158919" y="264306"/>
                      <a:pt x="163805" y="242318"/>
                    </a:cubicBezTo>
                    <a:cubicBezTo>
                      <a:pt x="167756" y="224538"/>
                      <a:pt x="172640" y="206979"/>
                      <a:pt x="177057" y="189309"/>
                    </a:cubicBezTo>
                    <a:cubicBezTo>
                      <a:pt x="172640" y="167222"/>
                      <a:pt x="176299" y="141790"/>
                      <a:pt x="163805" y="123048"/>
                    </a:cubicBezTo>
                    <a:cubicBezTo>
                      <a:pt x="156057" y="111425"/>
                      <a:pt x="136027" y="116983"/>
                      <a:pt x="124049" y="109796"/>
                    </a:cubicBezTo>
                    <a:cubicBezTo>
                      <a:pt x="113335" y="103368"/>
                      <a:pt x="105349" y="93048"/>
                      <a:pt x="97544" y="83292"/>
                    </a:cubicBezTo>
                    <a:cubicBezTo>
                      <a:pt x="62798" y="39860"/>
                      <a:pt x="57788" y="-2847"/>
                      <a:pt x="44536" y="37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16A1C8CD-A088-481D-90C0-7B4058F051D7}"/>
                  </a:ext>
                </a:extLst>
              </p:cNvPr>
              <p:cNvSpPr/>
              <p:nvPr/>
            </p:nvSpPr>
            <p:spPr>
              <a:xfrm>
                <a:off x="6503011" y="719863"/>
                <a:ext cx="282102" cy="141528"/>
              </a:xfrm>
              <a:custGeom>
                <a:avLst/>
                <a:gdLst>
                  <a:gd name="connsiteX0" fmla="*/ 17059 w 282102"/>
                  <a:gd name="connsiteY0" fmla="*/ 9007 h 141528"/>
                  <a:gd name="connsiteX1" fmla="*/ 268850 w 282102"/>
                  <a:gd name="connsiteY1" fmla="*/ 62015 h 141528"/>
                  <a:gd name="connsiteX2" fmla="*/ 282102 w 282102"/>
                  <a:gd name="connsiteY2" fmla="*/ 101772 h 141528"/>
                  <a:gd name="connsiteX3" fmla="*/ 202589 w 282102"/>
                  <a:gd name="connsiteY3" fmla="*/ 141528 h 141528"/>
                  <a:gd name="connsiteX4" fmla="*/ 123076 w 282102"/>
                  <a:gd name="connsiteY4" fmla="*/ 128276 h 141528"/>
                  <a:gd name="connsiteX5" fmla="*/ 70067 w 282102"/>
                  <a:gd name="connsiteY5" fmla="*/ 48763 h 141528"/>
                  <a:gd name="connsiteX6" fmla="*/ 30311 w 282102"/>
                  <a:gd name="connsiteY6" fmla="*/ 22259 h 141528"/>
                  <a:gd name="connsiteX7" fmla="*/ 17059 w 282102"/>
                  <a:gd name="connsiteY7" fmla="*/ 9007 h 141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102" h="141528">
                    <a:moveTo>
                      <a:pt x="17059" y="9007"/>
                    </a:moveTo>
                    <a:cubicBezTo>
                      <a:pt x="56815" y="15633"/>
                      <a:pt x="218194" y="-39299"/>
                      <a:pt x="268850" y="62015"/>
                    </a:cubicBezTo>
                    <a:cubicBezTo>
                      <a:pt x="275097" y="74509"/>
                      <a:pt x="277685" y="88520"/>
                      <a:pt x="282102" y="101772"/>
                    </a:cubicBezTo>
                    <a:cubicBezTo>
                      <a:pt x="262000" y="115173"/>
                      <a:pt x="230023" y="141528"/>
                      <a:pt x="202589" y="141528"/>
                    </a:cubicBezTo>
                    <a:cubicBezTo>
                      <a:pt x="175719" y="141528"/>
                      <a:pt x="149580" y="132693"/>
                      <a:pt x="123076" y="128276"/>
                    </a:cubicBezTo>
                    <a:cubicBezTo>
                      <a:pt x="23266" y="61738"/>
                      <a:pt x="138525" y="151452"/>
                      <a:pt x="70067" y="48763"/>
                    </a:cubicBezTo>
                    <a:cubicBezTo>
                      <a:pt x="61232" y="35511"/>
                      <a:pt x="44557" y="29382"/>
                      <a:pt x="30311" y="22259"/>
                    </a:cubicBezTo>
                    <a:cubicBezTo>
                      <a:pt x="17817" y="16012"/>
                      <a:pt x="-22697" y="2381"/>
                      <a:pt x="17059" y="900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</p:grp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F8B8A3A-F7E0-40D5-BCAC-DC8BF2BBB11D}"/>
                </a:ext>
              </a:extLst>
            </p:cNvPr>
            <p:cNvSpPr/>
            <p:nvPr/>
          </p:nvSpPr>
          <p:spPr>
            <a:xfrm>
              <a:off x="6765238" y="-503412"/>
              <a:ext cx="286769" cy="375187"/>
            </a:xfrm>
            <a:custGeom>
              <a:avLst/>
              <a:gdLst>
                <a:gd name="connsiteX0" fmla="*/ 0 w 291548"/>
                <a:gd name="connsiteY0" fmla="*/ 81453 h 293836"/>
                <a:gd name="connsiteX1" fmla="*/ 79513 w 291548"/>
                <a:gd name="connsiteY1" fmla="*/ 94705 h 293836"/>
                <a:gd name="connsiteX2" fmla="*/ 159026 w 291548"/>
                <a:gd name="connsiteY2" fmla="*/ 121210 h 293836"/>
                <a:gd name="connsiteX3" fmla="*/ 265044 w 291548"/>
                <a:gd name="connsiteY3" fmla="*/ 213975 h 293836"/>
                <a:gd name="connsiteX4" fmla="*/ 291548 w 291548"/>
                <a:gd name="connsiteY4" fmla="*/ 253731 h 293836"/>
                <a:gd name="connsiteX5" fmla="*/ 265044 w 291548"/>
                <a:gd name="connsiteY5" fmla="*/ 227227 h 293836"/>
                <a:gd name="connsiteX6" fmla="*/ 225287 w 291548"/>
                <a:gd name="connsiteY6" fmla="*/ 213975 h 293836"/>
                <a:gd name="connsiteX7" fmla="*/ 225287 w 291548"/>
                <a:gd name="connsiteY7" fmla="*/ 1940 h 293836"/>
                <a:gd name="connsiteX8" fmla="*/ 238539 w 291548"/>
                <a:gd name="connsiteY8" fmla="*/ 1940 h 29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548" h="293836">
                  <a:moveTo>
                    <a:pt x="0" y="81453"/>
                  </a:moveTo>
                  <a:cubicBezTo>
                    <a:pt x="26504" y="85870"/>
                    <a:pt x="53445" y="88188"/>
                    <a:pt x="79513" y="94705"/>
                  </a:cubicBezTo>
                  <a:cubicBezTo>
                    <a:pt x="106617" y="101481"/>
                    <a:pt x="159026" y="121210"/>
                    <a:pt x="159026" y="121210"/>
                  </a:cubicBezTo>
                  <a:cubicBezTo>
                    <a:pt x="191588" y="145631"/>
                    <a:pt x="242168" y="179660"/>
                    <a:pt x="265044" y="213975"/>
                  </a:cubicBezTo>
                  <a:lnTo>
                    <a:pt x="291548" y="253731"/>
                  </a:lnTo>
                  <a:cubicBezTo>
                    <a:pt x="263460" y="337998"/>
                    <a:pt x="293474" y="269871"/>
                    <a:pt x="265044" y="227227"/>
                  </a:cubicBezTo>
                  <a:cubicBezTo>
                    <a:pt x="257295" y="215604"/>
                    <a:pt x="238539" y="218392"/>
                    <a:pt x="225287" y="213975"/>
                  </a:cubicBezTo>
                  <a:cubicBezTo>
                    <a:pt x="196199" y="126709"/>
                    <a:pt x="201163" y="158745"/>
                    <a:pt x="225287" y="1940"/>
                  </a:cubicBezTo>
                  <a:cubicBezTo>
                    <a:pt x="225959" y="-2426"/>
                    <a:pt x="234122" y="1940"/>
                    <a:pt x="238539" y="1940"/>
                  </a:cubicBezTo>
                </a:path>
              </a:pathLst>
            </a:custGeom>
            <a:noFill/>
            <a:ln>
              <a:solidFill>
                <a:srgbClr val="0D0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ACE4338-8A7B-4EC9-9BBF-50E76153F413}"/>
              </a:ext>
            </a:extLst>
          </p:cNvPr>
          <p:cNvGrpSpPr/>
          <p:nvPr/>
        </p:nvGrpSpPr>
        <p:grpSpPr>
          <a:xfrm rot="20017274">
            <a:off x="9475476" y="1438628"/>
            <a:ext cx="635907" cy="681254"/>
            <a:chOff x="6714817" y="-503412"/>
            <a:chExt cx="635907" cy="681254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5FCB907-CFD3-47ED-B901-85398CD801FB}"/>
                </a:ext>
              </a:extLst>
            </p:cNvPr>
            <p:cNvGrpSpPr/>
            <p:nvPr/>
          </p:nvGrpSpPr>
          <p:grpSpPr>
            <a:xfrm>
              <a:off x="6714817" y="-422285"/>
              <a:ext cx="635907" cy="600127"/>
              <a:chOff x="6149206" y="367282"/>
              <a:chExt cx="635907" cy="60012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212E2386-2E68-4097-B184-9770F8C64999}"/>
                  </a:ext>
                </a:extLst>
              </p:cNvPr>
              <p:cNvSpPr/>
              <p:nvPr/>
            </p:nvSpPr>
            <p:spPr>
              <a:xfrm>
                <a:off x="6149206" y="530087"/>
                <a:ext cx="463629" cy="437322"/>
              </a:xfrm>
              <a:custGeom>
                <a:avLst/>
                <a:gdLst>
                  <a:gd name="connsiteX0" fmla="*/ 26307 w 463629"/>
                  <a:gd name="connsiteY0" fmla="*/ 238539 h 437322"/>
                  <a:gd name="connsiteX1" fmla="*/ 357611 w 463629"/>
                  <a:gd name="connsiteY1" fmla="*/ 198783 h 437322"/>
                  <a:gd name="connsiteX2" fmla="*/ 344359 w 463629"/>
                  <a:gd name="connsiteY2" fmla="*/ 251791 h 437322"/>
                  <a:gd name="connsiteX3" fmla="*/ 317855 w 463629"/>
                  <a:gd name="connsiteY3" fmla="*/ 331304 h 437322"/>
                  <a:gd name="connsiteX4" fmla="*/ 264846 w 463629"/>
                  <a:gd name="connsiteY4" fmla="*/ 384313 h 437322"/>
                  <a:gd name="connsiteX5" fmla="*/ 251594 w 463629"/>
                  <a:gd name="connsiteY5" fmla="*/ 424070 h 437322"/>
                  <a:gd name="connsiteX6" fmla="*/ 291351 w 463629"/>
                  <a:gd name="connsiteY6" fmla="*/ 437322 h 437322"/>
                  <a:gd name="connsiteX7" fmla="*/ 423872 w 463629"/>
                  <a:gd name="connsiteY7" fmla="*/ 424070 h 437322"/>
                  <a:gd name="connsiteX8" fmla="*/ 450377 w 463629"/>
                  <a:gd name="connsiteY8" fmla="*/ 397565 h 437322"/>
                  <a:gd name="connsiteX9" fmla="*/ 463629 w 463629"/>
                  <a:gd name="connsiteY9" fmla="*/ 357809 h 437322"/>
                  <a:gd name="connsiteX10" fmla="*/ 423872 w 463629"/>
                  <a:gd name="connsiteY10" fmla="*/ 278296 h 437322"/>
                  <a:gd name="connsiteX11" fmla="*/ 384116 w 463629"/>
                  <a:gd name="connsiteY11" fmla="*/ 265043 h 437322"/>
                  <a:gd name="connsiteX12" fmla="*/ 331107 w 463629"/>
                  <a:gd name="connsiteY12" fmla="*/ 198783 h 437322"/>
                  <a:gd name="connsiteX13" fmla="*/ 317855 w 463629"/>
                  <a:gd name="connsiteY13" fmla="*/ 159026 h 437322"/>
                  <a:gd name="connsiteX14" fmla="*/ 331107 w 463629"/>
                  <a:gd name="connsiteY14" fmla="*/ 119270 h 437322"/>
                  <a:gd name="connsiteX15" fmla="*/ 304603 w 463629"/>
                  <a:gd name="connsiteY15" fmla="*/ 66261 h 437322"/>
                  <a:gd name="connsiteX16" fmla="*/ 238342 w 463629"/>
                  <a:gd name="connsiteY16" fmla="*/ 13252 h 437322"/>
                  <a:gd name="connsiteX17" fmla="*/ 198585 w 463629"/>
                  <a:gd name="connsiteY17" fmla="*/ 0 h 437322"/>
                  <a:gd name="connsiteX18" fmla="*/ 66064 w 463629"/>
                  <a:gd name="connsiteY18" fmla="*/ 13252 h 437322"/>
                  <a:gd name="connsiteX19" fmla="*/ 39559 w 463629"/>
                  <a:gd name="connsiteY19" fmla="*/ 53009 h 437322"/>
                  <a:gd name="connsiteX20" fmla="*/ 26307 w 463629"/>
                  <a:gd name="connsiteY20" fmla="*/ 238539 h 437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63629" h="437322">
                    <a:moveTo>
                      <a:pt x="26307" y="238539"/>
                    </a:moveTo>
                    <a:cubicBezTo>
                      <a:pt x="79316" y="262835"/>
                      <a:pt x="123121" y="137075"/>
                      <a:pt x="357611" y="198783"/>
                    </a:cubicBezTo>
                    <a:cubicBezTo>
                      <a:pt x="375224" y="203418"/>
                      <a:pt x="349592" y="234346"/>
                      <a:pt x="344359" y="251791"/>
                    </a:cubicBezTo>
                    <a:cubicBezTo>
                      <a:pt x="336331" y="278551"/>
                      <a:pt x="337610" y="311549"/>
                      <a:pt x="317855" y="331304"/>
                    </a:cubicBezTo>
                    <a:lnTo>
                      <a:pt x="264846" y="384313"/>
                    </a:lnTo>
                    <a:cubicBezTo>
                      <a:pt x="260429" y="397565"/>
                      <a:pt x="245347" y="411576"/>
                      <a:pt x="251594" y="424070"/>
                    </a:cubicBezTo>
                    <a:cubicBezTo>
                      <a:pt x="257841" y="436564"/>
                      <a:pt x="277382" y="437322"/>
                      <a:pt x="291351" y="437322"/>
                    </a:cubicBezTo>
                    <a:cubicBezTo>
                      <a:pt x="335745" y="437322"/>
                      <a:pt x="379698" y="428487"/>
                      <a:pt x="423872" y="424070"/>
                    </a:cubicBezTo>
                    <a:cubicBezTo>
                      <a:pt x="432707" y="415235"/>
                      <a:pt x="443949" y="408279"/>
                      <a:pt x="450377" y="397565"/>
                    </a:cubicBezTo>
                    <a:cubicBezTo>
                      <a:pt x="457564" y="385587"/>
                      <a:pt x="463629" y="371778"/>
                      <a:pt x="463629" y="357809"/>
                    </a:cubicBezTo>
                    <a:cubicBezTo>
                      <a:pt x="463629" y="325410"/>
                      <a:pt x="452087" y="295225"/>
                      <a:pt x="423872" y="278296"/>
                    </a:cubicBezTo>
                    <a:cubicBezTo>
                      <a:pt x="411894" y="271109"/>
                      <a:pt x="397368" y="269461"/>
                      <a:pt x="384116" y="265043"/>
                    </a:cubicBezTo>
                    <a:cubicBezTo>
                      <a:pt x="359463" y="240391"/>
                      <a:pt x="347825" y="232218"/>
                      <a:pt x="331107" y="198783"/>
                    </a:cubicBezTo>
                    <a:cubicBezTo>
                      <a:pt x="324860" y="186289"/>
                      <a:pt x="322272" y="172278"/>
                      <a:pt x="317855" y="159026"/>
                    </a:cubicBezTo>
                    <a:cubicBezTo>
                      <a:pt x="322272" y="145774"/>
                      <a:pt x="333082" y="133098"/>
                      <a:pt x="331107" y="119270"/>
                    </a:cubicBezTo>
                    <a:cubicBezTo>
                      <a:pt x="328313" y="99713"/>
                      <a:pt x="315561" y="82698"/>
                      <a:pt x="304603" y="66261"/>
                    </a:cubicBezTo>
                    <a:cubicBezTo>
                      <a:pt x="292277" y="47772"/>
                      <a:pt x="256064" y="22113"/>
                      <a:pt x="238342" y="13252"/>
                    </a:cubicBezTo>
                    <a:cubicBezTo>
                      <a:pt x="225848" y="7005"/>
                      <a:pt x="211837" y="4417"/>
                      <a:pt x="198585" y="0"/>
                    </a:cubicBezTo>
                    <a:cubicBezTo>
                      <a:pt x="154411" y="4417"/>
                      <a:pt x="108180" y="-787"/>
                      <a:pt x="66064" y="13252"/>
                    </a:cubicBezTo>
                    <a:cubicBezTo>
                      <a:pt x="50954" y="18289"/>
                      <a:pt x="46682" y="38763"/>
                      <a:pt x="39559" y="53009"/>
                    </a:cubicBezTo>
                    <a:cubicBezTo>
                      <a:pt x="12338" y="107450"/>
                      <a:pt x="-26702" y="214243"/>
                      <a:pt x="26307" y="238539"/>
                    </a:cubicBezTo>
                    <a:close/>
                  </a:path>
                </a:pathLst>
              </a:custGeom>
              <a:solidFill>
                <a:srgbClr val="E21E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 dirty="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EC9FC57-ADF2-4F36-81F1-08752A180F76}"/>
                  </a:ext>
                </a:extLst>
              </p:cNvPr>
              <p:cNvSpPr/>
              <p:nvPr/>
            </p:nvSpPr>
            <p:spPr>
              <a:xfrm>
                <a:off x="6475534" y="367282"/>
                <a:ext cx="177057" cy="361588"/>
              </a:xfrm>
              <a:custGeom>
                <a:avLst/>
                <a:gdLst>
                  <a:gd name="connsiteX0" fmla="*/ 44536 w 177057"/>
                  <a:gd name="connsiteY0" fmla="*/ 3779 h 361588"/>
                  <a:gd name="connsiteX1" fmla="*/ 18031 w 177057"/>
                  <a:gd name="connsiteY1" fmla="*/ 123048 h 361588"/>
                  <a:gd name="connsiteX2" fmla="*/ 4779 w 177057"/>
                  <a:gd name="connsiteY2" fmla="*/ 189309 h 361588"/>
                  <a:gd name="connsiteX3" fmla="*/ 57788 w 177057"/>
                  <a:gd name="connsiteY3" fmla="*/ 361588 h 361588"/>
                  <a:gd name="connsiteX4" fmla="*/ 124049 w 177057"/>
                  <a:gd name="connsiteY4" fmla="*/ 348335 h 361588"/>
                  <a:gd name="connsiteX5" fmla="*/ 150553 w 177057"/>
                  <a:gd name="connsiteY5" fmla="*/ 308579 h 361588"/>
                  <a:gd name="connsiteX6" fmla="*/ 163805 w 177057"/>
                  <a:gd name="connsiteY6" fmla="*/ 242318 h 361588"/>
                  <a:gd name="connsiteX7" fmla="*/ 177057 w 177057"/>
                  <a:gd name="connsiteY7" fmla="*/ 189309 h 361588"/>
                  <a:gd name="connsiteX8" fmla="*/ 163805 w 177057"/>
                  <a:gd name="connsiteY8" fmla="*/ 123048 h 361588"/>
                  <a:gd name="connsiteX9" fmla="*/ 124049 w 177057"/>
                  <a:gd name="connsiteY9" fmla="*/ 109796 h 361588"/>
                  <a:gd name="connsiteX10" fmla="*/ 97544 w 177057"/>
                  <a:gd name="connsiteY10" fmla="*/ 83292 h 361588"/>
                  <a:gd name="connsiteX11" fmla="*/ 44536 w 177057"/>
                  <a:gd name="connsiteY11" fmla="*/ 3779 h 361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7057" h="361588">
                    <a:moveTo>
                      <a:pt x="44536" y="3779"/>
                    </a:moveTo>
                    <a:cubicBezTo>
                      <a:pt x="31284" y="10405"/>
                      <a:pt x="55475" y="-45452"/>
                      <a:pt x="18031" y="123048"/>
                    </a:cubicBezTo>
                    <a:cubicBezTo>
                      <a:pt x="13145" y="145036"/>
                      <a:pt x="9196" y="167222"/>
                      <a:pt x="4779" y="189309"/>
                    </a:cubicBezTo>
                    <a:cubicBezTo>
                      <a:pt x="9648" y="247737"/>
                      <a:pt x="-29925" y="361588"/>
                      <a:pt x="57788" y="361588"/>
                    </a:cubicBezTo>
                    <a:cubicBezTo>
                      <a:pt x="80312" y="361588"/>
                      <a:pt x="101962" y="352753"/>
                      <a:pt x="124049" y="348335"/>
                    </a:cubicBezTo>
                    <a:cubicBezTo>
                      <a:pt x="132884" y="335083"/>
                      <a:pt x="144961" y="323492"/>
                      <a:pt x="150553" y="308579"/>
                    </a:cubicBezTo>
                    <a:cubicBezTo>
                      <a:pt x="158462" y="287489"/>
                      <a:pt x="158919" y="264306"/>
                      <a:pt x="163805" y="242318"/>
                    </a:cubicBezTo>
                    <a:cubicBezTo>
                      <a:pt x="167756" y="224538"/>
                      <a:pt x="172640" y="206979"/>
                      <a:pt x="177057" y="189309"/>
                    </a:cubicBezTo>
                    <a:cubicBezTo>
                      <a:pt x="172640" y="167222"/>
                      <a:pt x="176299" y="141790"/>
                      <a:pt x="163805" y="123048"/>
                    </a:cubicBezTo>
                    <a:cubicBezTo>
                      <a:pt x="156057" y="111425"/>
                      <a:pt x="136027" y="116983"/>
                      <a:pt x="124049" y="109796"/>
                    </a:cubicBezTo>
                    <a:cubicBezTo>
                      <a:pt x="113335" y="103368"/>
                      <a:pt x="105349" y="93048"/>
                      <a:pt x="97544" y="83292"/>
                    </a:cubicBezTo>
                    <a:cubicBezTo>
                      <a:pt x="62798" y="39860"/>
                      <a:pt x="57788" y="-2847"/>
                      <a:pt x="44536" y="37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9DC2509-D297-44C6-AB18-67ADA28581E0}"/>
                  </a:ext>
                </a:extLst>
              </p:cNvPr>
              <p:cNvSpPr/>
              <p:nvPr/>
            </p:nvSpPr>
            <p:spPr>
              <a:xfrm>
                <a:off x="6503011" y="719863"/>
                <a:ext cx="282102" cy="141528"/>
              </a:xfrm>
              <a:custGeom>
                <a:avLst/>
                <a:gdLst>
                  <a:gd name="connsiteX0" fmla="*/ 17059 w 282102"/>
                  <a:gd name="connsiteY0" fmla="*/ 9007 h 141528"/>
                  <a:gd name="connsiteX1" fmla="*/ 268850 w 282102"/>
                  <a:gd name="connsiteY1" fmla="*/ 62015 h 141528"/>
                  <a:gd name="connsiteX2" fmla="*/ 282102 w 282102"/>
                  <a:gd name="connsiteY2" fmla="*/ 101772 h 141528"/>
                  <a:gd name="connsiteX3" fmla="*/ 202589 w 282102"/>
                  <a:gd name="connsiteY3" fmla="*/ 141528 h 141528"/>
                  <a:gd name="connsiteX4" fmla="*/ 123076 w 282102"/>
                  <a:gd name="connsiteY4" fmla="*/ 128276 h 141528"/>
                  <a:gd name="connsiteX5" fmla="*/ 70067 w 282102"/>
                  <a:gd name="connsiteY5" fmla="*/ 48763 h 141528"/>
                  <a:gd name="connsiteX6" fmla="*/ 30311 w 282102"/>
                  <a:gd name="connsiteY6" fmla="*/ 22259 h 141528"/>
                  <a:gd name="connsiteX7" fmla="*/ 17059 w 282102"/>
                  <a:gd name="connsiteY7" fmla="*/ 9007 h 141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102" h="141528">
                    <a:moveTo>
                      <a:pt x="17059" y="9007"/>
                    </a:moveTo>
                    <a:cubicBezTo>
                      <a:pt x="56815" y="15633"/>
                      <a:pt x="218194" y="-39299"/>
                      <a:pt x="268850" y="62015"/>
                    </a:cubicBezTo>
                    <a:cubicBezTo>
                      <a:pt x="275097" y="74509"/>
                      <a:pt x="277685" y="88520"/>
                      <a:pt x="282102" y="101772"/>
                    </a:cubicBezTo>
                    <a:cubicBezTo>
                      <a:pt x="262000" y="115173"/>
                      <a:pt x="230023" y="141528"/>
                      <a:pt x="202589" y="141528"/>
                    </a:cubicBezTo>
                    <a:cubicBezTo>
                      <a:pt x="175719" y="141528"/>
                      <a:pt x="149580" y="132693"/>
                      <a:pt x="123076" y="128276"/>
                    </a:cubicBezTo>
                    <a:cubicBezTo>
                      <a:pt x="23266" y="61738"/>
                      <a:pt x="138525" y="151452"/>
                      <a:pt x="70067" y="48763"/>
                    </a:cubicBezTo>
                    <a:cubicBezTo>
                      <a:pt x="61232" y="35511"/>
                      <a:pt x="44557" y="29382"/>
                      <a:pt x="30311" y="22259"/>
                    </a:cubicBezTo>
                    <a:cubicBezTo>
                      <a:pt x="17817" y="16012"/>
                      <a:pt x="-22697" y="2381"/>
                      <a:pt x="17059" y="900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</p:grp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CE4A311-13CC-417C-BC09-826682BBCBA5}"/>
                </a:ext>
              </a:extLst>
            </p:cNvPr>
            <p:cNvSpPr/>
            <p:nvPr/>
          </p:nvSpPr>
          <p:spPr>
            <a:xfrm>
              <a:off x="6765238" y="-503412"/>
              <a:ext cx="286769" cy="375187"/>
            </a:xfrm>
            <a:custGeom>
              <a:avLst/>
              <a:gdLst>
                <a:gd name="connsiteX0" fmla="*/ 0 w 291548"/>
                <a:gd name="connsiteY0" fmla="*/ 81453 h 293836"/>
                <a:gd name="connsiteX1" fmla="*/ 79513 w 291548"/>
                <a:gd name="connsiteY1" fmla="*/ 94705 h 293836"/>
                <a:gd name="connsiteX2" fmla="*/ 159026 w 291548"/>
                <a:gd name="connsiteY2" fmla="*/ 121210 h 293836"/>
                <a:gd name="connsiteX3" fmla="*/ 265044 w 291548"/>
                <a:gd name="connsiteY3" fmla="*/ 213975 h 293836"/>
                <a:gd name="connsiteX4" fmla="*/ 291548 w 291548"/>
                <a:gd name="connsiteY4" fmla="*/ 253731 h 293836"/>
                <a:gd name="connsiteX5" fmla="*/ 265044 w 291548"/>
                <a:gd name="connsiteY5" fmla="*/ 227227 h 293836"/>
                <a:gd name="connsiteX6" fmla="*/ 225287 w 291548"/>
                <a:gd name="connsiteY6" fmla="*/ 213975 h 293836"/>
                <a:gd name="connsiteX7" fmla="*/ 225287 w 291548"/>
                <a:gd name="connsiteY7" fmla="*/ 1940 h 293836"/>
                <a:gd name="connsiteX8" fmla="*/ 238539 w 291548"/>
                <a:gd name="connsiteY8" fmla="*/ 1940 h 29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548" h="293836">
                  <a:moveTo>
                    <a:pt x="0" y="81453"/>
                  </a:moveTo>
                  <a:cubicBezTo>
                    <a:pt x="26504" y="85870"/>
                    <a:pt x="53445" y="88188"/>
                    <a:pt x="79513" y="94705"/>
                  </a:cubicBezTo>
                  <a:cubicBezTo>
                    <a:pt x="106617" y="101481"/>
                    <a:pt x="159026" y="121210"/>
                    <a:pt x="159026" y="121210"/>
                  </a:cubicBezTo>
                  <a:cubicBezTo>
                    <a:pt x="191588" y="145631"/>
                    <a:pt x="242168" y="179660"/>
                    <a:pt x="265044" y="213975"/>
                  </a:cubicBezTo>
                  <a:lnTo>
                    <a:pt x="291548" y="253731"/>
                  </a:lnTo>
                  <a:cubicBezTo>
                    <a:pt x="263460" y="337998"/>
                    <a:pt x="293474" y="269871"/>
                    <a:pt x="265044" y="227227"/>
                  </a:cubicBezTo>
                  <a:cubicBezTo>
                    <a:pt x="257295" y="215604"/>
                    <a:pt x="238539" y="218392"/>
                    <a:pt x="225287" y="213975"/>
                  </a:cubicBezTo>
                  <a:cubicBezTo>
                    <a:pt x="196199" y="126709"/>
                    <a:pt x="201163" y="158745"/>
                    <a:pt x="225287" y="1940"/>
                  </a:cubicBezTo>
                  <a:cubicBezTo>
                    <a:pt x="225959" y="-2426"/>
                    <a:pt x="234122" y="1940"/>
                    <a:pt x="238539" y="1940"/>
                  </a:cubicBezTo>
                </a:path>
              </a:pathLst>
            </a:custGeom>
            <a:noFill/>
            <a:ln>
              <a:solidFill>
                <a:srgbClr val="0D0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948B4BC-9F11-4725-B9C1-8AEC0EB76C84}"/>
              </a:ext>
            </a:extLst>
          </p:cNvPr>
          <p:cNvGrpSpPr/>
          <p:nvPr/>
        </p:nvGrpSpPr>
        <p:grpSpPr>
          <a:xfrm>
            <a:off x="6619344" y="-739439"/>
            <a:ext cx="635907" cy="681254"/>
            <a:chOff x="6714817" y="-503412"/>
            <a:chExt cx="635907" cy="68125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CCD7EC1-2226-4646-9432-C3938B6B09B2}"/>
                </a:ext>
              </a:extLst>
            </p:cNvPr>
            <p:cNvGrpSpPr/>
            <p:nvPr/>
          </p:nvGrpSpPr>
          <p:grpSpPr>
            <a:xfrm>
              <a:off x="6714817" y="-422285"/>
              <a:ext cx="635907" cy="600127"/>
              <a:chOff x="6149206" y="367282"/>
              <a:chExt cx="635907" cy="600127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9691B719-5D41-4236-B040-FFCED7B54922}"/>
                  </a:ext>
                </a:extLst>
              </p:cNvPr>
              <p:cNvSpPr/>
              <p:nvPr/>
            </p:nvSpPr>
            <p:spPr>
              <a:xfrm>
                <a:off x="6149206" y="530087"/>
                <a:ext cx="463629" cy="437322"/>
              </a:xfrm>
              <a:custGeom>
                <a:avLst/>
                <a:gdLst>
                  <a:gd name="connsiteX0" fmla="*/ 26307 w 463629"/>
                  <a:gd name="connsiteY0" fmla="*/ 238539 h 437322"/>
                  <a:gd name="connsiteX1" fmla="*/ 357611 w 463629"/>
                  <a:gd name="connsiteY1" fmla="*/ 198783 h 437322"/>
                  <a:gd name="connsiteX2" fmla="*/ 344359 w 463629"/>
                  <a:gd name="connsiteY2" fmla="*/ 251791 h 437322"/>
                  <a:gd name="connsiteX3" fmla="*/ 317855 w 463629"/>
                  <a:gd name="connsiteY3" fmla="*/ 331304 h 437322"/>
                  <a:gd name="connsiteX4" fmla="*/ 264846 w 463629"/>
                  <a:gd name="connsiteY4" fmla="*/ 384313 h 437322"/>
                  <a:gd name="connsiteX5" fmla="*/ 251594 w 463629"/>
                  <a:gd name="connsiteY5" fmla="*/ 424070 h 437322"/>
                  <a:gd name="connsiteX6" fmla="*/ 291351 w 463629"/>
                  <a:gd name="connsiteY6" fmla="*/ 437322 h 437322"/>
                  <a:gd name="connsiteX7" fmla="*/ 423872 w 463629"/>
                  <a:gd name="connsiteY7" fmla="*/ 424070 h 437322"/>
                  <a:gd name="connsiteX8" fmla="*/ 450377 w 463629"/>
                  <a:gd name="connsiteY8" fmla="*/ 397565 h 437322"/>
                  <a:gd name="connsiteX9" fmla="*/ 463629 w 463629"/>
                  <a:gd name="connsiteY9" fmla="*/ 357809 h 437322"/>
                  <a:gd name="connsiteX10" fmla="*/ 423872 w 463629"/>
                  <a:gd name="connsiteY10" fmla="*/ 278296 h 437322"/>
                  <a:gd name="connsiteX11" fmla="*/ 384116 w 463629"/>
                  <a:gd name="connsiteY11" fmla="*/ 265043 h 437322"/>
                  <a:gd name="connsiteX12" fmla="*/ 331107 w 463629"/>
                  <a:gd name="connsiteY12" fmla="*/ 198783 h 437322"/>
                  <a:gd name="connsiteX13" fmla="*/ 317855 w 463629"/>
                  <a:gd name="connsiteY13" fmla="*/ 159026 h 437322"/>
                  <a:gd name="connsiteX14" fmla="*/ 331107 w 463629"/>
                  <a:gd name="connsiteY14" fmla="*/ 119270 h 437322"/>
                  <a:gd name="connsiteX15" fmla="*/ 304603 w 463629"/>
                  <a:gd name="connsiteY15" fmla="*/ 66261 h 437322"/>
                  <a:gd name="connsiteX16" fmla="*/ 238342 w 463629"/>
                  <a:gd name="connsiteY16" fmla="*/ 13252 h 437322"/>
                  <a:gd name="connsiteX17" fmla="*/ 198585 w 463629"/>
                  <a:gd name="connsiteY17" fmla="*/ 0 h 437322"/>
                  <a:gd name="connsiteX18" fmla="*/ 66064 w 463629"/>
                  <a:gd name="connsiteY18" fmla="*/ 13252 h 437322"/>
                  <a:gd name="connsiteX19" fmla="*/ 39559 w 463629"/>
                  <a:gd name="connsiteY19" fmla="*/ 53009 h 437322"/>
                  <a:gd name="connsiteX20" fmla="*/ 26307 w 463629"/>
                  <a:gd name="connsiteY20" fmla="*/ 238539 h 437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63629" h="437322">
                    <a:moveTo>
                      <a:pt x="26307" y="238539"/>
                    </a:moveTo>
                    <a:cubicBezTo>
                      <a:pt x="79316" y="262835"/>
                      <a:pt x="123121" y="137075"/>
                      <a:pt x="357611" y="198783"/>
                    </a:cubicBezTo>
                    <a:cubicBezTo>
                      <a:pt x="375224" y="203418"/>
                      <a:pt x="349592" y="234346"/>
                      <a:pt x="344359" y="251791"/>
                    </a:cubicBezTo>
                    <a:cubicBezTo>
                      <a:pt x="336331" y="278551"/>
                      <a:pt x="337610" y="311549"/>
                      <a:pt x="317855" y="331304"/>
                    </a:cubicBezTo>
                    <a:lnTo>
                      <a:pt x="264846" y="384313"/>
                    </a:lnTo>
                    <a:cubicBezTo>
                      <a:pt x="260429" y="397565"/>
                      <a:pt x="245347" y="411576"/>
                      <a:pt x="251594" y="424070"/>
                    </a:cubicBezTo>
                    <a:cubicBezTo>
                      <a:pt x="257841" y="436564"/>
                      <a:pt x="277382" y="437322"/>
                      <a:pt x="291351" y="437322"/>
                    </a:cubicBezTo>
                    <a:cubicBezTo>
                      <a:pt x="335745" y="437322"/>
                      <a:pt x="379698" y="428487"/>
                      <a:pt x="423872" y="424070"/>
                    </a:cubicBezTo>
                    <a:cubicBezTo>
                      <a:pt x="432707" y="415235"/>
                      <a:pt x="443949" y="408279"/>
                      <a:pt x="450377" y="397565"/>
                    </a:cubicBezTo>
                    <a:cubicBezTo>
                      <a:pt x="457564" y="385587"/>
                      <a:pt x="463629" y="371778"/>
                      <a:pt x="463629" y="357809"/>
                    </a:cubicBezTo>
                    <a:cubicBezTo>
                      <a:pt x="463629" y="325410"/>
                      <a:pt x="452087" y="295225"/>
                      <a:pt x="423872" y="278296"/>
                    </a:cubicBezTo>
                    <a:cubicBezTo>
                      <a:pt x="411894" y="271109"/>
                      <a:pt x="397368" y="269461"/>
                      <a:pt x="384116" y="265043"/>
                    </a:cubicBezTo>
                    <a:cubicBezTo>
                      <a:pt x="359463" y="240391"/>
                      <a:pt x="347825" y="232218"/>
                      <a:pt x="331107" y="198783"/>
                    </a:cubicBezTo>
                    <a:cubicBezTo>
                      <a:pt x="324860" y="186289"/>
                      <a:pt x="322272" y="172278"/>
                      <a:pt x="317855" y="159026"/>
                    </a:cubicBezTo>
                    <a:cubicBezTo>
                      <a:pt x="322272" y="145774"/>
                      <a:pt x="333082" y="133098"/>
                      <a:pt x="331107" y="119270"/>
                    </a:cubicBezTo>
                    <a:cubicBezTo>
                      <a:pt x="328313" y="99713"/>
                      <a:pt x="315561" y="82698"/>
                      <a:pt x="304603" y="66261"/>
                    </a:cubicBezTo>
                    <a:cubicBezTo>
                      <a:pt x="292277" y="47772"/>
                      <a:pt x="256064" y="22113"/>
                      <a:pt x="238342" y="13252"/>
                    </a:cubicBezTo>
                    <a:cubicBezTo>
                      <a:pt x="225848" y="7005"/>
                      <a:pt x="211837" y="4417"/>
                      <a:pt x="198585" y="0"/>
                    </a:cubicBezTo>
                    <a:cubicBezTo>
                      <a:pt x="154411" y="4417"/>
                      <a:pt x="108180" y="-787"/>
                      <a:pt x="66064" y="13252"/>
                    </a:cubicBezTo>
                    <a:cubicBezTo>
                      <a:pt x="50954" y="18289"/>
                      <a:pt x="46682" y="38763"/>
                      <a:pt x="39559" y="53009"/>
                    </a:cubicBezTo>
                    <a:cubicBezTo>
                      <a:pt x="12338" y="107450"/>
                      <a:pt x="-26702" y="214243"/>
                      <a:pt x="26307" y="238539"/>
                    </a:cubicBezTo>
                    <a:close/>
                  </a:path>
                </a:pathLst>
              </a:custGeom>
              <a:solidFill>
                <a:srgbClr val="45AB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06E72ECE-A571-4F95-9F5C-893345F65D01}"/>
                  </a:ext>
                </a:extLst>
              </p:cNvPr>
              <p:cNvSpPr/>
              <p:nvPr/>
            </p:nvSpPr>
            <p:spPr>
              <a:xfrm>
                <a:off x="6475534" y="367282"/>
                <a:ext cx="177057" cy="361588"/>
              </a:xfrm>
              <a:custGeom>
                <a:avLst/>
                <a:gdLst>
                  <a:gd name="connsiteX0" fmla="*/ 44536 w 177057"/>
                  <a:gd name="connsiteY0" fmla="*/ 3779 h 361588"/>
                  <a:gd name="connsiteX1" fmla="*/ 18031 w 177057"/>
                  <a:gd name="connsiteY1" fmla="*/ 123048 h 361588"/>
                  <a:gd name="connsiteX2" fmla="*/ 4779 w 177057"/>
                  <a:gd name="connsiteY2" fmla="*/ 189309 h 361588"/>
                  <a:gd name="connsiteX3" fmla="*/ 57788 w 177057"/>
                  <a:gd name="connsiteY3" fmla="*/ 361588 h 361588"/>
                  <a:gd name="connsiteX4" fmla="*/ 124049 w 177057"/>
                  <a:gd name="connsiteY4" fmla="*/ 348335 h 361588"/>
                  <a:gd name="connsiteX5" fmla="*/ 150553 w 177057"/>
                  <a:gd name="connsiteY5" fmla="*/ 308579 h 361588"/>
                  <a:gd name="connsiteX6" fmla="*/ 163805 w 177057"/>
                  <a:gd name="connsiteY6" fmla="*/ 242318 h 361588"/>
                  <a:gd name="connsiteX7" fmla="*/ 177057 w 177057"/>
                  <a:gd name="connsiteY7" fmla="*/ 189309 h 361588"/>
                  <a:gd name="connsiteX8" fmla="*/ 163805 w 177057"/>
                  <a:gd name="connsiteY8" fmla="*/ 123048 h 361588"/>
                  <a:gd name="connsiteX9" fmla="*/ 124049 w 177057"/>
                  <a:gd name="connsiteY9" fmla="*/ 109796 h 361588"/>
                  <a:gd name="connsiteX10" fmla="*/ 97544 w 177057"/>
                  <a:gd name="connsiteY10" fmla="*/ 83292 h 361588"/>
                  <a:gd name="connsiteX11" fmla="*/ 44536 w 177057"/>
                  <a:gd name="connsiteY11" fmla="*/ 3779 h 361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7057" h="361588">
                    <a:moveTo>
                      <a:pt x="44536" y="3779"/>
                    </a:moveTo>
                    <a:cubicBezTo>
                      <a:pt x="31284" y="10405"/>
                      <a:pt x="55475" y="-45452"/>
                      <a:pt x="18031" y="123048"/>
                    </a:cubicBezTo>
                    <a:cubicBezTo>
                      <a:pt x="13145" y="145036"/>
                      <a:pt x="9196" y="167222"/>
                      <a:pt x="4779" y="189309"/>
                    </a:cubicBezTo>
                    <a:cubicBezTo>
                      <a:pt x="9648" y="247737"/>
                      <a:pt x="-29925" y="361588"/>
                      <a:pt x="57788" y="361588"/>
                    </a:cubicBezTo>
                    <a:cubicBezTo>
                      <a:pt x="80312" y="361588"/>
                      <a:pt x="101962" y="352753"/>
                      <a:pt x="124049" y="348335"/>
                    </a:cubicBezTo>
                    <a:cubicBezTo>
                      <a:pt x="132884" y="335083"/>
                      <a:pt x="144961" y="323492"/>
                      <a:pt x="150553" y="308579"/>
                    </a:cubicBezTo>
                    <a:cubicBezTo>
                      <a:pt x="158462" y="287489"/>
                      <a:pt x="158919" y="264306"/>
                      <a:pt x="163805" y="242318"/>
                    </a:cubicBezTo>
                    <a:cubicBezTo>
                      <a:pt x="167756" y="224538"/>
                      <a:pt x="172640" y="206979"/>
                      <a:pt x="177057" y="189309"/>
                    </a:cubicBezTo>
                    <a:cubicBezTo>
                      <a:pt x="172640" y="167222"/>
                      <a:pt x="176299" y="141790"/>
                      <a:pt x="163805" y="123048"/>
                    </a:cubicBezTo>
                    <a:cubicBezTo>
                      <a:pt x="156057" y="111425"/>
                      <a:pt x="136027" y="116983"/>
                      <a:pt x="124049" y="109796"/>
                    </a:cubicBezTo>
                    <a:cubicBezTo>
                      <a:pt x="113335" y="103368"/>
                      <a:pt x="105349" y="93048"/>
                      <a:pt x="97544" y="83292"/>
                    </a:cubicBezTo>
                    <a:cubicBezTo>
                      <a:pt x="62798" y="39860"/>
                      <a:pt x="57788" y="-2847"/>
                      <a:pt x="44536" y="37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C66C657-392C-4C8E-BA02-70A7B9DA04C5}"/>
                  </a:ext>
                </a:extLst>
              </p:cNvPr>
              <p:cNvSpPr/>
              <p:nvPr/>
            </p:nvSpPr>
            <p:spPr>
              <a:xfrm>
                <a:off x="6503011" y="719863"/>
                <a:ext cx="282102" cy="141528"/>
              </a:xfrm>
              <a:custGeom>
                <a:avLst/>
                <a:gdLst>
                  <a:gd name="connsiteX0" fmla="*/ 17059 w 282102"/>
                  <a:gd name="connsiteY0" fmla="*/ 9007 h 141528"/>
                  <a:gd name="connsiteX1" fmla="*/ 268850 w 282102"/>
                  <a:gd name="connsiteY1" fmla="*/ 62015 h 141528"/>
                  <a:gd name="connsiteX2" fmla="*/ 282102 w 282102"/>
                  <a:gd name="connsiteY2" fmla="*/ 101772 h 141528"/>
                  <a:gd name="connsiteX3" fmla="*/ 202589 w 282102"/>
                  <a:gd name="connsiteY3" fmla="*/ 141528 h 141528"/>
                  <a:gd name="connsiteX4" fmla="*/ 123076 w 282102"/>
                  <a:gd name="connsiteY4" fmla="*/ 128276 h 141528"/>
                  <a:gd name="connsiteX5" fmla="*/ 70067 w 282102"/>
                  <a:gd name="connsiteY5" fmla="*/ 48763 h 141528"/>
                  <a:gd name="connsiteX6" fmla="*/ 30311 w 282102"/>
                  <a:gd name="connsiteY6" fmla="*/ 22259 h 141528"/>
                  <a:gd name="connsiteX7" fmla="*/ 17059 w 282102"/>
                  <a:gd name="connsiteY7" fmla="*/ 9007 h 141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102" h="141528">
                    <a:moveTo>
                      <a:pt x="17059" y="9007"/>
                    </a:moveTo>
                    <a:cubicBezTo>
                      <a:pt x="56815" y="15633"/>
                      <a:pt x="218194" y="-39299"/>
                      <a:pt x="268850" y="62015"/>
                    </a:cubicBezTo>
                    <a:cubicBezTo>
                      <a:pt x="275097" y="74509"/>
                      <a:pt x="277685" y="88520"/>
                      <a:pt x="282102" y="101772"/>
                    </a:cubicBezTo>
                    <a:cubicBezTo>
                      <a:pt x="262000" y="115173"/>
                      <a:pt x="230023" y="141528"/>
                      <a:pt x="202589" y="141528"/>
                    </a:cubicBezTo>
                    <a:cubicBezTo>
                      <a:pt x="175719" y="141528"/>
                      <a:pt x="149580" y="132693"/>
                      <a:pt x="123076" y="128276"/>
                    </a:cubicBezTo>
                    <a:cubicBezTo>
                      <a:pt x="23266" y="61738"/>
                      <a:pt x="138525" y="151452"/>
                      <a:pt x="70067" y="48763"/>
                    </a:cubicBezTo>
                    <a:cubicBezTo>
                      <a:pt x="61232" y="35511"/>
                      <a:pt x="44557" y="29382"/>
                      <a:pt x="30311" y="22259"/>
                    </a:cubicBezTo>
                    <a:cubicBezTo>
                      <a:pt x="17817" y="16012"/>
                      <a:pt x="-22697" y="2381"/>
                      <a:pt x="17059" y="900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</p:grp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0D21060-81E0-401A-81B0-E498CF0182C2}"/>
                </a:ext>
              </a:extLst>
            </p:cNvPr>
            <p:cNvSpPr/>
            <p:nvPr/>
          </p:nvSpPr>
          <p:spPr>
            <a:xfrm>
              <a:off x="6765238" y="-503412"/>
              <a:ext cx="286769" cy="375187"/>
            </a:xfrm>
            <a:custGeom>
              <a:avLst/>
              <a:gdLst>
                <a:gd name="connsiteX0" fmla="*/ 0 w 291548"/>
                <a:gd name="connsiteY0" fmla="*/ 81453 h 293836"/>
                <a:gd name="connsiteX1" fmla="*/ 79513 w 291548"/>
                <a:gd name="connsiteY1" fmla="*/ 94705 h 293836"/>
                <a:gd name="connsiteX2" fmla="*/ 159026 w 291548"/>
                <a:gd name="connsiteY2" fmla="*/ 121210 h 293836"/>
                <a:gd name="connsiteX3" fmla="*/ 265044 w 291548"/>
                <a:gd name="connsiteY3" fmla="*/ 213975 h 293836"/>
                <a:gd name="connsiteX4" fmla="*/ 291548 w 291548"/>
                <a:gd name="connsiteY4" fmla="*/ 253731 h 293836"/>
                <a:gd name="connsiteX5" fmla="*/ 265044 w 291548"/>
                <a:gd name="connsiteY5" fmla="*/ 227227 h 293836"/>
                <a:gd name="connsiteX6" fmla="*/ 225287 w 291548"/>
                <a:gd name="connsiteY6" fmla="*/ 213975 h 293836"/>
                <a:gd name="connsiteX7" fmla="*/ 225287 w 291548"/>
                <a:gd name="connsiteY7" fmla="*/ 1940 h 293836"/>
                <a:gd name="connsiteX8" fmla="*/ 238539 w 291548"/>
                <a:gd name="connsiteY8" fmla="*/ 1940 h 29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548" h="293836">
                  <a:moveTo>
                    <a:pt x="0" y="81453"/>
                  </a:moveTo>
                  <a:cubicBezTo>
                    <a:pt x="26504" y="85870"/>
                    <a:pt x="53445" y="88188"/>
                    <a:pt x="79513" y="94705"/>
                  </a:cubicBezTo>
                  <a:cubicBezTo>
                    <a:pt x="106617" y="101481"/>
                    <a:pt x="159026" y="121210"/>
                    <a:pt x="159026" y="121210"/>
                  </a:cubicBezTo>
                  <a:cubicBezTo>
                    <a:pt x="191588" y="145631"/>
                    <a:pt x="242168" y="179660"/>
                    <a:pt x="265044" y="213975"/>
                  </a:cubicBezTo>
                  <a:lnTo>
                    <a:pt x="291548" y="253731"/>
                  </a:lnTo>
                  <a:cubicBezTo>
                    <a:pt x="263460" y="337998"/>
                    <a:pt x="293474" y="269871"/>
                    <a:pt x="265044" y="227227"/>
                  </a:cubicBezTo>
                  <a:cubicBezTo>
                    <a:pt x="257295" y="215604"/>
                    <a:pt x="238539" y="218392"/>
                    <a:pt x="225287" y="213975"/>
                  </a:cubicBezTo>
                  <a:cubicBezTo>
                    <a:pt x="196199" y="126709"/>
                    <a:pt x="201163" y="158745"/>
                    <a:pt x="225287" y="1940"/>
                  </a:cubicBezTo>
                  <a:cubicBezTo>
                    <a:pt x="225959" y="-2426"/>
                    <a:pt x="234122" y="1940"/>
                    <a:pt x="238539" y="1940"/>
                  </a:cubicBezTo>
                </a:path>
              </a:pathLst>
            </a:custGeom>
            <a:noFill/>
            <a:ln>
              <a:solidFill>
                <a:srgbClr val="0D0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6214AB0-68AD-489B-8768-72E8061E8726}"/>
              </a:ext>
            </a:extLst>
          </p:cNvPr>
          <p:cNvGrpSpPr/>
          <p:nvPr/>
        </p:nvGrpSpPr>
        <p:grpSpPr>
          <a:xfrm rot="6135918">
            <a:off x="-954833" y="2770967"/>
            <a:ext cx="635907" cy="681254"/>
            <a:chOff x="6714817" y="-503412"/>
            <a:chExt cx="635907" cy="681254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AE4FE72-0659-403D-BCDF-B0EC61E5AFE7}"/>
                </a:ext>
              </a:extLst>
            </p:cNvPr>
            <p:cNvGrpSpPr/>
            <p:nvPr/>
          </p:nvGrpSpPr>
          <p:grpSpPr>
            <a:xfrm>
              <a:off x="6714817" y="-422285"/>
              <a:ext cx="635907" cy="600127"/>
              <a:chOff x="6149206" y="367282"/>
              <a:chExt cx="635907" cy="600127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985557DE-BF80-445E-B569-0D8E8BFC1571}"/>
                  </a:ext>
                </a:extLst>
              </p:cNvPr>
              <p:cNvSpPr/>
              <p:nvPr/>
            </p:nvSpPr>
            <p:spPr>
              <a:xfrm>
                <a:off x="6149206" y="530087"/>
                <a:ext cx="463629" cy="437322"/>
              </a:xfrm>
              <a:custGeom>
                <a:avLst/>
                <a:gdLst>
                  <a:gd name="connsiteX0" fmla="*/ 26307 w 463629"/>
                  <a:gd name="connsiteY0" fmla="*/ 238539 h 437322"/>
                  <a:gd name="connsiteX1" fmla="*/ 357611 w 463629"/>
                  <a:gd name="connsiteY1" fmla="*/ 198783 h 437322"/>
                  <a:gd name="connsiteX2" fmla="*/ 344359 w 463629"/>
                  <a:gd name="connsiteY2" fmla="*/ 251791 h 437322"/>
                  <a:gd name="connsiteX3" fmla="*/ 317855 w 463629"/>
                  <a:gd name="connsiteY3" fmla="*/ 331304 h 437322"/>
                  <a:gd name="connsiteX4" fmla="*/ 264846 w 463629"/>
                  <a:gd name="connsiteY4" fmla="*/ 384313 h 437322"/>
                  <a:gd name="connsiteX5" fmla="*/ 251594 w 463629"/>
                  <a:gd name="connsiteY5" fmla="*/ 424070 h 437322"/>
                  <a:gd name="connsiteX6" fmla="*/ 291351 w 463629"/>
                  <a:gd name="connsiteY6" fmla="*/ 437322 h 437322"/>
                  <a:gd name="connsiteX7" fmla="*/ 423872 w 463629"/>
                  <a:gd name="connsiteY7" fmla="*/ 424070 h 437322"/>
                  <a:gd name="connsiteX8" fmla="*/ 450377 w 463629"/>
                  <a:gd name="connsiteY8" fmla="*/ 397565 h 437322"/>
                  <a:gd name="connsiteX9" fmla="*/ 463629 w 463629"/>
                  <a:gd name="connsiteY9" fmla="*/ 357809 h 437322"/>
                  <a:gd name="connsiteX10" fmla="*/ 423872 w 463629"/>
                  <a:gd name="connsiteY10" fmla="*/ 278296 h 437322"/>
                  <a:gd name="connsiteX11" fmla="*/ 384116 w 463629"/>
                  <a:gd name="connsiteY11" fmla="*/ 265043 h 437322"/>
                  <a:gd name="connsiteX12" fmla="*/ 331107 w 463629"/>
                  <a:gd name="connsiteY12" fmla="*/ 198783 h 437322"/>
                  <a:gd name="connsiteX13" fmla="*/ 317855 w 463629"/>
                  <a:gd name="connsiteY13" fmla="*/ 159026 h 437322"/>
                  <a:gd name="connsiteX14" fmla="*/ 331107 w 463629"/>
                  <a:gd name="connsiteY14" fmla="*/ 119270 h 437322"/>
                  <a:gd name="connsiteX15" fmla="*/ 304603 w 463629"/>
                  <a:gd name="connsiteY15" fmla="*/ 66261 h 437322"/>
                  <a:gd name="connsiteX16" fmla="*/ 238342 w 463629"/>
                  <a:gd name="connsiteY16" fmla="*/ 13252 h 437322"/>
                  <a:gd name="connsiteX17" fmla="*/ 198585 w 463629"/>
                  <a:gd name="connsiteY17" fmla="*/ 0 h 437322"/>
                  <a:gd name="connsiteX18" fmla="*/ 66064 w 463629"/>
                  <a:gd name="connsiteY18" fmla="*/ 13252 h 437322"/>
                  <a:gd name="connsiteX19" fmla="*/ 39559 w 463629"/>
                  <a:gd name="connsiteY19" fmla="*/ 53009 h 437322"/>
                  <a:gd name="connsiteX20" fmla="*/ 26307 w 463629"/>
                  <a:gd name="connsiteY20" fmla="*/ 238539 h 437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63629" h="437322">
                    <a:moveTo>
                      <a:pt x="26307" y="238539"/>
                    </a:moveTo>
                    <a:cubicBezTo>
                      <a:pt x="79316" y="262835"/>
                      <a:pt x="123121" y="137075"/>
                      <a:pt x="357611" y="198783"/>
                    </a:cubicBezTo>
                    <a:cubicBezTo>
                      <a:pt x="375224" y="203418"/>
                      <a:pt x="349592" y="234346"/>
                      <a:pt x="344359" y="251791"/>
                    </a:cubicBezTo>
                    <a:cubicBezTo>
                      <a:pt x="336331" y="278551"/>
                      <a:pt x="337610" y="311549"/>
                      <a:pt x="317855" y="331304"/>
                    </a:cubicBezTo>
                    <a:lnTo>
                      <a:pt x="264846" y="384313"/>
                    </a:lnTo>
                    <a:cubicBezTo>
                      <a:pt x="260429" y="397565"/>
                      <a:pt x="245347" y="411576"/>
                      <a:pt x="251594" y="424070"/>
                    </a:cubicBezTo>
                    <a:cubicBezTo>
                      <a:pt x="257841" y="436564"/>
                      <a:pt x="277382" y="437322"/>
                      <a:pt x="291351" y="437322"/>
                    </a:cubicBezTo>
                    <a:cubicBezTo>
                      <a:pt x="335745" y="437322"/>
                      <a:pt x="379698" y="428487"/>
                      <a:pt x="423872" y="424070"/>
                    </a:cubicBezTo>
                    <a:cubicBezTo>
                      <a:pt x="432707" y="415235"/>
                      <a:pt x="443949" y="408279"/>
                      <a:pt x="450377" y="397565"/>
                    </a:cubicBezTo>
                    <a:cubicBezTo>
                      <a:pt x="457564" y="385587"/>
                      <a:pt x="463629" y="371778"/>
                      <a:pt x="463629" y="357809"/>
                    </a:cubicBezTo>
                    <a:cubicBezTo>
                      <a:pt x="463629" y="325410"/>
                      <a:pt x="452087" y="295225"/>
                      <a:pt x="423872" y="278296"/>
                    </a:cubicBezTo>
                    <a:cubicBezTo>
                      <a:pt x="411894" y="271109"/>
                      <a:pt x="397368" y="269461"/>
                      <a:pt x="384116" y="265043"/>
                    </a:cubicBezTo>
                    <a:cubicBezTo>
                      <a:pt x="359463" y="240391"/>
                      <a:pt x="347825" y="232218"/>
                      <a:pt x="331107" y="198783"/>
                    </a:cubicBezTo>
                    <a:cubicBezTo>
                      <a:pt x="324860" y="186289"/>
                      <a:pt x="322272" y="172278"/>
                      <a:pt x="317855" y="159026"/>
                    </a:cubicBezTo>
                    <a:cubicBezTo>
                      <a:pt x="322272" y="145774"/>
                      <a:pt x="333082" y="133098"/>
                      <a:pt x="331107" y="119270"/>
                    </a:cubicBezTo>
                    <a:cubicBezTo>
                      <a:pt x="328313" y="99713"/>
                      <a:pt x="315561" y="82698"/>
                      <a:pt x="304603" y="66261"/>
                    </a:cubicBezTo>
                    <a:cubicBezTo>
                      <a:pt x="292277" y="47772"/>
                      <a:pt x="256064" y="22113"/>
                      <a:pt x="238342" y="13252"/>
                    </a:cubicBezTo>
                    <a:cubicBezTo>
                      <a:pt x="225848" y="7005"/>
                      <a:pt x="211837" y="4417"/>
                      <a:pt x="198585" y="0"/>
                    </a:cubicBezTo>
                    <a:cubicBezTo>
                      <a:pt x="154411" y="4417"/>
                      <a:pt x="108180" y="-787"/>
                      <a:pt x="66064" y="13252"/>
                    </a:cubicBezTo>
                    <a:cubicBezTo>
                      <a:pt x="50954" y="18289"/>
                      <a:pt x="46682" y="38763"/>
                      <a:pt x="39559" y="53009"/>
                    </a:cubicBezTo>
                    <a:cubicBezTo>
                      <a:pt x="12338" y="107450"/>
                      <a:pt x="-26702" y="214243"/>
                      <a:pt x="26307" y="238539"/>
                    </a:cubicBezTo>
                    <a:close/>
                  </a:path>
                </a:pathLst>
              </a:custGeom>
              <a:solidFill>
                <a:srgbClr val="E91D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 dirty="0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8A7CAB58-8B75-49E5-AB42-C6621B2F7448}"/>
                  </a:ext>
                </a:extLst>
              </p:cNvPr>
              <p:cNvSpPr/>
              <p:nvPr/>
            </p:nvSpPr>
            <p:spPr>
              <a:xfrm>
                <a:off x="6475534" y="367282"/>
                <a:ext cx="177057" cy="361588"/>
              </a:xfrm>
              <a:custGeom>
                <a:avLst/>
                <a:gdLst>
                  <a:gd name="connsiteX0" fmla="*/ 44536 w 177057"/>
                  <a:gd name="connsiteY0" fmla="*/ 3779 h 361588"/>
                  <a:gd name="connsiteX1" fmla="*/ 18031 w 177057"/>
                  <a:gd name="connsiteY1" fmla="*/ 123048 h 361588"/>
                  <a:gd name="connsiteX2" fmla="*/ 4779 w 177057"/>
                  <a:gd name="connsiteY2" fmla="*/ 189309 h 361588"/>
                  <a:gd name="connsiteX3" fmla="*/ 57788 w 177057"/>
                  <a:gd name="connsiteY3" fmla="*/ 361588 h 361588"/>
                  <a:gd name="connsiteX4" fmla="*/ 124049 w 177057"/>
                  <a:gd name="connsiteY4" fmla="*/ 348335 h 361588"/>
                  <a:gd name="connsiteX5" fmla="*/ 150553 w 177057"/>
                  <a:gd name="connsiteY5" fmla="*/ 308579 h 361588"/>
                  <a:gd name="connsiteX6" fmla="*/ 163805 w 177057"/>
                  <a:gd name="connsiteY6" fmla="*/ 242318 h 361588"/>
                  <a:gd name="connsiteX7" fmla="*/ 177057 w 177057"/>
                  <a:gd name="connsiteY7" fmla="*/ 189309 h 361588"/>
                  <a:gd name="connsiteX8" fmla="*/ 163805 w 177057"/>
                  <a:gd name="connsiteY8" fmla="*/ 123048 h 361588"/>
                  <a:gd name="connsiteX9" fmla="*/ 124049 w 177057"/>
                  <a:gd name="connsiteY9" fmla="*/ 109796 h 361588"/>
                  <a:gd name="connsiteX10" fmla="*/ 97544 w 177057"/>
                  <a:gd name="connsiteY10" fmla="*/ 83292 h 361588"/>
                  <a:gd name="connsiteX11" fmla="*/ 44536 w 177057"/>
                  <a:gd name="connsiteY11" fmla="*/ 3779 h 361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7057" h="361588">
                    <a:moveTo>
                      <a:pt x="44536" y="3779"/>
                    </a:moveTo>
                    <a:cubicBezTo>
                      <a:pt x="31284" y="10405"/>
                      <a:pt x="55475" y="-45452"/>
                      <a:pt x="18031" y="123048"/>
                    </a:cubicBezTo>
                    <a:cubicBezTo>
                      <a:pt x="13145" y="145036"/>
                      <a:pt x="9196" y="167222"/>
                      <a:pt x="4779" y="189309"/>
                    </a:cubicBezTo>
                    <a:cubicBezTo>
                      <a:pt x="9648" y="247737"/>
                      <a:pt x="-29925" y="361588"/>
                      <a:pt x="57788" y="361588"/>
                    </a:cubicBezTo>
                    <a:cubicBezTo>
                      <a:pt x="80312" y="361588"/>
                      <a:pt x="101962" y="352753"/>
                      <a:pt x="124049" y="348335"/>
                    </a:cubicBezTo>
                    <a:cubicBezTo>
                      <a:pt x="132884" y="335083"/>
                      <a:pt x="144961" y="323492"/>
                      <a:pt x="150553" y="308579"/>
                    </a:cubicBezTo>
                    <a:cubicBezTo>
                      <a:pt x="158462" y="287489"/>
                      <a:pt x="158919" y="264306"/>
                      <a:pt x="163805" y="242318"/>
                    </a:cubicBezTo>
                    <a:cubicBezTo>
                      <a:pt x="167756" y="224538"/>
                      <a:pt x="172640" y="206979"/>
                      <a:pt x="177057" y="189309"/>
                    </a:cubicBezTo>
                    <a:cubicBezTo>
                      <a:pt x="172640" y="167222"/>
                      <a:pt x="176299" y="141790"/>
                      <a:pt x="163805" y="123048"/>
                    </a:cubicBezTo>
                    <a:cubicBezTo>
                      <a:pt x="156057" y="111425"/>
                      <a:pt x="136027" y="116983"/>
                      <a:pt x="124049" y="109796"/>
                    </a:cubicBezTo>
                    <a:cubicBezTo>
                      <a:pt x="113335" y="103368"/>
                      <a:pt x="105349" y="93048"/>
                      <a:pt x="97544" y="83292"/>
                    </a:cubicBezTo>
                    <a:cubicBezTo>
                      <a:pt x="62798" y="39860"/>
                      <a:pt x="57788" y="-2847"/>
                      <a:pt x="44536" y="3779"/>
                    </a:cubicBezTo>
                    <a:close/>
                  </a:path>
                </a:pathLst>
              </a:custGeom>
              <a:solidFill>
                <a:srgbClr val="E21E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F7127FE0-DE0A-4EDB-BBAB-F869F9F36C36}"/>
                  </a:ext>
                </a:extLst>
              </p:cNvPr>
              <p:cNvSpPr/>
              <p:nvPr/>
            </p:nvSpPr>
            <p:spPr>
              <a:xfrm>
                <a:off x="6503011" y="719863"/>
                <a:ext cx="282102" cy="141528"/>
              </a:xfrm>
              <a:custGeom>
                <a:avLst/>
                <a:gdLst>
                  <a:gd name="connsiteX0" fmla="*/ 17059 w 282102"/>
                  <a:gd name="connsiteY0" fmla="*/ 9007 h 141528"/>
                  <a:gd name="connsiteX1" fmla="*/ 268850 w 282102"/>
                  <a:gd name="connsiteY1" fmla="*/ 62015 h 141528"/>
                  <a:gd name="connsiteX2" fmla="*/ 282102 w 282102"/>
                  <a:gd name="connsiteY2" fmla="*/ 101772 h 141528"/>
                  <a:gd name="connsiteX3" fmla="*/ 202589 w 282102"/>
                  <a:gd name="connsiteY3" fmla="*/ 141528 h 141528"/>
                  <a:gd name="connsiteX4" fmla="*/ 123076 w 282102"/>
                  <a:gd name="connsiteY4" fmla="*/ 128276 h 141528"/>
                  <a:gd name="connsiteX5" fmla="*/ 70067 w 282102"/>
                  <a:gd name="connsiteY5" fmla="*/ 48763 h 141528"/>
                  <a:gd name="connsiteX6" fmla="*/ 30311 w 282102"/>
                  <a:gd name="connsiteY6" fmla="*/ 22259 h 141528"/>
                  <a:gd name="connsiteX7" fmla="*/ 17059 w 282102"/>
                  <a:gd name="connsiteY7" fmla="*/ 9007 h 141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102" h="141528">
                    <a:moveTo>
                      <a:pt x="17059" y="9007"/>
                    </a:moveTo>
                    <a:cubicBezTo>
                      <a:pt x="56815" y="15633"/>
                      <a:pt x="218194" y="-39299"/>
                      <a:pt x="268850" y="62015"/>
                    </a:cubicBezTo>
                    <a:cubicBezTo>
                      <a:pt x="275097" y="74509"/>
                      <a:pt x="277685" y="88520"/>
                      <a:pt x="282102" y="101772"/>
                    </a:cubicBezTo>
                    <a:cubicBezTo>
                      <a:pt x="262000" y="115173"/>
                      <a:pt x="230023" y="141528"/>
                      <a:pt x="202589" y="141528"/>
                    </a:cubicBezTo>
                    <a:cubicBezTo>
                      <a:pt x="175719" y="141528"/>
                      <a:pt x="149580" y="132693"/>
                      <a:pt x="123076" y="128276"/>
                    </a:cubicBezTo>
                    <a:cubicBezTo>
                      <a:pt x="23266" y="61738"/>
                      <a:pt x="138525" y="151452"/>
                      <a:pt x="70067" y="48763"/>
                    </a:cubicBezTo>
                    <a:cubicBezTo>
                      <a:pt x="61232" y="35511"/>
                      <a:pt x="44557" y="29382"/>
                      <a:pt x="30311" y="22259"/>
                    </a:cubicBezTo>
                    <a:cubicBezTo>
                      <a:pt x="17817" y="16012"/>
                      <a:pt x="-22697" y="2381"/>
                      <a:pt x="17059" y="900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/>
              </a:p>
            </p:txBody>
          </p:sp>
        </p:grp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37C90AC-8958-4152-8045-821970CC1587}"/>
                </a:ext>
              </a:extLst>
            </p:cNvPr>
            <p:cNvSpPr/>
            <p:nvPr/>
          </p:nvSpPr>
          <p:spPr>
            <a:xfrm>
              <a:off x="6765238" y="-503412"/>
              <a:ext cx="286769" cy="375187"/>
            </a:xfrm>
            <a:custGeom>
              <a:avLst/>
              <a:gdLst>
                <a:gd name="connsiteX0" fmla="*/ 0 w 291548"/>
                <a:gd name="connsiteY0" fmla="*/ 81453 h 293836"/>
                <a:gd name="connsiteX1" fmla="*/ 79513 w 291548"/>
                <a:gd name="connsiteY1" fmla="*/ 94705 h 293836"/>
                <a:gd name="connsiteX2" fmla="*/ 159026 w 291548"/>
                <a:gd name="connsiteY2" fmla="*/ 121210 h 293836"/>
                <a:gd name="connsiteX3" fmla="*/ 265044 w 291548"/>
                <a:gd name="connsiteY3" fmla="*/ 213975 h 293836"/>
                <a:gd name="connsiteX4" fmla="*/ 291548 w 291548"/>
                <a:gd name="connsiteY4" fmla="*/ 253731 h 293836"/>
                <a:gd name="connsiteX5" fmla="*/ 265044 w 291548"/>
                <a:gd name="connsiteY5" fmla="*/ 227227 h 293836"/>
                <a:gd name="connsiteX6" fmla="*/ 225287 w 291548"/>
                <a:gd name="connsiteY6" fmla="*/ 213975 h 293836"/>
                <a:gd name="connsiteX7" fmla="*/ 225287 w 291548"/>
                <a:gd name="connsiteY7" fmla="*/ 1940 h 293836"/>
                <a:gd name="connsiteX8" fmla="*/ 238539 w 291548"/>
                <a:gd name="connsiteY8" fmla="*/ 1940 h 29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548" h="293836">
                  <a:moveTo>
                    <a:pt x="0" y="81453"/>
                  </a:moveTo>
                  <a:cubicBezTo>
                    <a:pt x="26504" y="85870"/>
                    <a:pt x="53445" y="88188"/>
                    <a:pt x="79513" y="94705"/>
                  </a:cubicBezTo>
                  <a:cubicBezTo>
                    <a:pt x="106617" y="101481"/>
                    <a:pt x="159026" y="121210"/>
                    <a:pt x="159026" y="121210"/>
                  </a:cubicBezTo>
                  <a:cubicBezTo>
                    <a:pt x="191588" y="145631"/>
                    <a:pt x="242168" y="179660"/>
                    <a:pt x="265044" y="213975"/>
                  </a:cubicBezTo>
                  <a:lnTo>
                    <a:pt x="291548" y="253731"/>
                  </a:lnTo>
                  <a:cubicBezTo>
                    <a:pt x="263460" y="337998"/>
                    <a:pt x="293474" y="269871"/>
                    <a:pt x="265044" y="227227"/>
                  </a:cubicBezTo>
                  <a:cubicBezTo>
                    <a:pt x="257295" y="215604"/>
                    <a:pt x="238539" y="218392"/>
                    <a:pt x="225287" y="213975"/>
                  </a:cubicBezTo>
                  <a:cubicBezTo>
                    <a:pt x="196199" y="126709"/>
                    <a:pt x="201163" y="158745"/>
                    <a:pt x="225287" y="1940"/>
                  </a:cubicBezTo>
                  <a:cubicBezTo>
                    <a:pt x="225959" y="-2426"/>
                    <a:pt x="234122" y="1940"/>
                    <a:pt x="238539" y="1940"/>
                  </a:cubicBezTo>
                </a:path>
              </a:pathLst>
            </a:custGeom>
            <a:noFill/>
            <a:ln>
              <a:solidFill>
                <a:srgbClr val="0D0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7531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-0.24063 0.4666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31" y="2333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03 0.0118 L 0.49705 -0.0356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92" y="-238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0.95781 0.1490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99" y="745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66406 -0.158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94" y="-791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19913 0.5106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8" y="2527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42379 0.1048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98" y="523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4444 -0.49051 C -0.7368 -0.50231 -0.70937 -0.51389 -0.69982 -0.51389 C -0.63923 -0.51389 -0.57691 -0.33125 -0.57691 -0.14791 C -0.57691 -0.24027 -0.54566 -0.33125 -0.51632 -0.33125 C -0.48507 -0.33125 -0.45555 -0.23889 -0.45555 -0.14791 C -0.45555 -0.19352 -0.4401 -0.24027 -0.42448 -0.24027 C -0.40885 -0.24027 -0.39323 -0.19537 -0.39323 -0.14791 C -0.39323 -0.17176 -0.38541 -0.19352 -0.37777 -0.19352 C -0.36996 -0.19352 -0.36215 -0.17037 -0.36215 -0.14791 C -0.36215 -0.16018 -0.35816 -0.17176 -0.35434 -0.17176 C -0.35225 -0.17176 -0.34652 -0.15972 -0.34652 -0.14791 C -0.34652 -0.15393 -0.34444 -0.16018 -0.34253 -0.16018 C -0.34253 -0.15879 -0.33836 -0.1544 -0.33836 -0.14791 C -0.33836 -0.15139 -0.33836 -0.15393 -0.33628 -0.15393 C -0.33628 -0.15277 -0.33437 -0.15092 -0.33437 -0.14791 C -0.33437 -0.14953 -0.33437 -0.15139 -0.33437 -0.15277 C -0.33229 -0.15277 -0.33229 -0.15139 -0.33229 -0.14953 C -0.3302 -0.14953 -0.3302 -0.15092 -0.3302 -0.15277 C -0.32812 -0.15277 -0.32812 -0.15139 -0.32812 -0.14953 " pathEditMode="relative" rAng="0" ptsTypes="AAAAAAAAAAAAAAAAAAA">
                                      <p:cBhvr>
                                        <p:cTn id="3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6" y="1594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C 0.01893 0.01088 0.08368 0.0324 0.10625 0.0324 C 0.24948 0.0324 0.39722 -0.14098 0.39722 -0.31412 C 0.39722 -0.22755 0.47118 -0.14098 0.54115 -0.14098 C 0.61493 -0.14098 0.68507 -0.2382 0.68507 -0.31412 C 0.68507 -0.28148 0.7217 -0.22755 0.75886 -0.22755 C 0.79566 -0.22755 0.83281 -0.27107 0.83281 -0.31412 C 0.83281 -0.29236 0.85104 -0.28148 0.86979 -0.28148 C 0.8882 -0.28148 0.9066 -0.30324 0.9066 -0.31412 C 0.9066 -0.30324 0.91615 -0.29236 0.92535 -0.29236 C 0.93004 -0.29236 0.94358 -0.30324 0.94358 -0.31412 C 0.94358 -0.30324 0.94844 -0.30324 0.95295 -0.30324 C 0.95295 -0.31412 0.96268 -0.31412 0.96268 -0.30324 C 0.96268 -0.31412 0.96268 -0.30324 0.96754 -0.31412 C 0.96754 -0.30324 0.9724 -0.31412 0.9724 -0.30324 C 0.9724 -0.31412 0.9724 -0.30324 0.9724 -0.31412 C 0.97726 -0.31412 0.97726 -0.30324 0.97726 -0.31412 C 0.98195 -0.31412 0.98195 -0.30324 0.98195 -0.31412 C 0.9875 -0.31412 0.9875 -0.30324 0.9875 -0.31412 " pathEditMode="relative" rAng="0" ptsTypes="AAAAAAAAAAAAAAAAAAA">
                                      <p:cBhvr>
                                        <p:cTn id="4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75" y="-1407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34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CE42C479-4766-44D7-9F96-45D79F49A522}"/>
              </a:ext>
            </a:extLst>
          </p:cNvPr>
          <p:cNvSpPr/>
          <p:nvPr/>
        </p:nvSpPr>
        <p:spPr>
          <a:xfrm rot="18469369">
            <a:off x="-508025" y="920974"/>
            <a:ext cx="3917543" cy="1901124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BM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3AFCE6-7B2E-405B-AFDD-6A0C6309C9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0" t="23869" r="13823"/>
          <a:stretch/>
        </p:blipFill>
        <p:spPr>
          <a:xfrm>
            <a:off x="2796209" y="251791"/>
            <a:ext cx="6228521" cy="6440558"/>
          </a:xfrm>
          <a:prstGeom prst="rect">
            <a:avLst/>
          </a:prstGeom>
        </p:spPr>
      </p:pic>
      <p:pic>
        <p:nvPicPr>
          <p:cNvPr id="2" name="vlc-record-2020-03-26-01h53m15s-প্রথম শ্রেণি বাংলা - আমরা বাংলা বই - বর্ণ লেখা শেখা ।.mp4-">
            <a:hlinkClick r:id="" action="ppaction://media"/>
            <a:extLst>
              <a:ext uri="{FF2B5EF4-FFF2-40B4-BE49-F238E27FC236}">
                <a16:creationId xmlns:a16="http://schemas.microsoft.com/office/drawing/2014/main" id="{468FBA15-2D53-4BA0-B082-CEBFC40AF27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6638" end="10063.677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58051" y="1431235"/>
            <a:ext cx="6047409" cy="4625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81113F-F9D3-4865-A7C5-7B4B324EFBBD}"/>
              </a:ext>
            </a:extLst>
          </p:cNvPr>
          <p:cNvSpPr txBox="1"/>
          <p:nvPr/>
        </p:nvSpPr>
        <p:spPr>
          <a:xfrm>
            <a:off x="198782" y="4367250"/>
            <a:ext cx="2478157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ন, </a:t>
            </a:r>
            <a:r>
              <a:rPr lang="en-GB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619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8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2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0C1DBC-5B8A-4E38-9094-88A9A151181E}"/>
              </a:ext>
            </a:extLst>
          </p:cNvPr>
          <p:cNvSpPr/>
          <p:nvPr/>
        </p:nvSpPr>
        <p:spPr>
          <a:xfrm>
            <a:off x="5319472" y="5873051"/>
            <a:ext cx="2897005" cy="7143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GB" sz="4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en-GB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BM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B4F7982-25E0-4295-A382-04D0CAB620E3}"/>
              </a:ext>
            </a:extLst>
          </p:cNvPr>
          <p:cNvSpPr/>
          <p:nvPr/>
        </p:nvSpPr>
        <p:spPr>
          <a:xfrm>
            <a:off x="754156" y="3205485"/>
            <a:ext cx="3632189" cy="159234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en-GB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GB" sz="5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GB" sz="5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5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ঘ্যাঙ</a:t>
            </a:r>
            <a:r>
              <a:rPr lang="en-GB" sz="5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ঘ্যাঙ</a:t>
            </a:r>
            <a:r>
              <a:rPr 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94E93E5A-E80D-45FD-965D-A396B1950F5C}"/>
              </a:ext>
            </a:extLst>
          </p:cNvPr>
          <p:cNvSpPr/>
          <p:nvPr/>
        </p:nvSpPr>
        <p:spPr>
          <a:xfrm>
            <a:off x="5140173" y="1232558"/>
            <a:ext cx="3773176" cy="990461"/>
          </a:xfrm>
          <a:prstGeom prst="round2DiagRect">
            <a:avLst>
              <a:gd name="adj1" fmla="val 203"/>
              <a:gd name="adj2" fmla="val 5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ও </a:t>
            </a:r>
            <a:r>
              <a:rPr lang="en-US" sz="48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BM" sz="48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91A57F-238A-45C3-AB89-140330767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04" y="682655"/>
            <a:ext cx="3632189" cy="2349440"/>
          </a:xfrm>
          <a:prstGeom prst="rect">
            <a:avLst/>
          </a:prstGeom>
          <a:ln w="88900" cap="sq" cmpd="thickThin">
            <a:solidFill>
              <a:srgbClr val="E21EB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89B7AE-B51F-4278-B01B-C309749A0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56" y="3302205"/>
            <a:ext cx="4013804" cy="2410733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20AF746-E90C-4714-B2A6-AC0017B5DE1F}"/>
              </a:ext>
            </a:extLst>
          </p:cNvPr>
          <p:cNvGrpSpPr/>
          <p:nvPr/>
        </p:nvGrpSpPr>
        <p:grpSpPr>
          <a:xfrm>
            <a:off x="126940" y="149910"/>
            <a:ext cx="8995433" cy="6708090"/>
            <a:chOff x="-3743560" y="2271397"/>
            <a:chExt cx="8995433" cy="6708090"/>
          </a:xfrm>
        </p:grpSpPr>
        <p:sp>
          <p:nvSpPr>
            <p:cNvPr id="12" name="Rectangle: Diagonal Corners Rounded 11">
              <a:extLst>
                <a:ext uri="{FF2B5EF4-FFF2-40B4-BE49-F238E27FC236}">
                  <a16:creationId xmlns:a16="http://schemas.microsoft.com/office/drawing/2014/main" id="{E7E9A05B-FAAF-4BD8-8974-FB91BCEE2ECE}"/>
                </a:ext>
              </a:extLst>
            </p:cNvPr>
            <p:cNvSpPr/>
            <p:nvPr/>
          </p:nvSpPr>
          <p:spPr>
            <a:xfrm>
              <a:off x="-3743560" y="2271397"/>
              <a:ext cx="8995433" cy="6708090"/>
            </a:xfrm>
            <a:prstGeom prst="round2DiagRect">
              <a:avLst>
                <a:gd name="adj1" fmla="val 16667"/>
                <a:gd name="adj2" fmla="val 17904"/>
              </a:avLst>
            </a:prstGeom>
            <a:solidFill>
              <a:schemeClr val="bg1"/>
            </a:solidFill>
            <a:ln w="76200" cmpd="tri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6DA537A-6070-4671-A61E-5013A7F5F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08180" y="3200400"/>
              <a:ext cx="4079525" cy="285828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5">
                  <a:lumMod val="50000"/>
                </a:schemeClr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  <p:sp>
        <p:nvSpPr>
          <p:cNvPr id="14" name="Arrow: Left 13">
            <a:extLst>
              <a:ext uri="{FF2B5EF4-FFF2-40B4-BE49-F238E27FC236}">
                <a16:creationId xmlns:a16="http://schemas.microsoft.com/office/drawing/2014/main" id="{4B4A2091-63D4-4360-BAC4-105956BC0FCE}"/>
              </a:ext>
            </a:extLst>
          </p:cNvPr>
          <p:cNvSpPr/>
          <p:nvPr/>
        </p:nvSpPr>
        <p:spPr>
          <a:xfrm>
            <a:off x="5482012" y="1711619"/>
            <a:ext cx="3089498" cy="1343025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en-US" sz="7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BM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44B835-9EA4-4A29-A9CA-BF38C083117C}"/>
              </a:ext>
            </a:extLst>
          </p:cNvPr>
          <p:cNvSpPr txBox="1"/>
          <p:nvPr/>
        </p:nvSpPr>
        <p:spPr>
          <a:xfrm>
            <a:off x="7030614" y="2022731"/>
            <a:ext cx="11858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BM" sz="239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727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CE42C479-4766-44D7-9F96-45D79F49A522}"/>
              </a:ext>
            </a:extLst>
          </p:cNvPr>
          <p:cNvSpPr/>
          <p:nvPr/>
        </p:nvSpPr>
        <p:spPr>
          <a:xfrm rot="18469369">
            <a:off x="-508025" y="920974"/>
            <a:ext cx="3917543" cy="1901124"/>
          </a:xfrm>
          <a:prstGeom prst="clou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BM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3AFCE6-7B2E-405B-AFDD-6A0C6309C9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0" t="23869" r="13823"/>
          <a:stretch/>
        </p:blipFill>
        <p:spPr>
          <a:xfrm>
            <a:off x="2796210" y="251791"/>
            <a:ext cx="6228520" cy="6440558"/>
          </a:xfrm>
          <a:prstGeom prst="rect">
            <a:avLst/>
          </a:prstGeom>
        </p:spPr>
      </p:pic>
      <p:pic>
        <p:nvPicPr>
          <p:cNvPr id="4" name="vlc-record-2020-03-26-23h23m26s-প্রথম শ্রেণি বাংলা - আমরা বাংলা বই - বর্ণ লেখা শেখা ।.mp4-">
            <a:hlinkClick r:id="" action="ppaction://media"/>
            <a:extLst>
              <a:ext uri="{FF2B5EF4-FFF2-40B4-BE49-F238E27FC236}">
                <a16:creationId xmlns:a16="http://schemas.microsoft.com/office/drawing/2014/main" id="{2925356E-19AA-47D8-9761-AC766B684A62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96208" y="1444487"/>
            <a:ext cx="6228521" cy="455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55B28B-BAAC-41BC-B370-A2D3F01582DF}"/>
              </a:ext>
            </a:extLst>
          </p:cNvPr>
          <p:cNvSpPr txBox="1"/>
          <p:nvPr/>
        </p:nvSpPr>
        <p:spPr>
          <a:xfrm>
            <a:off x="212035" y="4214191"/>
            <a:ext cx="2478157" cy="132343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ন, </a:t>
            </a:r>
            <a:r>
              <a:rPr lang="en-GB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66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2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348B15-89CE-4D32-87FD-8221C8FA5582}"/>
              </a:ext>
            </a:extLst>
          </p:cNvPr>
          <p:cNvSpPr/>
          <p:nvPr/>
        </p:nvSpPr>
        <p:spPr>
          <a:xfrm>
            <a:off x="0" y="0"/>
            <a:ext cx="2214563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85A524-CBD2-431D-A28E-FD573C3B81DF}"/>
              </a:ext>
            </a:extLst>
          </p:cNvPr>
          <p:cNvSpPr/>
          <p:nvPr/>
        </p:nvSpPr>
        <p:spPr>
          <a:xfrm>
            <a:off x="-137980" y="-1"/>
            <a:ext cx="249052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 err="1">
                <a:ln w="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b="1" spc="50" dirty="0">
                <a:ln w="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600" b="1" spc="50" dirty="0" err="1">
                <a:ln w="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cap="none" spc="50" dirty="0">
              <a:ln w="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4753B0-315B-49A9-A947-3F1E6EE5E396}"/>
              </a:ext>
            </a:extLst>
          </p:cNvPr>
          <p:cNvSpPr txBox="1"/>
          <p:nvPr/>
        </p:nvSpPr>
        <p:spPr>
          <a:xfrm>
            <a:off x="2424180" y="1862504"/>
            <a:ext cx="66138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ঘ ঙ </a:t>
            </a:r>
            <a:r>
              <a:rPr lang="en-GB" sz="4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GB" sz="4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সহপাঠীর</a:t>
            </a:r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GB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B9EC9-F5F7-4F9B-A985-E9B62CC3C0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2"/>
          <a:stretch/>
        </p:blipFill>
        <p:spPr>
          <a:xfrm>
            <a:off x="209616" y="3294747"/>
            <a:ext cx="1795330" cy="1984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0448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2E518D-6E28-4A69-8F23-CA31C4BCAC70}"/>
              </a:ext>
            </a:extLst>
          </p:cNvPr>
          <p:cNvSpPr/>
          <p:nvPr/>
        </p:nvSpPr>
        <p:spPr>
          <a:xfrm>
            <a:off x="4629263" y="131016"/>
            <a:ext cx="4171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F50F39AA-F6ED-4A71-9D6F-16A8537C9A2B}"/>
              </a:ext>
            </a:extLst>
          </p:cNvPr>
          <p:cNvSpPr/>
          <p:nvPr/>
        </p:nvSpPr>
        <p:spPr>
          <a:xfrm>
            <a:off x="685095" y="2721102"/>
            <a:ext cx="2702521" cy="707898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BM" sz="4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28D64183-55B9-423D-A1AF-DC5433202F8F}"/>
              </a:ext>
            </a:extLst>
          </p:cNvPr>
          <p:cNvSpPr/>
          <p:nvPr/>
        </p:nvSpPr>
        <p:spPr>
          <a:xfrm>
            <a:off x="4846315" y="3557707"/>
            <a:ext cx="2702521" cy="707898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BM" sz="4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56CF80EB-E00E-411B-9D32-A15D86575697}"/>
              </a:ext>
            </a:extLst>
          </p:cNvPr>
          <p:cNvSpPr/>
          <p:nvPr/>
        </p:nvSpPr>
        <p:spPr>
          <a:xfrm>
            <a:off x="685096" y="6065171"/>
            <a:ext cx="2702521" cy="707898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গয়না</a:t>
            </a:r>
            <a:endParaRPr lang="en-BM" sz="4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AA50FA01-3CF6-41D8-8C0E-86A5AC46B859}"/>
              </a:ext>
            </a:extLst>
          </p:cNvPr>
          <p:cNvSpPr/>
          <p:nvPr/>
        </p:nvSpPr>
        <p:spPr>
          <a:xfrm>
            <a:off x="5386387" y="4567535"/>
            <a:ext cx="3594957" cy="2114549"/>
          </a:xfrm>
          <a:prstGeom prst="cloud">
            <a:avLst/>
          </a:prstGeom>
          <a:solidFill>
            <a:srgbClr val="FFC000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BM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D52B77-94C2-454F-85B1-032E660CCB31}"/>
              </a:ext>
            </a:extLst>
          </p:cNvPr>
          <p:cNvSpPr/>
          <p:nvPr/>
        </p:nvSpPr>
        <p:spPr>
          <a:xfrm>
            <a:off x="4846315" y="5129323"/>
            <a:ext cx="500062" cy="451843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DB1BCEF-8C2E-4AEC-BD60-EB6A9ADC9285}"/>
              </a:ext>
            </a:extLst>
          </p:cNvPr>
          <p:cNvSpPr/>
          <p:nvPr/>
        </p:nvSpPr>
        <p:spPr>
          <a:xfrm>
            <a:off x="4116327" y="4902843"/>
            <a:ext cx="271260" cy="21766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B048DB-D5B3-4BF0-A6DE-BA0B8ACE5F9D}"/>
              </a:ext>
            </a:extLst>
          </p:cNvPr>
          <p:cNvSpPr/>
          <p:nvPr/>
        </p:nvSpPr>
        <p:spPr>
          <a:xfrm>
            <a:off x="4432217" y="5012232"/>
            <a:ext cx="394093" cy="3430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05FC71-E3E0-436E-BD35-FDA24C7C51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03" y="518341"/>
            <a:ext cx="3488096" cy="20295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B36954-59BF-4D3D-ADD4-D41A493DB1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1"/>
          <a:stretch/>
        </p:blipFill>
        <p:spPr>
          <a:xfrm>
            <a:off x="4432217" y="1233190"/>
            <a:ext cx="3594956" cy="21145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6E7E35C-BD67-4804-8CDA-E830ABDF4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90" y="3775392"/>
            <a:ext cx="3605466" cy="2144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424664E-8FE5-45E4-8EC0-16C0DEB681A5}"/>
              </a:ext>
            </a:extLst>
          </p:cNvPr>
          <p:cNvGrpSpPr/>
          <p:nvPr/>
        </p:nvGrpSpPr>
        <p:grpSpPr>
          <a:xfrm>
            <a:off x="162655" y="107973"/>
            <a:ext cx="8818689" cy="6642054"/>
            <a:chOff x="0" y="0"/>
            <a:chExt cx="9144000" cy="675575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ADDCA10-2D67-4AD7-B84C-D27C721F4763}"/>
                </a:ext>
              </a:extLst>
            </p:cNvPr>
            <p:cNvSpPr/>
            <p:nvPr/>
          </p:nvSpPr>
          <p:spPr>
            <a:xfrm>
              <a:off x="0" y="0"/>
              <a:ext cx="9144000" cy="675575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95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BM" sz="59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Smiley Face 16">
              <a:extLst>
                <a:ext uri="{FF2B5EF4-FFF2-40B4-BE49-F238E27FC236}">
                  <a16:creationId xmlns:a16="http://schemas.microsoft.com/office/drawing/2014/main" id="{915EA6C4-E26D-4875-B4ED-459C0A6D9C0A}"/>
                </a:ext>
              </a:extLst>
            </p:cNvPr>
            <p:cNvSpPr/>
            <p:nvPr/>
          </p:nvSpPr>
          <p:spPr>
            <a:xfrm>
              <a:off x="293932" y="275408"/>
              <a:ext cx="1053867" cy="1014413"/>
            </a:xfrm>
            <a:prstGeom prst="smileyFac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19" name="Smiley Face 18">
              <a:extLst>
                <a:ext uri="{FF2B5EF4-FFF2-40B4-BE49-F238E27FC236}">
                  <a16:creationId xmlns:a16="http://schemas.microsoft.com/office/drawing/2014/main" id="{1C631B2D-EC8C-4315-A62B-3BBBDDF5F007}"/>
                </a:ext>
              </a:extLst>
            </p:cNvPr>
            <p:cNvSpPr/>
            <p:nvPr/>
          </p:nvSpPr>
          <p:spPr>
            <a:xfrm>
              <a:off x="7796201" y="294023"/>
              <a:ext cx="1053867" cy="1014413"/>
            </a:xfrm>
            <a:prstGeom prst="smileyFac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20" name="Smiley Face 19">
              <a:extLst>
                <a:ext uri="{FF2B5EF4-FFF2-40B4-BE49-F238E27FC236}">
                  <a16:creationId xmlns:a16="http://schemas.microsoft.com/office/drawing/2014/main" id="{0AD917FC-C28F-4C5E-802E-F473D235EF2A}"/>
                </a:ext>
              </a:extLst>
            </p:cNvPr>
            <p:cNvSpPr/>
            <p:nvPr/>
          </p:nvSpPr>
          <p:spPr>
            <a:xfrm>
              <a:off x="293932" y="5353584"/>
              <a:ext cx="1053867" cy="1014413"/>
            </a:xfrm>
            <a:prstGeom prst="smileyFac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21" name="Smiley Face 20">
              <a:extLst>
                <a:ext uri="{FF2B5EF4-FFF2-40B4-BE49-F238E27FC236}">
                  <a16:creationId xmlns:a16="http://schemas.microsoft.com/office/drawing/2014/main" id="{2FAC69B8-010C-4C5F-915B-8A809BD9F914}"/>
                </a:ext>
              </a:extLst>
            </p:cNvPr>
            <p:cNvSpPr/>
            <p:nvPr/>
          </p:nvSpPr>
          <p:spPr>
            <a:xfrm>
              <a:off x="7481872" y="5280011"/>
              <a:ext cx="1053867" cy="1014413"/>
            </a:xfrm>
            <a:prstGeom prst="smileyFac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102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2E518D-6E28-4A69-8F23-CA31C4BCAC70}"/>
              </a:ext>
            </a:extLst>
          </p:cNvPr>
          <p:cNvSpPr/>
          <p:nvPr/>
        </p:nvSpPr>
        <p:spPr>
          <a:xfrm>
            <a:off x="4629263" y="91437"/>
            <a:ext cx="4171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F50F39AA-F6ED-4A71-9D6F-16A8537C9A2B}"/>
              </a:ext>
            </a:extLst>
          </p:cNvPr>
          <p:cNvSpPr/>
          <p:nvPr/>
        </p:nvSpPr>
        <p:spPr>
          <a:xfrm>
            <a:off x="1057289" y="2671202"/>
            <a:ext cx="2496368" cy="707898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ঘড়ি</a:t>
            </a:r>
            <a:endParaRPr lang="en-BM" sz="4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28D64183-55B9-423D-A1AF-DC5433202F8F}"/>
              </a:ext>
            </a:extLst>
          </p:cNvPr>
          <p:cNvSpPr/>
          <p:nvPr/>
        </p:nvSpPr>
        <p:spPr>
          <a:xfrm>
            <a:off x="4729801" y="3429000"/>
            <a:ext cx="2702521" cy="707898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ঘুড়ি</a:t>
            </a:r>
            <a:endParaRPr lang="en-BM" sz="4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56CF80EB-E00E-411B-9D32-A15D86575697}"/>
              </a:ext>
            </a:extLst>
          </p:cNvPr>
          <p:cNvSpPr/>
          <p:nvPr/>
        </p:nvSpPr>
        <p:spPr>
          <a:xfrm>
            <a:off x="901551" y="5849714"/>
            <a:ext cx="2452334" cy="707898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endParaRPr lang="en-BM" sz="4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AA50FA01-3CF6-41D8-8C0E-86A5AC46B859}"/>
              </a:ext>
            </a:extLst>
          </p:cNvPr>
          <p:cNvSpPr/>
          <p:nvPr/>
        </p:nvSpPr>
        <p:spPr>
          <a:xfrm>
            <a:off x="5144776" y="4221857"/>
            <a:ext cx="3594957" cy="2114549"/>
          </a:xfrm>
          <a:prstGeom prst="cloud">
            <a:avLst/>
          </a:prstGeom>
          <a:solidFill>
            <a:srgbClr val="FFC000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BM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D52B77-94C2-454F-85B1-032E660CCB31}"/>
              </a:ext>
            </a:extLst>
          </p:cNvPr>
          <p:cNvSpPr/>
          <p:nvPr/>
        </p:nvSpPr>
        <p:spPr>
          <a:xfrm>
            <a:off x="4578855" y="4903886"/>
            <a:ext cx="500062" cy="451843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DB1BCEF-8C2E-4AEC-BD60-EB6A9ADC9285}"/>
              </a:ext>
            </a:extLst>
          </p:cNvPr>
          <p:cNvSpPr/>
          <p:nvPr/>
        </p:nvSpPr>
        <p:spPr>
          <a:xfrm>
            <a:off x="3808328" y="4731287"/>
            <a:ext cx="271260" cy="21766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B048DB-D5B3-4BF0-A6DE-BA0B8ACE5F9D}"/>
              </a:ext>
            </a:extLst>
          </p:cNvPr>
          <p:cNvSpPr/>
          <p:nvPr/>
        </p:nvSpPr>
        <p:spPr>
          <a:xfrm>
            <a:off x="4124218" y="4840676"/>
            <a:ext cx="394093" cy="3430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61F615-76A1-4797-95B8-145621A59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56" y="366021"/>
            <a:ext cx="2838734" cy="214312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0810FD-3F63-4642-92C5-8E85D3E8C8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3" y="3541157"/>
            <a:ext cx="2838734" cy="214312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70F2C58-5CFA-456E-BEBE-344B2609C52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950" y="952681"/>
            <a:ext cx="2854224" cy="222705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424664E-8FE5-45E4-8EC0-16C0DEB681A5}"/>
              </a:ext>
            </a:extLst>
          </p:cNvPr>
          <p:cNvGrpSpPr/>
          <p:nvPr/>
        </p:nvGrpSpPr>
        <p:grpSpPr>
          <a:xfrm>
            <a:off x="236234" y="130603"/>
            <a:ext cx="8835697" cy="6496993"/>
            <a:chOff x="0" y="0"/>
            <a:chExt cx="9144000" cy="675575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ADDCA10-2D67-4AD7-B84C-D27C721F4763}"/>
                </a:ext>
              </a:extLst>
            </p:cNvPr>
            <p:cNvSpPr/>
            <p:nvPr/>
          </p:nvSpPr>
          <p:spPr>
            <a:xfrm>
              <a:off x="0" y="0"/>
              <a:ext cx="9144000" cy="675575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95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BM" sz="59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Smiley Face 16">
              <a:extLst>
                <a:ext uri="{FF2B5EF4-FFF2-40B4-BE49-F238E27FC236}">
                  <a16:creationId xmlns:a16="http://schemas.microsoft.com/office/drawing/2014/main" id="{915EA6C4-E26D-4875-B4ED-459C0A6D9C0A}"/>
                </a:ext>
              </a:extLst>
            </p:cNvPr>
            <p:cNvSpPr/>
            <p:nvPr/>
          </p:nvSpPr>
          <p:spPr>
            <a:xfrm>
              <a:off x="293932" y="275408"/>
              <a:ext cx="1053867" cy="1014413"/>
            </a:xfrm>
            <a:prstGeom prst="smileyFac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19" name="Smiley Face 18">
              <a:extLst>
                <a:ext uri="{FF2B5EF4-FFF2-40B4-BE49-F238E27FC236}">
                  <a16:creationId xmlns:a16="http://schemas.microsoft.com/office/drawing/2014/main" id="{1C631B2D-EC8C-4315-A62B-3BBBDDF5F007}"/>
                </a:ext>
              </a:extLst>
            </p:cNvPr>
            <p:cNvSpPr/>
            <p:nvPr/>
          </p:nvSpPr>
          <p:spPr>
            <a:xfrm>
              <a:off x="7796201" y="294023"/>
              <a:ext cx="1053867" cy="1014413"/>
            </a:xfrm>
            <a:prstGeom prst="smileyFac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20" name="Smiley Face 19">
              <a:extLst>
                <a:ext uri="{FF2B5EF4-FFF2-40B4-BE49-F238E27FC236}">
                  <a16:creationId xmlns:a16="http://schemas.microsoft.com/office/drawing/2014/main" id="{0AD917FC-C28F-4C5E-802E-F473D235EF2A}"/>
                </a:ext>
              </a:extLst>
            </p:cNvPr>
            <p:cNvSpPr/>
            <p:nvPr/>
          </p:nvSpPr>
          <p:spPr>
            <a:xfrm>
              <a:off x="293932" y="5353584"/>
              <a:ext cx="1053867" cy="1014413"/>
            </a:xfrm>
            <a:prstGeom prst="smileyFac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21" name="Smiley Face 20">
              <a:extLst>
                <a:ext uri="{FF2B5EF4-FFF2-40B4-BE49-F238E27FC236}">
                  <a16:creationId xmlns:a16="http://schemas.microsoft.com/office/drawing/2014/main" id="{2FAC69B8-010C-4C5F-915B-8A809BD9F914}"/>
                </a:ext>
              </a:extLst>
            </p:cNvPr>
            <p:cNvSpPr/>
            <p:nvPr/>
          </p:nvSpPr>
          <p:spPr>
            <a:xfrm>
              <a:off x="7481872" y="5280011"/>
              <a:ext cx="1053867" cy="1014413"/>
            </a:xfrm>
            <a:prstGeom prst="smileyFac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734645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2E518D-6E28-4A69-8F23-CA31C4BCAC70}"/>
              </a:ext>
            </a:extLst>
          </p:cNvPr>
          <p:cNvSpPr/>
          <p:nvPr/>
        </p:nvSpPr>
        <p:spPr>
          <a:xfrm>
            <a:off x="4629263" y="91437"/>
            <a:ext cx="4171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F50F39AA-F6ED-4A71-9D6F-16A8537C9A2B}"/>
              </a:ext>
            </a:extLst>
          </p:cNvPr>
          <p:cNvSpPr/>
          <p:nvPr/>
        </p:nvSpPr>
        <p:spPr>
          <a:xfrm>
            <a:off x="984629" y="2696006"/>
            <a:ext cx="2496368" cy="707898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ঠোঙা</a:t>
            </a:r>
            <a:endParaRPr lang="en-BM" sz="4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28D64183-55B9-423D-A1AF-DC5433202F8F}"/>
              </a:ext>
            </a:extLst>
          </p:cNvPr>
          <p:cNvSpPr/>
          <p:nvPr/>
        </p:nvSpPr>
        <p:spPr>
          <a:xfrm>
            <a:off x="4729801" y="3429000"/>
            <a:ext cx="2702521" cy="707898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endParaRPr lang="en-BM" sz="4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56CF80EB-E00E-411B-9D32-A15D86575697}"/>
              </a:ext>
            </a:extLst>
          </p:cNvPr>
          <p:cNvSpPr/>
          <p:nvPr/>
        </p:nvSpPr>
        <p:spPr>
          <a:xfrm>
            <a:off x="984629" y="6015686"/>
            <a:ext cx="2452334" cy="707898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</a:t>
            </a:r>
            <a:endParaRPr lang="en-BM" sz="4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AA50FA01-3CF6-41D8-8C0E-86A5AC46B859}"/>
              </a:ext>
            </a:extLst>
          </p:cNvPr>
          <p:cNvSpPr/>
          <p:nvPr/>
        </p:nvSpPr>
        <p:spPr>
          <a:xfrm>
            <a:off x="5517939" y="4393414"/>
            <a:ext cx="3489583" cy="1871614"/>
          </a:xfrm>
          <a:prstGeom prst="cloud">
            <a:avLst/>
          </a:prstGeom>
          <a:solidFill>
            <a:srgbClr val="FFC000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GB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BM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D52B77-94C2-454F-85B1-032E660CCB31}"/>
              </a:ext>
            </a:extLst>
          </p:cNvPr>
          <p:cNvSpPr/>
          <p:nvPr/>
        </p:nvSpPr>
        <p:spPr>
          <a:xfrm>
            <a:off x="4886854" y="5075442"/>
            <a:ext cx="500062" cy="451843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b="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DB1BCEF-8C2E-4AEC-BD60-EB6A9ADC9285}"/>
              </a:ext>
            </a:extLst>
          </p:cNvPr>
          <p:cNvSpPr/>
          <p:nvPr/>
        </p:nvSpPr>
        <p:spPr>
          <a:xfrm>
            <a:off x="4116327" y="4902843"/>
            <a:ext cx="271260" cy="21766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b="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B048DB-D5B3-4BF0-A6DE-BA0B8ACE5F9D}"/>
              </a:ext>
            </a:extLst>
          </p:cNvPr>
          <p:cNvSpPr/>
          <p:nvPr/>
        </p:nvSpPr>
        <p:spPr>
          <a:xfrm>
            <a:off x="4432217" y="5012232"/>
            <a:ext cx="394093" cy="3430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C49E2-B00D-4091-8217-BD7302E6C8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66" y="282205"/>
            <a:ext cx="3000375" cy="222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E91FB3-A25C-4C33-AD4D-A96A020E90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66" y="3520268"/>
            <a:ext cx="3080622" cy="2310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4DD6F5-B388-436A-877D-4A22C9B6E84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583" y="1015567"/>
            <a:ext cx="3080622" cy="222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424664E-8FE5-45E4-8EC0-16C0DEB681A5}"/>
              </a:ext>
            </a:extLst>
          </p:cNvPr>
          <p:cNvGrpSpPr/>
          <p:nvPr/>
        </p:nvGrpSpPr>
        <p:grpSpPr>
          <a:xfrm>
            <a:off x="136478" y="51123"/>
            <a:ext cx="8871044" cy="6672461"/>
            <a:chOff x="0" y="0"/>
            <a:chExt cx="9144000" cy="675575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ADDCA10-2D67-4AD7-B84C-D27C721F4763}"/>
                </a:ext>
              </a:extLst>
            </p:cNvPr>
            <p:cNvSpPr/>
            <p:nvPr/>
          </p:nvSpPr>
          <p:spPr>
            <a:xfrm>
              <a:off x="0" y="0"/>
              <a:ext cx="9144000" cy="675575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95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ঙ</a:t>
              </a:r>
              <a:endParaRPr lang="en-BM" sz="59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Smiley Face 16">
              <a:extLst>
                <a:ext uri="{FF2B5EF4-FFF2-40B4-BE49-F238E27FC236}">
                  <a16:creationId xmlns:a16="http://schemas.microsoft.com/office/drawing/2014/main" id="{915EA6C4-E26D-4875-B4ED-459C0A6D9C0A}"/>
                </a:ext>
              </a:extLst>
            </p:cNvPr>
            <p:cNvSpPr/>
            <p:nvPr/>
          </p:nvSpPr>
          <p:spPr>
            <a:xfrm>
              <a:off x="293932" y="275408"/>
              <a:ext cx="1053867" cy="1014413"/>
            </a:xfrm>
            <a:prstGeom prst="smileyFac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19" name="Smiley Face 18">
              <a:extLst>
                <a:ext uri="{FF2B5EF4-FFF2-40B4-BE49-F238E27FC236}">
                  <a16:creationId xmlns:a16="http://schemas.microsoft.com/office/drawing/2014/main" id="{1C631B2D-EC8C-4315-A62B-3BBBDDF5F007}"/>
                </a:ext>
              </a:extLst>
            </p:cNvPr>
            <p:cNvSpPr/>
            <p:nvPr/>
          </p:nvSpPr>
          <p:spPr>
            <a:xfrm>
              <a:off x="7796201" y="294023"/>
              <a:ext cx="1053867" cy="1014413"/>
            </a:xfrm>
            <a:prstGeom prst="smileyFac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20" name="Smiley Face 19">
              <a:extLst>
                <a:ext uri="{FF2B5EF4-FFF2-40B4-BE49-F238E27FC236}">
                  <a16:creationId xmlns:a16="http://schemas.microsoft.com/office/drawing/2014/main" id="{0AD917FC-C28F-4C5E-802E-F473D235EF2A}"/>
                </a:ext>
              </a:extLst>
            </p:cNvPr>
            <p:cNvSpPr/>
            <p:nvPr/>
          </p:nvSpPr>
          <p:spPr>
            <a:xfrm>
              <a:off x="293932" y="5353584"/>
              <a:ext cx="1053867" cy="1014413"/>
            </a:xfrm>
            <a:prstGeom prst="smileyFac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21" name="Smiley Face 20">
              <a:extLst>
                <a:ext uri="{FF2B5EF4-FFF2-40B4-BE49-F238E27FC236}">
                  <a16:creationId xmlns:a16="http://schemas.microsoft.com/office/drawing/2014/main" id="{2FAC69B8-010C-4C5F-915B-8A809BD9F914}"/>
                </a:ext>
              </a:extLst>
            </p:cNvPr>
            <p:cNvSpPr/>
            <p:nvPr/>
          </p:nvSpPr>
          <p:spPr>
            <a:xfrm>
              <a:off x="7481872" y="5280011"/>
              <a:ext cx="1053867" cy="1014413"/>
            </a:xfrm>
            <a:prstGeom prst="smileyFac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013623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7850B5B-7650-45D8-9850-44E9447EE4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50"/>
          <a:stretch/>
        </p:blipFill>
        <p:spPr>
          <a:xfrm>
            <a:off x="12247" y="0"/>
            <a:ext cx="2020660" cy="6858000"/>
          </a:xfrm>
          <a:prstGeom prst="rect">
            <a:avLst/>
          </a:prstGeom>
        </p:spPr>
      </p:pic>
      <p:sp>
        <p:nvSpPr>
          <p:cNvPr id="30" name="Smiley Face 29">
            <a:extLst>
              <a:ext uri="{FF2B5EF4-FFF2-40B4-BE49-F238E27FC236}">
                <a16:creationId xmlns:a16="http://schemas.microsoft.com/office/drawing/2014/main" id="{5EADAEB7-922A-42E5-86DB-43CE2D5102D8}"/>
              </a:ext>
            </a:extLst>
          </p:cNvPr>
          <p:cNvSpPr/>
          <p:nvPr/>
        </p:nvSpPr>
        <p:spPr>
          <a:xfrm>
            <a:off x="1441755" y="6129338"/>
            <a:ext cx="744152" cy="728662"/>
          </a:xfrm>
          <a:prstGeom prst="smileyFace">
            <a:avLst/>
          </a:prstGeom>
          <a:solidFill>
            <a:schemeClr val="accent4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D48B176-9B56-4CA1-A69D-E1140DCB8759}"/>
              </a:ext>
            </a:extLst>
          </p:cNvPr>
          <p:cNvGrpSpPr/>
          <p:nvPr/>
        </p:nvGrpSpPr>
        <p:grpSpPr>
          <a:xfrm>
            <a:off x="2943227" y="171450"/>
            <a:ext cx="4686300" cy="1215688"/>
            <a:chOff x="3071814" y="257175"/>
            <a:chExt cx="4686300" cy="121568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CE95021-0C57-405E-886D-D7CF09D562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59"/>
            <a:stretch/>
          </p:blipFill>
          <p:spPr>
            <a:xfrm>
              <a:off x="3071814" y="257175"/>
              <a:ext cx="4686300" cy="1215688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1D8E880-FF3C-40FF-9DF7-85BC35F11A7C}"/>
                </a:ext>
              </a:extLst>
            </p:cNvPr>
            <p:cNvSpPr txBox="1"/>
            <p:nvPr/>
          </p:nvSpPr>
          <p:spPr>
            <a:xfrm>
              <a:off x="3521870" y="357187"/>
              <a:ext cx="37861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6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GB" sz="6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as-IN" sz="6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GB" sz="6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6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GB" sz="6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6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BM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3" name="Teardrop 32">
            <a:extLst>
              <a:ext uri="{FF2B5EF4-FFF2-40B4-BE49-F238E27FC236}">
                <a16:creationId xmlns:a16="http://schemas.microsoft.com/office/drawing/2014/main" id="{95361134-B88C-4F52-A4EA-BBA42ABA1ABE}"/>
              </a:ext>
            </a:extLst>
          </p:cNvPr>
          <p:cNvSpPr/>
          <p:nvPr/>
        </p:nvSpPr>
        <p:spPr>
          <a:xfrm rot="11511926">
            <a:off x="2295379" y="1686527"/>
            <a:ext cx="1400175" cy="1685925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ardrop 33">
            <a:extLst>
              <a:ext uri="{FF2B5EF4-FFF2-40B4-BE49-F238E27FC236}">
                <a16:creationId xmlns:a16="http://schemas.microsoft.com/office/drawing/2014/main" id="{1AA6C085-1D00-4165-9E16-F0A5F86EC1E1}"/>
              </a:ext>
            </a:extLst>
          </p:cNvPr>
          <p:cNvSpPr/>
          <p:nvPr/>
        </p:nvSpPr>
        <p:spPr>
          <a:xfrm rot="11960873">
            <a:off x="2076303" y="3771205"/>
            <a:ext cx="1400175" cy="1685925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7264BA-A253-42A9-BEFF-AE72F294A48F}"/>
              </a:ext>
            </a:extLst>
          </p:cNvPr>
          <p:cNvSpPr txBox="1"/>
          <p:nvPr/>
        </p:nvSpPr>
        <p:spPr>
          <a:xfrm rot="21448674">
            <a:off x="2518030" y="1799749"/>
            <a:ext cx="11439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GB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BM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068896-C653-4DF2-9247-86D4518812BC}"/>
              </a:ext>
            </a:extLst>
          </p:cNvPr>
          <p:cNvSpPr txBox="1"/>
          <p:nvPr/>
        </p:nvSpPr>
        <p:spPr>
          <a:xfrm>
            <a:off x="2137012" y="3943863"/>
            <a:ext cx="13126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BM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8FF6F40-398E-443E-BB61-88BC340A0A0E}"/>
              </a:ext>
            </a:extLst>
          </p:cNvPr>
          <p:cNvSpPr/>
          <p:nvPr/>
        </p:nvSpPr>
        <p:spPr>
          <a:xfrm>
            <a:off x="3769862" y="1560589"/>
            <a:ext cx="5277831" cy="19377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GB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CFBC1C1-3CAA-4FAC-9530-5E030ADD5434}"/>
              </a:ext>
            </a:extLst>
          </p:cNvPr>
          <p:cNvSpPr/>
          <p:nvPr/>
        </p:nvSpPr>
        <p:spPr>
          <a:xfrm>
            <a:off x="3769862" y="3782213"/>
            <a:ext cx="5277831" cy="19377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GB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6144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/>
      <p:bldP spid="36" grpId="0"/>
      <p:bldP spid="38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C7AA8B3-2C90-4D6A-AF7F-74C4272754E6}"/>
              </a:ext>
            </a:extLst>
          </p:cNvPr>
          <p:cNvSpPr txBox="1"/>
          <p:nvPr/>
        </p:nvSpPr>
        <p:spPr>
          <a:xfrm>
            <a:off x="132522" y="2691869"/>
            <a:ext cx="594898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GB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44ECCB-0245-4236-ACD7-5FB4037BFB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07" y="1942985"/>
            <a:ext cx="2387540" cy="3083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CCED7D3-081B-431A-B793-13088E8815A3}"/>
              </a:ext>
            </a:extLst>
          </p:cNvPr>
          <p:cNvGrpSpPr/>
          <p:nvPr/>
        </p:nvGrpSpPr>
        <p:grpSpPr>
          <a:xfrm rot="19131503">
            <a:off x="7644659" y="5876741"/>
            <a:ext cx="1640014" cy="503977"/>
            <a:chOff x="7538642" y="6345949"/>
            <a:chExt cx="1640014" cy="5039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0333D68-67DB-4CEA-B88B-BC60CC593825}"/>
                </a:ext>
              </a:extLst>
            </p:cNvPr>
            <p:cNvSpPr/>
            <p:nvPr/>
          </p:nvSpPr>
          <p:spPr>
            <a:xfrm>
              <a:off x="7538642" y="6385287"/>
              <a:ext cx="612176" cy="457200"/>
            </a:xfrm>
            <a:custGeom>
              <a:avLst/>
              <a:gdLst>
                <a:gd name="connsiteX0" fmla="*/ 266755 w 612176"/>
                <a:gd name="connsiteY0" fmla="*/ 228600 h 457200"/>
                <a:gd name="connsiteX1" fmla="*/ 209605 w 612176"/>
                <a:gd name="connsiteY1" fmla="*/ 157162 h 457200"/>
                <a:gd name="connsiteX2" fmla="*/ 181030 w 612176"/>
                <a:gd name="connsiteY2" fmla="*/ 114300 h 457200"/>
                <a:gd name="connsiteX3" fmla="*/ 195318 w 612176"/>
                <a:gd name="connsiteY3" fmla="*/ 28575 h 457200"/>
                <a:gd name="connsiteX4" fmla="*/ 238180 w 612176"/>
                <a:gd name="connsiteY4" fmla="*/ 0 h 457200"/>
                <a:gd name="connsiteX5" fmla="*/ 323905 w 612176"/>
                <a:gd name="connsiteY5" fmla="*/ 14287 h 457200"/>
                <a:gd name="connsiteX6" fmla="*/ 352480 w 612176"/>
                <a:gd name="connsiteY6" fmla="*/ 57150 h 457200"/>
                <a:gd name="connsiteX7" fmla="*/ 381055 w 612176"/>
                <a:gd name="connsiteY7" fmla="*/ 157162 h 457200"/>
                <a:gd name="connsiteX8" fmla="*/ 395343 w 612176"/>
                <a:gd name="connsiteY8" fmla="*/ 114300 h 457200"/>
                <a:gd name="connsiteX9" fmla="*/ 481068 w 612176"/>
                <a:gd name="connsiteY9" fmla="*/ 42862 h 457200"/>
                <a:gd name="connsiteX10" fmla="*/ 538218 w 612176"/>
                <a:gd name="connsiteY10" fmla="*/ 57150 h 457200"/>
                <a:gd name="connsiteX11" fmla="*/ 595368 w 612176"/>
                <a:gd name="connsiteY11" fmla="*/ 142875 h 457200"/>
                <a:gd name="connsiteX12" fmla="*/ 595368 w 612176"/>
                <a:gd name="connsiteY12" fmla="*/ 242887 h 457200"/>
                <a:gd name="connsiteX13" fmla="*/ 523930 w 612176"/>
                <a:gd name="connsiteY13" fmla="*/ 257175 h 457200"/>
                <a:gd name="connsiteX14" fmla="*/ 538218 w 612176"/>
                <a:gd name="connsiteY14" fmla="*/ 428625 h 457200"/>
                <a:gd name="connsiteX15" fmla="*/ 495355 w 612176"/>
                <a:gd name="connsiteY15" fmla="*/ 457200 h 457200"/>
                <a:gd name="connsiteX16" fmla="*/ 423918 w 612176"/>
                <a:gd name="connsiteY16" fmla="*/ 442912 h 457200"/>
                <a:gd name="connsiteX17" fmla="*/ 352480 w 612176"/>
                <a:gd name="connsiteY17" fmla="*/ 357187 h 457200"/>
                <a:gd name="connsiteX18" fmla="*/ 309618 w 612176"/>
                <a:gd name="connsiteY18" fmla="*/ 385762 h 457200"/>
                <a:gd name="connsiteX19" fmla="*/ 81018 w 612176"/>
                <a:gd name="connsiteY19" fmla="*/ 385762 h 457200"/>
                <a:gd name="connsiteX20" fmla="*/ 52443 w 612176"/>
                <a:gd name="connsiteY20" fmla="*/ 285750 h 457200"/>
                <a:gd name="connsiteX21" fmla="*/ 181030 w 612176"/>
                <a:gd name="connsiteY21" fmla="*/ 300037 h 457200"/>
                <a:gd name="connsiteX22" fmla="*/ 138168 w 612176"/>
                <a:gd name="connsiteY22" fmla="*/ 285750 h 457200"/>
                <a:gd name="connsiteX23" fmla="*/ 52443 w 612176"/>
                <a:gd name="connsiteY23" fmla="*/ 228600 h 457200"/>
                <a:gd name="connsiteX24" fmla="*/ 52443 w 612176"/>
                <a:gd name="connsiteY24" fmla="*/ 128587 h 457200"/>
                <a:gd name="connsiteX25" fmla="*/ 95305 w 612176"/>
                <a:gd name="connsiteY25" fmla="*/ 114300 h 457200"/>
                <a:gd name="connsiteX26" fmla="*/ 209605 w 612176"/>
                <a:gd name="connsiteY26" fmla="*/ 128587 h 457200"/>
                <a:gd name="connsiteX27" fmla="*/ 252468 w 612176"/>
                <a:gd name="connsiteY27" fmla="*/ 157162 h 457200"/>
                <a:gd name="connsiteX28" fmla="*/ 266755 w 612176"/>
                <a:gd name="connsiteY28" fmla="*/ 2286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2176" h="457200">
                  <a:moveTo>
                    <a:pt x="266755" y="228600"/>
                  </a:moveTo>
                  <a:cubicBezTo>
                    <a:pt x="259611" y="228600"/>
                    <a:pt x="227902" y="181558"/>
                    <a:pt x="209605" y="157162"/>
                  </a:cubicBezTo>
                  <a:cubicBezTo>
                    <a:pt x="199302" y="143425"/>
                    <a:pt x="182926" y="131366"/>
                    <a:pt x="181030" y="114300"/>
                  </a:cubicBezTo>
                  <a:cubicBezTo>
                    <a:pt x="177831" y="85508"/>
                    <a:pt x="182363" y="54486"/>
                    <a:pt x="195318" y="28575"/>
                  </a:cubicBezTo>
                  <a:cubicBezTo>
                    <a:pt x="202997" y="13217"/>
                    <a:pt x="223893" y="9525"/>
                    <a:pt x="238180" y="0"/>
                  </a:cubicBezTo>
                  <a:cubicBezTo>
                    <a:pt x="266755" y="4762"/>
                    <a:pt x="297994" y="1332"/>
                    <a:pt x="323905" y="14287"/>
                  </a:cubicBezTo>
                  <a:cubicBezTo>
                    <a:pt x="339264" y="21966"/>
                    <a:pt x="344801" y="41791"/>
                    <a:pt x="352480" y="57150"/>
                  </a:cubicBezTo>
                  <a:cubicBezTo>
                    <a:pt x="362731" y="77652"/>
                    <a:pt x="376476" y="138845"/>
                    <a:pt x="381055" y="157162"/>
                  </a:cubicBezTo>
                  <a:cubicBezTo>
                    <a:pt x="385818" y="142875"/>
                    <a:pt x="386989" y="126831"/>
                    <a:pt x="395343" y="114300"/>
                  </a:cubicBezTo>
                  <a:cubicBezTo>
                    <a:pt x="417346" y="81295"/>
                    <a:pt x="449438" y="63948"/>
                    <a:pt x="481068" y="42862"/>
                  </a:cubicBezTo>
                  <a:cubicBezTo>
                    <a:pt x="500118" y="47625"/>
                    <a:pt x="523440" y="44219"/>
                    <a:pt x="538218" y="57150"/>
                  </a:cubicBezTo>
                  <a:cubicBezTo>
                    <a:pt x="564064" y="79765"/>
                    <a:pt x="595368" y="142875"/>
                    <a:pt x="595368" y="142875"/>
                  </a:cubicBezTo>
                  <a:cubicBezTo>
                    <a:pt x="604498" y="170266"/>
                    <a:pt x="628127" y="215587"/>
                    <a:pt x="595368" y="242887"/>
                  </a:cubicBezTo>
                  <a:cubicBezTo>
                    <a:pt x="576712" y="258433"/>
                    <a:pt x="547743" y="252412"/>
                    <a:pt x="523930" y="257175"/>
                  </a:cubicBezTo>
                  <a:cubicBezTo>
                    <a:pt x="566951" y="321706"/>
                    <a:pt x="578201" y="318671"/>
                    <a:pt x="538218" y="428625"/>
                  </a:cubicBezTo>
                  <a:cubicBezTo>
                    <a:pt x="532350" y="444763"/>
                    <a:pt x="509643" y="447675"/>
                    <a:pt x="495355" y="457200"/>
                  </a:cubicBezTo>
                  <a:cubicBezTo>
                    <a:pt x="471543" y="452437"/>
                    <a:pt x="445638" y="453772"/>
                    <a:pt x="423918" y="442912"/>
                  </a:cubicBezTo>
                  <a:cubicBezTo>
                    <a:pt x="396414" y="429160"/>
                    <a:pt x="368892" y="381805"/>
                    <a:pt x="352480" y="357187"/>
                  </a:cubicBezTo>
                  <a:cubicBezTo>
                    <a:pt x="338193" y="366712"/>
                    <a:pt x="324976" y="378083"/>
                    <a:pt x="309618" y="385762"/>
                  </a:cubicBezTo>
                  <a:cubicBezTo>
                    <a:pt x="237246" y="421948"/>
                    <a:pt x="160554" y="391880"/>
                    <a:pt x="81018" y="385762"/>
                  </a:cubicBezTo>
                  <a:cubicBezTo>
                    <a:pt x="68192" y="381487"/>
                    <a:pt x="-74961" y="349452"/>
                    <a:pt x="52443" y="285750"/>
                  </a:cubicBezTo>
                  <a:cubicBezTo>
                    <a:pt x="91016" y="266463"/>
                    <a:pt x="138168" y="295275"/>
                    <a:pt x="181030" y="300037"/>
                  </a:cubicBezTo>
                  <a:cubicBezTo>
                    <a:pt x="166743" y="295275"/>
                    <a:pt x="151333" y="293064"/>
                    <a:pt x="138168" y="285750"/>
                  </a:cubicBezTo>
                  <a:cubicBezTo>
                    <a:pt x="108147" y="269072"/>
                    <a:pt x="52443" y="228600"/>
                    <a:pt x="52443" y="228600"/>
                  </a:cubicBezTo>
                  <a:cubicBezTo>
                    <a:pt x="40849" y="193818"/>
                    <a:pt x="22894" y="165523"/>
                    <a:pt x="52443" y="128587"/>
                  </a:cubicBezTo>
                  <a:cubicBezTo>
                    <a:pt x="61851" y="116827"/>
                    <a:pt x="81018" y="119062"/>
                    <a:pt x="95305" y="114300"/>
                  </a:cubicBezTo>
                  <a:cubicBezTo>
                    <a:pt x="133405" y="119062"/>
                    <a:pt x="172561" y="118484"/>
                    <a:pt x="209605" y="128587"/>
                  </a:cubicBezTo>
                  <a:cubicBezTo>
                    <a:pt x="226172" y="133105"/>
                    <a:pt x="240326" y="145020"/>
                    <a:pt x="252468" y="157162"/>
                  </a:cubicBezTo>
                  <a:cubicBezTo>
                    <a:pt x="264610" y="169304"/>
                    <a:pt x="273899" y="228600"/>
                    <a:pt x="266755" y="22860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01CD820-8951-4F69-AE06-3009EDFE3D21}"/>
                </a:ext>
              </a:extLst>
            </p:cNvPr>
            <p:cNvSpPr/>
            <p:nvPr/>
          </p:nvSpPr>
          <p:spPr>
            <a:xfrm rot="323679">
              <a:off x="8097687" y="6392726"/>
              <a:ext cx="612176" cy="457200"/>
            </a:xfrm>
            <a:custGeom>
              <a:avLst/>
              <a:gdLst>
                <a:gd name="connsiteX0" fmla="*/ 266755 w 612176"/>
                <a:gd name="connsiteY0" fmla="*/ 228600 h 457200"/>
                <a:gd name="connsiteX1" fmla="*/ 209605 w 612176"/>
                <a:gd name="connsiteY1" fmla="*/ 157162 h 457200"/>
                <a:gd name="connsiteX2" fmla="*/ 181030 w 612176"/>
                <a:gd name="connsiteY2" fmla="*/ 114300 h 457200"/>
                <a:gd name="connsiteX3" fmla="*/ 195318 w 612176"/>
                <a:gd name="connsiteY3" fmla="*/ 28575 h 457200"/>
                <a:gd name="connsiteX4" fmla="*/ 238180 w 612176"/>
                <a:gd name="connsiteY4" fmla="*/ 0 h 457200"/>
                <a:gd name="connsiteX5" fmla="*/ 323905 w 612176"/>
                <a:gd name="connsiteY5" fmla="*/ 14287 h 457200"/>
                <a:gd name="connsiteX6" fmla="*/ 352480 w 612176"/>
                <a:gd name="connsiteY6" fmla="*/ 57150 h 457200"/>
                <a:gd name="connsiteX7" fmla="*/ 381055 w 612176"/>
                <a:gd name="connsiteY7" fmla="*/ 157162 h 457200"/>
                <a:gd name="connsiteX8" fmla="*/ 395343 w 612176"/>
                <a:gd name="connsiteY8" fmla="*/ 114300 h 457200"/>
                <a:gd name="connsiteX9" fmla="*/ 481068 w 612176"/>
                <a:gd name="connsiteY9" fmla="*/ 42862 h 457200"/>
                <a:gd name="connsiteX10" fmla="*/ 538218 w 612176"/>
                <a:gd name="connsiteY10" fmla="*/ 57150 h 457200"/>
                <a:gd name="connsiteX11" fmla="*/ 595368 w 612176"/>
                <a:gd name="connsiteY11" fmla="*/ 142875 h 457200"/>
                <a:gd name="connsiteX12" fmla="*/ 595368 w 612176"/>
                <a:gd name="connsiteY12" fmla="*/ 242887 h 457200"/>
                <a:gd name="connsiteX13" fmla="*/ 523930 w 612176"/>
                <a:gd name="connsiteY13" fmla="*/ 257175 h 457200"/>
                <a:gd name="connsiteX14" fmla="*/ 538218 w 612176"/>
                <a:gd name="connsiteY14" fmla="*/ 428625 h 457200"/>
                <a:gd name="connsiteX15" fmla="*/ 495355 w 612176"/>
                <a:gd name="connsiteY15" fmla="*/ 457200 h 457200"/>
                <a:gd name="connsiteX16" fmla="*/ 423918 w 612176"/>
                <a:gd name="connsiteY16" fmla="*/ 442912 h 457200"/>
                <a:gd name="connsiteX17" fmla="*/ 352480 w 612176"/>
                <a:gd name="connsiteY17" fmla="*/ 357187 h 457200"/>
                <a:gd name="connsiteX18" fmla="*/ 309618 w 612176"/>
                <a:gd name="connsiteY18" fmla="*/ 385762 h 457200"/>
                <a:gd name="connsiteX19" fmla="*/ 81018 w 612176"/>
                <a:gd name="connsiteY19" fmla="*/ 385762 h 457200"/>
                <a:gd name="connsiteX20" fmla="*/ 52443 w 612176"/>
                <a:gd name="connsiteY20" fmla="*/ 285750 h 457200"/>
                <a:gd name="connsiteX21" fmla="*/ 181030 w 612176"/>
                <a:gd name="connsiteY21" fmla="*/ 300037 h 457200"/>
                <a:gd name="connsiteX22" fmla="*/ 138168 w 612176"/>
                <a:gd name="connsiteY22" fmla="*/ 285750 h 457200"/>
                <a:gd name="connsiteX23" fmla="*/ 52443 w 612176"/>
                <a:gd name="connsiteY23" fmla="*/ 228600 h 457200"/>
                <a:gd name="connsiteX24" fmla="*/ 52443 w 612176"/>
                <a:gd name="connsiteY24" fmla="*/ 128587 h 457200"/>
                <a:gd name="connsiteX25" fmla="*/ 95305 w 612176"/>
                <a:gd name="connsiteY25" fmla="*/ 114300 h 457200"/>
                <a:gd name="connsiteX26" fmla="*/ 209605 w 612176"/>
                <a:gd name="connsiteY26" fmla="*/ 128587 h 457200"/>
                <a:gd name="connsiteX27" fmla="*/ 252468 w 612176"/>
                <a:gd name="connsiteY27" fmla="*/ 157162 h 457200"/>
                <a:gd name="connsiteX28" fmla="*/ 266755 w 612176"/>
                <a:gd name="connsiteY28" fmla="*/ 2286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2176" h="457200">
                  <a:moveTo>
                    <a:pt x="266755" y="228600"/>
                  </a:moveTo>
                  <a:cubicBezTo>
                    <a:pt x="259611" y="228600"/>
                    <a:pt x="227902" y="181558"/>
                    <a:pt x="209605" y="157162"/>
                  </a:cubicBezTo>
                  <a:cubicBezTo>
                    <a:pt x="199302" y="143425"/>
                    <a:pt x="182926" y="131366"/>
                    <a:pt x="181030" y="114300"/>
                  </a:cubicBezTo>
                  <a:cubicBezTo>
                    <a:pt x="177831" y="85508"/>
                    <a:pt x="182363" y="54486"/>
                    <a:pt x="195318" y="28575"/>
                  </a:cubicBezTo>
                  <a:cubicBezTo>
                    <a:pt x="202997" y="13217"/>
                    <a:pt x="223893" y="9525"/>
                    <a:pt x="238180" y="0"/>
                  </a:cubicBezTo>
                  <a:cubicBezTo>
                    <a:pt x="266755" y="4762"/>
                    <a:pt x="297994" y="1332"/>
                    <a:pt x="323905" y="14287"/>
                  </a:cubicBezTo>
                  <a:cubicBezTo>
                    <a:pt x="339264" y="21966"/>
                    <a:pt x="344801" y="41791"/>
                    <a:pt x="352480" y="57150"/>
                  </a:cubicBezTo>
                  <a:cubicBezTo>
                    <a:pt x="362731" y="77652"/>
                    <a:pt x="376476" y="138845"/>
                    <a:pt x="381055" y="157162"/>
                  </a:cubicBezTo>
                  <a:cubicBezTo>
                    <a:pt x="385818" y="142875"/>
                    <a:pt x="386989" y="126831"/>
                    <a:pt x="395343" y="114300"/>
                  </a:cubicBezTo>
                  <a:cubicBezTo>
                    <a:pt x="417346" y="81295"/>
                    <a:pt x="449438" y="63948"/>
                    <a:pt x="481068" y="42862"/>
                  </a:cubicBezTo>
                  <a:cubicBezTo>
                    <a:pt x="500118" y="47625"/>
                    <a:pt x="523440" y="44219"/>
                    <a:pt x="538218" y="57150"/>
                  </a:cubicBezTo>
                  <a:cubicBezTo>
                    <a:pt x="564064" y="79765"/>
                    <a:pt x="595368" y="142875"/>
                    <a:pt x="595368" y="142875"/>
                  </a:cubicBezTo>
                  <a:cubicBezTo>
                    <a:pt x="604498" y="170266"/>
                    <a:pt x="628127" y="215587"/>
                    <a:pt x="595368" y="242887"/>
                  </a:cubicBezTo>
                  <a:cubicBezTo>
                    <a:pt x="576712" y="258433"/>
                    <a:pt x="547743" y="252412"/>
                    <a:pt x="523930" y="257175"/>
                  </a:cubicBezTo>
                  <a:cubicBezTo>
                    <a:pt x="566951" y="321706"/>
                    <a:pt x="578201" y="318671"/>
                    <a:pt x="538218" y="428625"/>
                  </a:cubicBezTo>
                  <a:cubicBezTo>
                    <a:pt x="532350" y="444763"/>
                    <a:pt x="509643" y="447675"/>
                    <a:pt x="495355" y="457200"/>
                  </a:cubicBezTo>
                  <a:cubicBezTo>
                    <a:pt x="471543" y="452437"/>
                    <a:pt x="445638" y="453772"/>
                    <a:pt x="423918" y="442912"/>
                  </a:cubicBezTo>
                  <a:cubicBezTo>
                    <a:pt x="396414" y="429160"/>
                    <a:pt x="368892" y="381805"/>
                    <a:pt x="352480" y="357187"/>
                  </a:cubicBezTo>
                  <a:cubicBezTo>
                    <a:pt x="338193" y="366712"/>
                    <a:pt x="324976" y="378083"/>
                    <a:pt x="309618" y="385762"/>
                  </a:cubicBezTo>
                  <a:cubicBezTo>
                    <a:pt x="237246" y="421948"/>
                    <a:pt x="160554" y="391880"/>
                    <a:pt x="81018" y="385762"/>
                  </a:cubicBezTo>
                  <a:cubicBezTo>
                    <a:pt x="68192" y="381487"/>
                    <a:pt x="-74961" y="349452"/>
                    <a:pt x="52443" y="285750"/>
                  </a:cubicBezTo>
                  <a:cubicBezTo>
                    <a:pt x="91016" y="266463"/>
                    <a:pt x="138168" y="295275"/>
                    <a:pt x="181030" y="300037"/>
                  </a:cubicBezTo>
                  <a:cubicBezTo>
                    <a:pt x="166743" y="295275"/>
                    <a:pt x="151333" y="293064"/>
                    <a:pt x="138168" y="285750"/>
                  </a:cubicBezTo>
                  <a:cubicBezTo>
                    <a:pt x="108147" y="269072"/>
                    <a:pt x="52443" y="228600"/>
                    <a:pt x="52443" y="228600"/>
                  </a:cubicBezTo>
                  <a:cubicBezTo>
                    <a:pt x="40849" y="193818"/>
                    <a:pt x="22894" y="165523"/>
                    <a:pt x="52443" y="128587"/>
                  </a:cubicBezTo>
                  <a:cubicBezTo>
                    <a:pt x="61851" y="116827"/>
                    <a:pt x="81018" y="119062"/>
                    <a:pt x="95305" y="114300"/>
                  </a:cubicBezTo>
                  <a:cubicBezTo>
                    <a:pt x="133405" y="119062"/>
                    <a:pt x="172561" y="118484"/>
                    <a:pt x="209605" y="128587"/>
                  </a:cubicBezTo>
                  <a:cubicBezTo>
                    <a:pt x="226172" y="133105"/>
                    <a:pt x="240326" y="145020"/>
                    <a:pt x="252468" y="157162"/>
                  </a:cubicBezTo>
                  <a:cubicBezTo>
                    <a:pt x="264610" y="169304"/>
                    <a:pt x="273899" y="228600"/>
                    <a:pt x="266755" y="2286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6652726-2804-41FF-9BD2-A182FD37B3AC}"/>
                </a:ext>
              </a:extLst>
            </p:cNvPr>
            <p:cNvSpPr/>
            <p:nvPr/>
          </p:nvSpPr>
          <p:spPr>
            <a:xfrm>
              <a:off x="8566480" y="6345949"/>
              <a:ext cx="612176" cy="457200"/>
            </a:xfrm>
            <a:custGeom>
              <a:avLst/>
              <a:gdLst>
                <a:gd name="connsiteX0" fmla="*/ 266755 w 612176"/>
                <a:gd name="connsiteY0" fmla="*/ 228600 h 457200"/>
                <a:gd name="connsiteX1" fmla="*/ 209605 w 612176"/>
                <a:gd name="connsiteY1" fmla="*/ 157162 h 457200"/>
                <a:gd name="connsiteX2" fmla="*/ 181030 w 612176"/>
                <a:gd name="connsiteY2" fmla="*/ 114300 h 457200"/>
                <a:gd name="connsiteX3" fmla="*/ 195318 w 612176"/>
                <a:gd name="connsiteY3" fmla="*/ 28575 h 457200"/>
                <a:gd name="connsiteX4" fmla="*/ 238180 w 612176"/>
                <a:gd name="connsiteY4" fmla="*/ 0 h 457200"/>
                <a:gd name="connsiteX5" fmla="*/ 323905 w 612176"/>
                <a:gd name="connsiteY5" fmla="*/ 14287 h 457200"/>
                <a:gd name="connsiteX6" fmla="*/ 352480 w 612176"/>
                <a:gd name="connsiteY6" fmla="*/ 57150 h 457200"/>
                <a:gd name="connsiteX7" fmla="*/ 381055 w 612176"/>
                <a:gd name="connsiteY7" fmla="*/ 157162 h 457200"/>
                <a:gd name="connsiteX8" fmla="*/ 395343 w 612176"/>
                <a:gd name="connsiteY8" fmla="*/ 114300 h 457200"/>
                <a:gd name="connsiteX9" fmla="*/ 481068 w 612176"/>
                <a:gd name="connsiteY9" fmla="*/ 42862 h 457200"/>
                <a:gd name="connsiteX10" fmla="*/ 538218 w 612176"/>
                <a:gd name="connsiteY10" fmla="*/ 57150 h 457200"/>
                <a:gd name="connsiteX11" fmla="*/ 595368 w 612176"/>
                <a:gd name="connsiteY11" fmla="*/ 142875 h 457200"/>
                <a:gd name="connsiteX12" fmla="*/ 595368 w 612176"/>
                <a:gd name="connsiteY12" fmla="*/ 242887 h 457200"/>
                <a:gd name="connsiteX13" fmla="*/ 523930 w 612176"/>
                <a:gd name="connsiteY13" fmla="*/ 257175 h 457200"/>
                <a:gd name="connsiteX14" fmla="*/ 538218 w 612176"/>
                <a:gd name="connsiteY14" fmla="*/ 428625 h 457200"/>
                <a:gd name="connsiteX15" fmla="*/ 495355 w 612176"/>
                <a:gd name="connsiteY15" fmla="*/ 457200 h 457200"/>
                <a:gd name="connsiteX16" fmla="*/ 423918 w 612176"/>
                <a:gd name="connsiteY16" fmla="*/ 442912 h 457200"/>
                <a:gd name="connsiteX17" fmla="*/ 352480 w 612176"/>
                <a:gd name="connsiteY17" fmla="*/ 357187 h 457200"/>
                <a:gd name="connsiteX18" fmla="*/ 309618 w 612176"/>
                <a:gd name="connsiteY18" fmla="*/ 385762 h 457200"/>
                <a:gd name="connsiteX19" fmla="*/ 81018 w 612176"/>
                <a:gd name="connsiteY19" fmla="*/ 385762 h 457200"/>
                <a:gd name="connsiteX20" fmla="*/ 52443 w 612176"/>
                <a:gd name="connsiteY20" fmla="*/ 285750 h 457200"/>
                <a:gd name="connsiteX21" fmla="*/ 181030 w 612176"/>
                <a:gd name="connsiteY21" fmla="*/ 300037 h 457200"/>
                <a:gd name="connsiteX22" fmla="*/ 138168 w 612176"/>
                <a:gd name="connsiteY22" fmla="*/ 285750 h 457200"/>
                <a:gd name="connsiteX23" fmla="*/ 52443 w 612176"/>
                <a:gd name="connsiteY23" fmla="*/ 228600 h 457200"/>
                <a:gd name="connsiteX24" fmla="*/ 52443 w 612176"/>
                <a:gd name="connsiteY24" fmla="*/ 128587 h 457200"/>
                <a:gd name="connsiteX25" fmla="*/ 95305 w 612176"/>
                <a:gd name="connsiteY25" fmla="*/ 114300 h 457200"/>
                <a:gd name="connsiteX26" fmla="*/ 209605 w 612176"/>
                <a:gd name="connsiteY26" fmla="*/ 128587 h 457200"/>
                <a:gd name="connsiteX27" fmla="*/ 252468 w 612176"/>
                <a:gd name="connsiteY27" fmla="*/ 157162 h 457200"/>
                <a:gd name="connsiteX28" fmla="*/ 266755 w 612176"/>
                <a:gd name="connsiteY28" fmla="*/ 2286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2176" h="457200">
                  <a:moveTo>
                    <a:pt x="266755" y="228600"/>
                  </a:moveTo>
                  <a:cubicBezTo>
                    <a:pt x="259611" y="228600"/>
                    <a:pt x="227902" y="181558"/>
                    <a:pt x="209605" y="157162"/>
                  </a:cubicBezTo>
                  <a:cubicBezTo>
                    <a:pt x="199302" y="143425"/>
                    <a:pt x="182926" y="131366"/>
                    <a:pt x="181030" y="114300"/>
                  </a:cubicBezTo>
                  <a:cubicBezTo>
                    <a:pt x="177831" y="85508"/>
                    <a:pt x="182363" y="54486"/>
                    <a:pt x="195318" y="28575"/>
                  </a:cubicBezTo>
                  <a:cubicBezTo>
                    <a:pt x="202997" y="13217"/>
                    <a:pt x="223893" y="9525"/>
                    <a:pt x="238180" y="0"/>
                  </a:cubicBezTo>
                  <a:cubicBezTo>
                    <a:pt x="266755" y="4762"/>
                    <a:pt x="297994" y="1332"/>
                    <a:pt x="323905" y="14287"/>
                  </a:cubicBezTo>
                  <a:cubicBezTo>
                    <a:pt x="339264" y="21966"/>
                    <a:pt x="344801" y="41791"/>
                    <a:pt x="352480" y="57150"/>
                  </a:cubicBezTo>
                  <a:cubicBezTo>
                    <a:pt x="362731" y="77652"/>
                    <a:pt x="376476" y="138845"/>
                    <a:pt x="381055" y="157162"/>
                  </a:cubicBezTo>
                  <a:cubicBezTo>
                    <a:pt x="385818" y="142875"/>
                    <a:pt x="386989" y="126831"/>
                    <a:pt x="395343" y="114300"/>
                  </a:cubicBezTo>
                  <a:cubicBezTo>
                    <a:pt x="417346" y="81295"/>
                    <a:pt x="449438" y="63948"/>
                    <a:pt x="481068" y="42862"/>
                  </a:cubicBezTo>
                  <a:cubicBezTo>
                    <a:pt x="500118" y="47625"/>
                    <a:pt x="523440" y="44219"/>
                    <a:pt x="538218" y="57150"/>
                  </a:cubicBezTo>
                  <a:cubicBezTo>
                    <a:pt x="564064" y="79765"/>
                    <a:pt x="595368" y="142875"/>
                    <a:pt x="595368" y="142875"/>
                  </a:cubicBezTo>
                  <a:cubicBezTo>
                    <a:pt x="604498" y="170266"/>
                    <a:pt x="628127" y="215587"/>
                    <a:pt x="595368" y="242887"/>
                  </a:cubicBezTo>
                  <a:cubicBezTo>
                    <a:pt x="576712" y="258433"/>
                    <a:pt x="547743" y="252412"/>
                    <a:pt x="523930" y="257175"/>
                  </a:cubicBezTo>
                  <a:cubicBezTo>
                    <a:pt x="566951" y="321706"/>
                    <a:pt x="578201" y="318671"/>
                    <a:pt x="538218" y="428625"/>
                  </a:cubicBezTo>
                  <a:cubicBezTo>
                    <a:pt x="532350" y="444763"/>
                    <a:pt x="509643" y="447675"/>
                    <a:pt x="495355" y="457200"/>
                  </a:cubicBezTo>
                  <a:cubicBezTo>
                    <a:pt x="471543" y="452437"/>
                    <a:pt x="445638" y="453772"/>
                    <a:pt x="423918" y="442912"/>
                  </a:cubicBezTo>
                  <a:cubicBezTo>
                    <a:pt x="396414" y="429160"/>
                    <a:pt x="368892" y="381805"/>
                    <a:pt x="352480" y="357187"/>
                  </a:cubicBezTo>
                  <a:cubicBezTo>
                    <a:pt x="338193" y="366712"/>
                    <a:pt x="324976" y="378083"/>
                    <a:pt x="309618" y="385762"/>
                  </a:cubicBezTo>
                  <a:cubicBezTo>
                    <a:pt x="237246" y="421948"/>
                    <a:pt x="160554" y="391880"/>
                    <a:pt x="81018" y="385762"/>
                  </a:cubicBezTo>
                  <a:cubicBezTo>
                    <a:pt x="68192" y="381487"/>
                    <a:pt x="-74961" y="349452"/>
                    <a:pt x="52443" y="285750"/>
                  </a:cubicBezTo>
                  <a:cubicBezTo>
                    <a:pt x="91016" y="266463"/>
                    <a:pt x="138168" y="295275"/>
                    <a:pt x="181030" y="300037"/>
                  </a:cubicBezTo>
                  <a:cubicBezTo>
                    <a:pt x="166743" y="295275"/>
                    <a:pt x="151333" y="293064"/>
                    <a:pt x="138168" y="285750"/>
                  </a:cubicBezTo>
                  <a:cubicBezTo>
                    <a:pt x="108147" y="269072"/>
                    <a:pt x="52443" y="228600"/>
                    <a:pt x="52443" y="228600"/>
                  </a:cubicBezTo>
                  <a:cubicBezTo>
                    <a:pt x="40849" y="193818"/>
                    <a:pt x="22894" y="165523"/>
                    <a:pt x="52443" y="128587"/>
                  </a:cubicBezTo>
                  <a:cubicBezTo>
                    <a:pt x="61851" y="116827"/>
                    <a:pt x="81018" y="119062"/>
                    <a:pt x="95305" y="114300"/>
                  </a:cubicBezTo>
                  <a:cubicBezTo>
                    <a:pt x="133405" y="119062"/>
                    <a:pt x="172561" y="118484"/>
                    <a:pt x="209605" y="128587"/>
                  </a:cubicBezTo>
                  <a:cubicBezTo>
                    <a:pt x="226172" y="133105"/>
                    <a:pt x="240326" y="145020"/>
                    <a:pt x="252468" y="157162"/>
                  </a:cubicBezTo>
                  <a:cubicBezTo>
                    <a:pt x="264610" y="169304"/>
                    <a:pt x="273899" y="228600"/>
                    <a:pt x="266755" y="22860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A1D2619-F064-4966-BE31-EA5B92DA351F}"/>
              </a:ext>
            </a:extLst>
          </p:cNvPr>
          <p:cNvGrpSpPr/>
          <p:nvPr/>
        </p:nvGrpSpPr>
        <p:grpSpPr>
          <a:xfrm rot="7610150">
            <a:off x="-126711" y="555382"/>
            <a:ext cx="1640014" cy="503977"/>
            <a:chOff x="7538642" y="6345949"/>
            <a:chExt cx="1640014" cy="50397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C358FFA-3846-4663-B897-396B500B09A6}"/>
                </a:ext>
              </a:extLst>
            </p:cNvPr>
            <p:cNvSpPr/>
            <p:nvPr/>
          </p:nvSpPr>
          <p:spPr>
            <a:xfrm>
              <a:off x="7538642" y="6385287"/>
              <a:ext cx="612176" cy="457200"/>
            </a:xfrm>
            <a:custGeom>
              <a:avLst/>
              <a:gdLst>
                <a:gd name="connsiteX0" fmla="*/ 266755 w 612176"/>
                <a:gd name="connsiteY0" fmla="*/ 228600 h 457200"/>
                <a:gd name="connsiteX1" fmla="*/ 209605 w 612176"/>
                <a:gd name="connsiteY1" fmla="*/ 157162 h 457200"/>
                <a:gd name="connsiteX2" fmla="*/ 181030 w 612176"/>
                <a:gd name="connsiteY2" fmla="*/ 114300 h 457200"/>
                <a:gd name="connsiteX3" fmla="*/ 195318 w 612176"/>
                <a:gd name="connsiteY3" fmla="*/ 28575 h 457200"/>
                <a:gd name="connsiteX4" fmla="*/ 238180 w 612176"/>
                <a:gd name="connsiteY4" fmla="*/ 0 h 457200"/>
                <a:gd name="connsiteX5" fmla="*/ 323905 w 612176"/>
                <a:gd name="connsiteY5" fmla="*/ 14287 h 457200"/>
                <a:gd name="connsiteX6" fmla="*/ 352480 w 612176"/>
                <a:gd name="connsiteY6" fmla="*/ 57150 h 457200"/>
                <a:gd name="connsiteX7" fmla="*/ 381055 w 612176"/>
                <a:gd name="connsiteY7" fmla="*/ 157162 h 457200"/>
                <a:gd name="connsiteX8" fmla="*/ 395343 w 612176"/>
                <a:gd name="connsiteY8" fmla="*/ 114300 h 457200"/>
                <a:gd name="connsiteX9" fmla="*/ 481068 w 612176"/>
                <a:gd name="connsiteY9" fmla="*/ 42862 h 457200"/>
                <a:gd name="connsiteX10" fmla="*/ 538218 w 612176"/>
                <a:gd name="connsiteY10" fmla="*/ 57150 h 457200"/>
                <a:gd name="connsiteX11" fmla="*/ 595368 w 612176"/>
                <a:gd name="connsiteY11" fmla="*/ 142875 h 457200"/>
                <a:gd name="connsiteX12" fmla="*/ 595368 w 612176"/>
                <a:gd name="connsiteY12" fmla="*/ 242887 h 457200"/>
                <a:gd name="connsiteX13" fmla="*/ 523930 w 612176"/>
                <a:gd name="connsiteY13" fmla="*/ 257175 h 457200"/>
                <a:gd name="connsiteX14" fmla="*/ 538218 w 612176"/>
                <a:gd name="connsiteY14" fmla="*/ 428625 h 457200"/>
                <a:gd name="connsiteX15" fmla="*/ 495355 w 612176"/>
                <a:gd name="connsiteY15" fmla="*/ 457200 h 457200"/>
                <a:gd name="connsiteX16" fmla="*/ 423918 w 612176"/>
                <a:gd name="connsiteY16" fmla="*/ 442912 h 457200"/>
                <a:gd name="connsiteX17" fmla="*/ 352480 w 612176"/>
                <a:gd name="connsiteY17" fmla="*/ 357187 h 457200"/>
                <a:gd name="connsiteX18" fmla="*/ 309618 w 612176"/>
                <a:gd name="connsiteY18" fmla="*/ 385762 h 457200"/>
                <a:gd name="connsiteX19" fmla="*/ 81018 w 612176"/>
                <a:gd name="connsiteY19" fmla="*/ 385762 h 457200"/>
                <a:gd name="connsiteX20" fmla="*/ 52443 w 612176"/>
                <a:gd name="connsiteY20" fmla="*/ 285750 h 457200"/>
                <a:gd name="connsiteX21" fmla="*/ 181030 w 612176"/>
                <a:gd name="connsiteY21" fmla="*/ 300037 h 457200"/>
                <a:gd name="connsiteX22" fmla="*/ 138168 w 612176"/>
                <a:gd name="connsiteY22" fmla="*/ 285750 h 457200"/>
                <a:gd name="connsiteX23" fmla="*/ 52443 w 612176"/>
                <a:gd name="connsiteY23" fmla="*/ 228600 h 457200"/>
                <a:gd name="connsiteX24" fmla="*/ 52443 w 612176"/>
                <a:gd name="connsiteY24" fmla="*/ 128587 h 457200"/>
                <a:gd name="connsiteX25" fmla="*/ 95305 w 612176"/>
                <a:gd name="connsiteY25" fmla="*/ 114300 h 457200"/>
                <a:gd name="connsiteX26" fmla="*/ 209605 w 612176"/>
                <a:gd name="connsiteY26" fmla="*/ 128587 h 457200"/>
                <a:gd name="connsiteX27" fmla="*/ 252468 w 612176"/>
                <a:gd name="connsiteY27" fmla="*/ 157162 h 457200"/>
                <a:gd name="connsiteX28" fmla="*/ 266755 w 612176"/>
                <a:gd name="connsiteY28" fmla="*/ 2286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2176" h="457200">
                  <a:moveTo>
                    <a:pt x="266755" y="228600"/>
                  </a:moveTo>
                  <a:cubicBezTo>
                    <a:pt x="259611" y="228600"/>
                    <a:pt x="227902" y="181558"/>
                    <a:pt x="209605" y="157162"/>
                  </a:cubicBezTo>
                  <a:cubicBezTo>
                    <a:pt x="199302" y="143425"/>
                    <a:pt x="182926" y="131366"/>
                    <a:pt x="181030" y="114300"/>
                  </a:cubicBezTo>
                  <a:cubicBezTo>
                    <a:pt x="177831" y="85508"/>
                    <a:pt x="182363" y="54486"/>
                    <a:pt x="195318" y="28575"/>
                  </a:cubicBezTo>
                  <a:cubicBezTo>
                    <a:pt x="202997" y="13217"/>
                    <a:pt x="223893" y="9525"/>
                    <a:pt x="238180" y="0"/>
                  </a:cubicBezTo>
                  <a:cubicBezTo>
                    <a:pt x="266755" y="4762"/>
                    <a:pt x="297994" y="1332"/>
                    <a:pt x="323905" y="14287"/>
                  </a:cubicBezTo>
                  <a:cubicBezTo>
                    <a:pt x="339264" y="21966"/>
                    <a:pt x="344801" y="41791"/>
                    <a:pt x="352480" y="57150"/>
                  </a:cubicBezTo>
                  <a:cubicBezTo>
                    <a:pt x="362731" y="77652"/>
                    <a:pt x="376476" y="138845"/>
                    <a:pt x="381055" y="157162"/>
                  </a:cubicBezTo>
                  <a:cubicBezTo>
                    <a:pt x="385818" y="142875"/>
                    <a:pt x="386989" y="126831"/>
                    <a:pt x="395343" y="114300"/>
                  </a:cubicBezTo>
                  <a:cubicBezTo>
                    <a:pt x="417346" y="81295"/>
                    <a:pt x="449438" y="63948"/>
                    <a:pt x="481068" y="42862"/>
                  </a:cubicBezTo>
                  <a:cubicBezTo>
                    <a:pt x="500118" y="47625"/>
                    <a:pt x="523440" y="44219"/>
                    <a:pt x="538218" y="57150"/>
                  </a:cubicBezTo>
                  <a:cubicBezTo>
                    <a:pt x="564064" y="79765"/>
                    <a:pt x="595368" y="142875"/>
                    <a:pt x="595368" y="142875"/>
                  </a:cubicBezTo>
                  <a:cubicBezTo>
                    <a:pt x="604498" y="170266"/>
                    <a:pt x="628127" y="215587"/>
                    <a:pt x="595368" y="242887"/>
                  </a:cubicBezTo>
                  <a:cubicBezTo>
                    <a:pt x="576712" y="258433"/>
                    <a:pt x="547743" y="252412"/>
                    <a:pt x="523930" y="257175"/>
                  </a:cubicBezTo>
                  <a:cubicBezTo>
                    <a:pt x="566951" y="321706"/>
                    <a:pt x="578201" y="318671"/>
                    <a:pt x="538218" y="428625"/>
                  </a:cubicBezTo>
                  <a:cubicBezTo>
                    <a:pt x="532350" y="444763"/>
                    <a:pt x="509643" y="447675"/>
                    <a:pt x="495355" y="457200"/>
                  </a:cubicBezTo>
                  <a:cubicBezTo>
                    <a:pt x="471543" y="452437"/>
                    <a:pt x="445638" y="453772"/>
                    <a:pt x="423918" y="442912"/>
                  </a:cubicBezTo>
                  <a:cubicBezTo>
                    <a:pt x="396414" y="429160"/>
                    <a:pt x="368892" y="381805"/>
                    <a:pt x="352480" y="357187"/>
                  </a:cubicBezTo>
                  <a:cubicBezTo>
                    <a:pt x="338193" y="366712"/>
                    <a:pt x="324976" y="378083"/>
                    <a:pt x="309618" y="385762"/>
                  </a:cubicBezTo>
                  <a:cubicBezTo>
                    <a:pt x="237246" y="421948"/>
                    <a:pt x="160554" y="391880"/>
                    <a:pt x="81018" y="385762"/>
                  </a:cubicBezTo>
                  <a:cubicBezTo>
                    <a:pt x="68192" y="381487"/>
                    <a:pt x="-74961" y="349452"/>
                    <a:pt x="52443" y="285750"/>
                  </a:cubicBezTo>
                  <a:cubicBezTo>
                    <a:pt x="91016" y="266463"/>
                    <a:pt x="138168" y="295275"/>
                    <a:pt x="181030" y="300037"/>
                  </a:cubicBezTo>
                  <a:cubicBezTo>
                    <a:pt x="166743" y="295275"/>
                    <a:pt x="151333" y="293064"/>
                    <a:pt x="138168" y="285750"/>
                  </a:cubicBezTo>
                  <a:cubicBezTo>
                    <a:pt x="108147" y="269072"/>
                    <a:pt x="52443" y="228600"/>
                    <a:pt x="52443" y="228600"/>
                  </a:cubicBezTo>
                  <a:cubicBezTo>
                    <a:pt x="40849" y="193818"/>
                    <a:pt x="22894" y="165523"/>
                    <a:pt x="52443" y="128587"/>
                  </a:cubicBezTo>
                  <a:cubicBezTo>
                    <a:pt x="61851" y="116827"/>
                    <a:pt x="81018" y="119062"/>
                    <a:pt x="95305" y="114300"/>
                  </a:cubicBezTo>
                  <a:cubicBezTo>
                    <a:pt x="133405" y="119062"/>
                    <a:pt x="172561" y="118484"/>
                    <a:pt x="209605" y="128587"/>
                  </a:cubicBezTo>
                  <a:cubicBezTo>
                    <a:pt x="226172" y="133105"/>
                    <a:pt x="240326" y="145020"/>
                    <a:pt x="252468" y="157162"/>
                  </a:cubicBezTo>
                  <a:cubicBezTo>
                    <a:pt x="264610" y="169304"/>
                    <a:pt x="273899" y="228600"/>
                    <a:pt x="266755" y="22860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782893E-D2D2-4837-A45E-3DC6EED5EBA4}"/>
                </a:ext>
              </a:extLst>
            </p:cNvPr>
            <p:cNvSpPr/>
            <p:nvPr/>
          </p:nvSpPr>
          <p:spPr>
            <a:xfrm rot="323679">
              <a:off x="8097687" y="6392726"/>
              <a:ext cx="612176" cy="457200"/>
            </a:xfrm>
            <a:custGeom>
              <a:avLst/>
              <a:gdLst>
                <a:gd name="connsiteX0" fmla="*/ 266755 w 612176"/>
                <a:gd name="connsiteY0" fmla="*/ 228600 h 457200"/>
                <a:gd name="connsiteX1" fmla="*/ 209605 w 612176"/>
                <a:gd name="connsiteY1" fmla="*/ 157162 h 457200"/>
                <a:gd name="connsiteX2" fmla="*/ 181030 w 612176"/>
                <a:gd name="connsiteY2" fmla="*/ 114300 h 457200"/>
                <a:gd name="connsiteX3" fmla="*/ 195318 w 612176"/>
                <a:gd name="connsiteY3" fmla="*/ 28575 h 457200"/>
                <a:gd name="connsiteX4" fmla="*/ 238180 w 612176"/>
                <a:gd name="connsiteY4" fmla="*/ 0 h 457200"/>
                <a:gd name="connsiteX5" fmla="*/ 323905 w 612176"/>
                <a:gd name="connsiteY5" fmla="*/ 14287 h 457200"/>
                <a:gd name="connsiteX6" fmla="*/ 352480 w 612176"/>
                <a:gd name="connsiteY6" fmla="*/ 57150 h 457200"/>
                <a:gd name="connsiteX7" fmla="*/ 381055 w 612176"/>
                <a:gd name="connsiteY7" fmla="*/ 157162 h 457200"/>
                <a:gd name="connsiteX8" fmla="*/ 395343 w 612176"/>
                <a:gd name="connsiteY8" fmla="*/ 114300 h 457200"/>
                <a:gd name="connsiteX9" fmla="*/ 481068 w 612176"/>
                <a:gd name="connsiteY9" fmla="*/ 42862 h 457200"/>
                <a:gd name="connsiteX10" fmla="*/ 538218 w 612176"/>
                <a:gd name="connsiteY10" fmla="*/ 57150 h 457200"/>
                <a:gd name="connsiteX11" fmla="*/ 595368 w 612176"/>
                <a:gd name="connsiteY11" fmla="*/ 142875 h 457200"/>
                <a:gd name="connsiteX12" fmla="*/ 595368 w 612176"/>
                <a:gd name="connsiteY12" fmla="*/ 242887 h 457200"/>
                <a:gd name="connsiteX13" fmla="*/ 523930 w 612176"/>
                <a:gd name="connsiteY13" fmla="*/ 257175 h 457200"/>
                <a:gd name="connsiteX14" fmla="*/ 538218 w 612176"/>
                <a:gd name="connsiteY14" fmla="*/ 428625 h 457200"/>
                <a:gd name="connsiteX15" fmla="*/ 495355 w 612176"/>
                <a:gd name="connsiteY15" fmla="*/ 457200 h 457200"/>
                <a:gd name="connsiteX16" fmla="*/ 423918 w 612176"/>
                <a:gd name="connsiteY16" fmla="*/ 442912 h 457200"/>
                <a:gd name="connsiteX17" fmla="*/ 352480 w 612176"/>
                <a:gd name="connsiteY17" fmla="*/ 357187 h 457200"/>
                <a:gd name="connsiteX18" fmla="*/ 309618 w 612176"/>
                <a:gd name="connsiteY18" fmla="*/ 385762 h 457200"/>
                <a:gd name="connsiteX19" fmla="*/ 81018 w 612176"/>
                <a:gd name="connsiteY19" fmla="*/ 385762 h 457200"/>
                <a:gd name="connsiteX20" fmla="*/ 52443 w 612176"/>
                <a:gd name="connsiteY20" fmla="*/ 285750 h 457200"/>
                <a:gd name="connsiteX21" fmla="*/ 181030 w 612176"/>
                <a:gd name="connsiteY21" fmla="*/ 300037 h 457200"/>
                <a:gd name="connsiteX22" fmla="*/ 138168 w 612176"/>
                <a:gd name="connsiteY22" fmla="*/ 285750 h 457200"/>
                <a:gd name="connsiteX23" fmla="*/ 52443 w 612176"/>
                <a:gd name="connsiteY23" fmla="*/ 228600 h 457200"/>
                <a:gd name="connsiteX24" fmla="*/ 52443 w 612176"/>
                <a:gd name="connsiteY24" fmla="*/ 128587 h 457200"/>
                <a:gd name="connsiteX25" fmla="*/ 95305 w 612176"/>
                <a:gd name="connsiteY25" fmla="*/ 114300 h 457200"/>
                <a:gd name="connsiteX26" fmla="*/ 209605 w 612176"/>
                <a:gd name="connsiteY26" fmla="*/ 128587 h 457200"/>
                <a:gd name="connsiteX27" fmla="*/ 252468 w 612176"/>
                <a:gd name="connsiteY27" fmla="*/ 157162 h 457200"/>
                <a:gd name="connsiteX28" fmla="*/ 266755 w 612176"/>
                <a:gd name="connsiteY28" fmla="*/ 2286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2176" h="457200">
                  <a:moveTo>
                    <a:pt x="266755" y="228600"/>
                  </a:moveTo>
                  <a:cubicBezTo>
                    <a:pt x="259611" y="228600"/>
                    <a:pt x="227902" y="181558"/>
                    <a:pt x="209605" y="157162"/>
                  </a:cubicBezTo>
                  <a:cubicBezTo>
                    <a:pt x="199302" y="143425"/>
                    <a:pt x="182926" y="131366"/>
                    <a:pt x="181030" y="114300"/>
                  </a:cubicBezTo>
                  <a:cubicBezTo>
                    <a:pt x="177831" y="85508"/>
                    <a:pt x="182363" y="54486"/>
                    <a:pt x="195318" y="28575"/>
                  </a:cubicBezTo>
                  <a:cubicBezTo>
                    <a:pt x="202997" y="13217"/>
                    <a:pt x="223893" y="9525"/>
                    <a:pt x="238180" y="0"/>
                  </a:cubicBezTo>
                  <a:cubicBezTo>
                    <a:pt x="266755" y="4762"/>
                    <a:pt x="297994" y="1332"/>
                    <a:pt x="323905" y="14287"/>
                  </a:cubicBezTo>
                  <a:cubicBezTo>
                    <a:pt x="339264" y="21966"/>
                    <a:pt x="344801" y="41791"/>
                    <a:pt x="352480" y="57150"/>
                  </a:cubicBezTo>
                  <a:cubicBezTo>
                    <a:pt x="362731" y="77652"/>
                    <a:pt x="376476" y="138845"/>
                    <a:pt x="381055" y="157162"/>
                  </a:cubicBezTo>
                  <a:cubicBezTo>
                    <a:pt x="385818" y="142875"/>
                    <a:pt x="386989" y="126831"/>
                    <a:pt x="395343" y="114300"/>
                  </a:cubicBezTo>
                  <a:cubicBezTo>
                    <a:pt x="417346" y="81295"/>
                    <a:pt x="449438" y="63948"/>
                    <a:pt x="481068" y="42862"/>
                  </a:cubicBezTo>
                  <a:cubicBezTo>
                    <a:pt x="500118" y="47625"/>
                    <a:pt x="523440" y="44219"/>
                    <a:pt x="538218" y="57150"/>
                  </a:cubicBezTo>
                  <a:cubicBezTo>
                    <a:pt x="564064" y="79765"/>
                    <a:pt x="595368" y="142875"/>
                    <a:pt x="595368" y="142875"/>
                  </a:cubicBezTo>
                  <a:cubicBezTo>
                    <a:pt x="604498" y="170266"/>
                    <a:pt x="628127" y="215587"/>
                    <a:pt x="595368" y="242887"/>
                  </a:cubicBezTo>
                  <a:cubicBezTo>
                    <a:pt x="576712" y="258433"/>
                    <a:pt x="547743" y="252412"/>
                    <a:pt x="523930" y="257175"/>
                  </a:cubicBezTo>
                  <a:cubicBezTo>
                    <a:pt x="566951" y="321706"/>
                    <a:pt x="578201" y="318671"/>
                    <a:pt x="538218" y="428625"/>
                  </a:cubicBezTo>
                  <a:cubicBezTo>
                    <a:pt x="532350" y="444763"/>
                    <a:pt x="509643" y="447675"/>
                    <a:pt x="495355" y="457200"/>
                  </a:cubicBezTo>
                  <a:cubicBezTo>
                    <a:pt x="471543" y="452437"/>
                    <a:pt x="445638" y="453772"/>
                    <a:pt x="423918" y="442912"/>
                  </a:cubicBezTo>
                  <a:cubicBezTo>
                    <a:pt x="396414" y="429160"/>
                    <a:pt x="368892" y="381805"/>
                    <a:pt x="352480" y="357187"/>
                  </a:cubicBezTo>
                  <a:cubicBezTo>
                    <a:pt x="338193" y="366712"/>
                    <a:pt x="324976" y="378083"/>
                    <a:pt x="309618" y="385762"/>
                  </a:cubicBezTo>
                  <a:cubicBezTo>
                    <a:pt x="237246" y="421948"/>
                    <a:pt x="160554" y="391880"/>
                    <a:pt x="81018" y="385762"/>
                  </a:cubicBezTo>
                  <a:cubicBezTo>
                    <a:pt x="68192" y="381487"/>
                    <a:pt x="-74961" y="349452"/>
                    <a:pt x="52443" y="285750"/>
                  </a:cubicBezTo>
                  <a:cubicBezTo>
                    <a:pt x="91016" y="266463"/>
                    <a:pt x="138168" y="295275"/>
                    <a:pt x="181030" y="300037"/>
                  </a:cubicBezTo>
                  <a:cubicBezTo>
                    <a:pt x="166743" y="295275"/>
                    <a:pt x="151333" y="293064"/>
                    <a:pt x="138168" y="285750"/>
                  </a:cubicBezTo>
                  <a:cubicBezTo>
                    <a:pt x="108147" y="269072"/>
                    <a:pt x="52443" y="228600"/>
                    <a:pt x="52443" y="228600"/>
                  </a:cubicBezTo>
                  <a:cubicBezTo>
                    <a:pt x="40849" y="193818"/>
                    <a:pt x="22894" y="165523"/>
                    <a:pt x="52443" y="128587"/>
                  </a:cubicBezTo>
                  <a:cubicBezTo>
                    <a:pt x="61851" y="116827"/>
                    <a:pt x="81018" y="119062"/>
                    <a:pt x="95305" y="114300"/>
                  </a:cubicBezTo>
                  <a:cubicBezTo>
                    <a:pt x="133405" y="119062"/>
                    <a:pt x="172561" y="118484"/>
                    <a:pt x="209605" y="128587"/>
                  </a:cubicBezTo>
                  <a:cubicBezTo>
                    <a:pt x="226172" y="133105"/>
                    <a:pt x="240326" y="145020"/>
                    <a:pt x="252468" y="157162"/>
                  </a:cubicBezTo>
                  <a:cubicBezTo>
                    <a:pt x="264610" y="169304"/>
                    <a:pt x="273899" y="228600"/>
                    <a:pt x="266755" y="2286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261198F-C814-48CD-9BAC-07A86BB29439}"/>
                </a:ext>
              </a:extLst>
            </p:cNvPr>
            <p:cNvSpPr/>
            <p:nvPr/>
          </p:nvSpPr>
          <p:spPr>
            <a:xfrm>
              <a:off x="8566480" y="6345949"/>
              <a:ext cx="612176" cy="457200"/>
            </a:xfrm>
            <a:custGeom>
              <a:avLst/>
              <a:gdLst>
                <a:gd name="connsiteX0" fmla="*/ 266755 w 612176"/>
                <a:gd name="connsiteY0" fmla="*/ 228600 h 457200"/>
                <a:gd name="connsiteX1" fmla="*/ 209605 w 612176"/>
                <a:gd name="connsiteY1" fmla="*/ 157162 h 457200"/>
                <a:gd name="connsiteX2" fmla="*/ 181030 w 612176"/>
                <a:gd name="connsiteY2" fmla="*/ 114300 h 457200"/>
                <a:gd name="connsiteX3" fmla="*/ 195318 w 612176"/>
                <a:gd name="connsiteY3" fmla="*/ 28575 h 457200"/>
                <a:gd name="connsiteX4" fmla="*/ 238180 w 612176"/>
                <a:gd name="connsiteY4" fmla="*/ 0 h 457200"/>
                <a:gd name="connsiteX5" fmla="*/ 323905 w 612176"/>
                <a:gd name="connsiteY5" fmla="*/ 14287 h 457200"/>
                <a:gd name="connsiteX6" fmla="*/ 352480 w 612176"/>
                <a:gd name="connsiteY6" fmla="*/ 57150 h 457200"/>
                <a:gd name="connsiteX7" fmla="*/ 381055 w 612176"/>
                <a:gd name="connsiteY7" fmla="*/ 157162 h 457200"/>
                <a:gd name="connsiteX8" fmla="*/ 395343 w 612176"/>
                <a:gd name="connsiteY8" fmla="*/ 114300 h 457200"/>
                <a:gd name="connsiteX9" fmla="*/ 481068 w 612176"/>
                <a:gd name="connsiteY9" fmla="*/ 42862 h 457200"/>
                <a:gd name="connsiteX10" fmla="*/ 538218 w 612176"/>
                <a:gd name="connsiteY10" fmla="*/ 57150 h 457200"/>
                <a:gd name="connsiteX11" fmla="*/ 595368 w 612176"/>
                <a:gd name="connsiteY11" fmla="*/ 142875 h 457200"/>
                <a:gd name="connsiteX12" fmla="*/ 595368 w 612176"/>
                <a:gd name="connsiteY12" fmla="*/ 242887 h 457200"/>
                <a:gd name="connsiteX13" fmla="*/ 523930 w 612176"/>
                <a:gd name="connsiteY13" fmla="*/ 257175 h 457200"/>
                <a:gd name="connsiteX14" fmla="*/ 538218 w 612176"/>
                <a:gd name="connsiteY14" fmla="*/ 428625 h 457200"/>
                <a:gd name="connsiteX15" fmla="*/ 495355 w 612176"/>
                <a:gd name="connsiteY15" fmla="*/ 457200 h 457200"/>
                <a:gd name="connsiteX16" fmla="*/ 423918 w 612176"/>
                <a:gd name="connsiteY16" fmla="*/ 442912 h 457200"/>
                <a:gd name="connsiteX17" fmla="*/ 352480 w 612176"/>
                <a:gd name="connsiteY17" fmla="*/ 357187 h 457200"/>
                <a:gd name="connsiteX18" fmla="*/ 309618 w 612176"/>
                <a:gd name="connsiteY18" fmla="*/ 385762 h 457200"/>
                <a:gd name="connsiteX19" fmla="*/ 81018 w 612176"/>
                <a:gd name="connsiteY19" fmla="*/ 385762 h 457200"/>
                <a:gd name="connsiteX20" fmla="*/ 52443 w 612176"/>
                <a:gd name="connsiteY20" fmla="*/ 285750 h 457200"/>
                <a:gd name="connsiteX21" fmla="*/ 181030 w 612176"/>
                <a:gd name="connsiteY21" fmla="*/ 300037 h 457200"/>
                <a:gd name="connsiteX22" fmla="*/ 138168 w 612176"/>
                <a:gd name="connsiteY22" fmla="*/ 285750 h 457200"/>
                <a:gd name="connsiteX23" fmla="*/ 52443 w 612176"/>
                <a:gd name="connsiteY23" fmla="*/ 228600 h 457200"/>
                <a:gd name="connsiteX24" fmla="*/ 52443 w 612176"/>
                <a:gd name="connsiteY24" fmla="*/ 128587 h 457200"/>
                <a:gd name="connsiteX25" fmla="*/ 95305 w 612176"/>
                <a:gd name="connsiteY25" fmla="*/ 114300 h 457200"/>
                <a:gd name="connsiteX26" fmla="*/ 209605 w 612176"/>
                <a:gd name="connsiteY26" fmla="*/ 128587 h 457200"/>
                <a:gd name="connsiteX27" fmla="*/ 252468 w 612176"/>
                <a:gd name="connsiteY27" fmla="*/ 157162 h 457200"/>
                <a:gd name="connsiteX28" fmla="*/ 266755 w 612176"/>
                <a:gd name="connsiteY28" fmla="*/ 2286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2176" h="457200">
                  <a:moveTo>
                    <a:pt x="266755" y="228600"/>
                  </a:moveTo>
                  <a:cubicBezTo>
                    <a:pt x="259611" y="228600"/>
                    <a:pt x="227902" y="181558"/>
                    <a:pt x="209605" y="157162"/>
                  </a:cubicBezTo>
                  <a:cubicBezTo>
                    <a:pt x="199302" y="143425"/>
                    <a:pt x="182926" y="131366"/>
                    <a:pt x="181030" y="114300"/>
                  </a:cubicBezTo>
                  <a:cubicBezTo>
                    <a:pt x="177831" y="85508"/>
                    <a:pt x="182363" y="54486"/>
                    <a:pt x="195318" y="28575"/>
                  </a:cubicBezTo>
                  <a:cubicBezTo>
                    <a:pt x="202997" y="13217"/>
                    <a:pt x="223893" y="9525"/>
                    <a:pt x="238180" y="0"/>
                  </a:cubicBezTo>
                  <a:cubicBezTo>
                    <a:pt x="266755" y="4762"/>
                    <a:pt x="297994" y="1332"/>
                    <a:pt x="323905" y="14287"/>
                  </a:cubicBezTo>
                  <a:cubicBezTo>
                    <a:pt x="339264" y="21966"/>
                    <a:pt x="344801" y="41791"/>
                    <a:pt x="352480" y="57150"/>
                  </a:cubicBezTo>
                  <a:cubicBezTo>
                    <a:pt x="362731" y="77652"/>
                    <a:pt x="376476" y="138845"/>
                    <a:pt x="381055" y="157162"/>
                  </a:cubicBezTo>
                  <a:cubicBezTo>
                    <a:pt x="385818" y="142875"/>
                    <a:pt x="386989" y="126831"/>
                    <a:pt x="395343" y="114300"/>
                  </a:cubicBezTo>
                  <a:cubicBezTo>
                    <a:pt x="417346" y="81295"/>
                    <a:pt x="449438" y="63948"/>
                    <a:pt x="481068" y="42862"/>
                  </a:cubicBezTo>
                  <a:cubicBezTo>
                    <a:pt x="500118" y="47625"/>
                    <a:pt x="523440" y="44219"/>
                    <a:pt x="538218" y="57150"/>
                  </a:cubicBezTo>
                  <a:cubicBezTo>
                    <a:pt x="564064" y="79765"/>
                    <a:pt x="595368" y="142875"/>
                    <a:pt x="595368" y="142875"/>
                  </a:cubicBezTo>
                  <a:cubicBezTo>
                    <a:pt x="604498" y="170266"/>
                    <a:pt x="628127" y="215587"/>
                    <a:pt x="595368" y="242887"/>
                  </a:cubicBezTo>
                  <a:cubicBezTo>
                    <a:pt x="576712" y="258433"/>
                    <a:pt x="547743" y="252412"/>
                    <a:pt x="523930" y="257175"/>
                  </a:cubicBezTo>
                  <a:cubicBezTo>
                    <a:pt x="566951" y="321706"/>
                    <a:pt x="578201" y="318671"/>
                    <a:pt x="538218" y="428625"/>
                  </a:cubicBezTo>
                  <a:cubicBezTo>
                    <a:pt x="532350" y="444763"/>
                    <a:pt x="509643" y="447675"/>
                    <a:pt x="495355" y="457200"/>
                  </a:cubicBezTo>
                  <a:cubicBezTo>
                    <a:pt x="471543" y="452437"/>
                    <a:pt x="445638" y="453772"/>
                    <a:pt x="423918" y="442912"/>
                  </a:cubicBezTo>
                  <a:cubicBezTo>
                    <a:pt x="396414" y="429160"/>
                    <a:pt x="368892" y="381805"/>
                    <a:pt x="352480" y="357187"/>
                  </a:cubicBezTo>
                  <a:cubicBezTo>
                    <a:pt x="338193" y="366712"/>
                    <a:pt x="324976" y="378083"/>
                    <a:pt x="309618" y="385762"/>
                  </a:cubicBezTo>
                  <a:cubicBezTo>
                    <a:pt x="237246" y="421948"/>
                    <a:pt x="160554" y="391880"/>
                    <a:pt x="81018" y="385762"/>
                  </a:cubicBezTo>
                  <a:cubicBezTo>
                    <a:pt x="68192" y="381487"/>
                    <a:pt x="-74961" y="349452"/>
                    <a:pt x="52443" y="285750"/>
                  </a:cubicBezTo>
                  <a:cubicBezTo>
                    <a:pt x="91016" y="266463"/>
                    <a:pt x="138168" y="295275"/>
                    <a:pt x="181030" y="300037"/>
                  </a:cubicBezTo>
                  <a:cubicBezTo>
                    <a:pt x="166743" y="295275"/>
                    <a:pt x="151333" y="293064"/>
                    <a:pt x="138168" y="285750"/>
                  </a:cubicBezTo>
                  <a:cubicBezTo>
                    <a:pt x="108147" y="269072"/>
                    <a:pt x="52443" y="228600"/>
                    <a:pt x="52443" y="228600"/>
                  </a:cubicBezTo>
                  <a:cubicBezTo>
                    <a:pt x="40849" y="193818"/>
                    <a:pt x="22894" y="165523"/>
                    <a:pt x="52443" y="128587"/>
                  </a:cubicBezTo>
                  <a:cubicBezTo>
                    <a:pt x="61851" y="116827"/>
                    <a:pt x="81018" y="119062"/>
                    <a:pt x="95305" y="114300"/>
                  </a:cubicBezTo>
                  <a:cubicBezTo>
                    <a:pt x="133405" y="119062"/>
                    <a:pt x="172561" y="118484"/>
                    <a:pt x="209605" y="128587"/>
                  </a:cubicBezTo>
                  <a:cubicBezTo>
                    <a:pt x="226172" y="133105"/>
                    <a:pt x="240326" y="145020"/>
                    <a:pt x="252468" y="157162"/>
                  </a:cubicBezTo>
                  <a:cubicBezTo>
                    <a:pt x="264610" y="169304"/>
                    <a:pt x="273899" y="228600"/>
                    <a:pt x="266755" y="22860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B978259-7A92-4EC3-A87D-345E53A0C035}"/>
              </a:ext>
            </a:extLst>
          </p:cNvPr>
          <p:cNvGrpSpPr/>
          <p:nvPr/>
        </p:nvGrpSpPr>
        <p:grpSpPr>
          <a:xfrm rot="2875393">
            <a:off x="-145054" y="5822898"/>
            <a:ext cx="1640014" cy="503977"/>
            <a:chOff x="7538642" y="6345949"/>
            <a:chExt cx="1640014" cy="50397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84EA5F4-0536-4617-8633-33C5FDA5A4AB}"/>
                </a:ext>
              </a:extLst>
            </p:cNvPr>
            <p:cNvSpPr/>
            <p:nvPr/>
          </p:nvSpPr>
          <p:spPr>
            <a:xfrm>
              <a:off x="7538642" y="6385287"/>
              <a:ext cx="612176" cy="457200"/>
            </a:xfrm>
            <a:custGeom>
              <a:avLst/>
              <a:gdLst>
                <a:gd name="connsiteX0" fmla="*/ 266755 w 612176"/>
                <a:gd name="connsiteY0" fmla="*/ 228600 h 457200"/>
                <a:gd name="connsiteX1" fmla="*/ 209605 w 612176"/>
                <a:gd name="connsiteY1" fmla="*/ 157162 h 457200"/>
                <a:gd name="connsiteX2" fmla="*/ 181030 w 612176"/>
                <a:gd name="connsiteY2" fmla="*/ 114300 h 457200"/>
                <a:gd name="connsiteX3" fmla="*/ 195318 w 612176"/>
                <a:gd name="connsiteY3" fmla="*/ 28575 h 457200"/>
                <a:gd name="connsiteX4" fmla="*/ 238180 w 612176"/>
                <a:gd name="connsiteY4" fmla="*/ 0 h 457200"/>
                <a:gd name="connsiteX5" fmla="*/ 323905 w 612176"/>
                <a:gd name="connsiteY5" fmla="*/ 14287 h 457200"/>
                <a:gd name="connsiteX6" fmla="*/ 352480 w 612176"/>
                <a:gd name="connsiteY6" fmla="*/ 57150 h 457200"/>
                <a:gd name="connsiteX7" fmla="*/ 381055 w 612176"/>
                <a:gd name="connsiteY7" fmla="*/ 157162 h 457200"/>
                <a:gd name="connsiteX8" fmla="*/ 395343 w 612176"/>
                <a:gd name="connsiteY8" fmla="*/ 114300 h 457200"/>
                <a:gd name="connsiteX9" fmla="*/ 481068 w 612176"/>
                <a:gd name="connsiteY9" fmla="*/ 42862 h 457200"/>
                <a:gd name="connsiteX10" fmla="*/ 538218 w 612176"/>
                <a:gd name="connsiteY10" fmla="*/ 57150 h 457200"/>
                <a:gd name="connsiteX11" fmla="*/ 595368 w 612176"/>
                <a:gd name="connsiteY11" fmla="*/ 142875 h 457200"/>
                <a:gd name="connsiteX12" fmla="*/ 595368 w 612176"/>
                <a:gd name="connsiteY12" fmla="*/ 242887 h 457200"/>
                <a:gd name="connsiteX13" fmla="*/ 523930 w 612176"/>
                <a:gd name="connsiteY13" fmla="*/ 257175 h 457200"/>
                <a:gd name="connsiteX14" fmla="*/ 538218 w 612176"/>
                <a:gd name="connsiteY14" fmla="*/ 428625 h 457200"/>
                <a:gd name="connsiteX15" fmla="*/ 495355 w 612176"/>
                <a:gd name="connsiteY15" fmla="*/ 457200 h 457200"/>
                <a:gd name="connsiteX16" fmla="*/ 423918 w 612176"/>
                <a:gd name="connsiteY16" fmla="*/ 442912 h 457200"/>
                <a:gd name="connsiteX17" fmla="*/ 352480 w 612176"/>
                <a:gd name="connsiteY17" fmla="*/ 357187 h 457200"/>
                <a:gd name="connsiteX18" fmla="*/ 309618 w 612176"/>
                <a:gd name="connsiteY18" fmla="*/ 385762 h 457200"/>
                <a:gd name="connsiteX19" fmla="*/ 81018 w 612176"/>
                <a:gd name="connsiteY19" fmla="*/ 385762 h 457200"/>
                <a:gd name="connsiteX20" fmla="*/ 52443 w 612176"/>
                <a:gd name="connsiteY20" fmla="*/ 285750 h 457200"/>
                <a:gd name="connsiteX21" fmla="*/ 181030 w 612176"/>
                <a:gd name="connsiteY21" fmla="*/ 300037 h 457200"/>
                <a:gd name="connsiteX22" fmla="*/ 138168 w 612176"/>
                <a:gd name="connsiteY22" fmla="*/ 285750 h 457200"/>
                <a:gd name="connsiteX23" fmla="*/ 52443 w 612176"/>
                <a:gd name="connsiteY23" fmla="*/ 228600 h 457200"/>
                <a:gd name="connsiteX24" fmla="*/ 52443 w 612176"/>
                <a:gd name="connsiteY24" fmla="*/ 128587 h 457200"/>
                <a:gd name="connsiteX25" fmla="*/ 95305 w 612176"/>
                <a:gd name="connsiteY25" fmla="*/ 114300 h 457200"/>
                <a:gd name="connsiteX26" fmla="*/ 209605 w 612176"/>
                <a:gd name="connsiteY26" fmla="*/ 128587 h 457200"/>
                <a:gd name="connsiteX27" fmla="*/ 252468 w 612176"/>
                <a:gd name="connsiteY27" fmla="*/ 157162 h 457200"/>
                <a:gd name="connsiteX28" fmla="*/ 266755 w 612176"/>
                <a:gd name="connsiteY28" fmla="*/ 2286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2176" h="457200">
                  <a:moveTo>
                    <a:pt x="266755" y="228600"/>
                  </a:moveTo>
                  <a:cubicBezTo>
                    <a:pt x="259611" y="228600"/>
                    <a:pt x="227902" y="181558"/>
                    <a:pt x="209605" y="157162"/>
                  </a:cubicBezTo>
                  <a:cubicBezTo>
                    <a:pt x="199302" y="143425"/>
                    <a:pt x="182926" y="131366"/>
                    <a:pt x="181030" y="114300"/>
                  </a:cubicBezTo>
                  <a:cubicBezTo>
                    <a:pt x="177831" y="85508"/>
                    <a:pt x="182363" y="54486"/>
                    <a:pt x="195318" y="28575"/>
                  </a:cubicBezTo>
                  <a:cubicBezTo>
                    <a:pt x="202997" y="13217"/>
                    <a:pt x="223893" y="9525"/>
                    <a:pt x="238180" y="0"/>
                  </a:cubicBezTo>
                  <a:cubicBezTo>
                    <a:pt x="266755" y="4762"/>
                    <a:pt x="297994" y="1332"/>
                    <a:pt x="323905" y="14287"/>
                  </a:cubicBezTo>
                  <a:cubicBezTo>
                    <a:pt x="339264" y="21966"/>
                    <a:pt x="344801" y="41791"/>
                    <a:pt x="352480" y="57150"/>
                  </a:cubicBezTo>
                  <a:cubicBezTo>
                    <a:pt x="362731" y="77652"/>
                    <a:pt x="376476" y="138845"/>
                    <a:pt x="381055" y="157162"/>
                  </a:cubicBezTo>
                  <a:cubicBezTo>
                    <a:pt x="385818" y="142875"/>
                    <a:pt x="386989" y="126831"/>
                    <a:pt x="395343" y="114300"/>
                  </a:cubicBezTo>
                  <a:cubicBezTo>
                    <a:pt x="417346" y="81295"/>
                    <a:pt x="449438" y="63948"/>
                    <a:pt x="481068" y="42862"/>
                  </a:cubicBezTo>
                  <a:cubicBezTo>
                    <a:pt x="500118" y="47625"/>
                    <a:pt x="523440" y="44219"/>
                    <a:pt x="538218" y="57150"/>
                  </a:cubicBezTo>
                  <a:cubicBezTo>
                    <a:pt x="564064" y="79765"/>
                    <a:pt x="595368" y="142875"/>
                    <a:pt x="595368" y="142875"/>
                  </a:cubicBezTo>
                  <a:cubicBezTo>
                    <a:pt x="604498" y="170266"/>
                    <a:pt x="628127" y="215587"/>
                    <a:pt x="595368" y="242887"/>
                  </a:cubicBezTo>
                  <a:cubicBezTo>
                    <a:pt x="576712" y="258433"/>
                    <a:pt x="547743" y="252412"/>
                    <a:pt x="523930" y="257175"/>
                  </a:cubicBezTo>
                  <a:cubicBezTo>
                    <a:pt x="566951" y="321706"/>
                    <a:pt x="578201" y="318671"/>
                    <a:pt x="538218" y="428625"/>
                  </a:cubicBezTo>
                  <a:cubicBezTo>
                    <a:pt x="532350" y="444763"/>
                    <a:pt x="509643" y="447675"/>
                    <a:pt x="495355" y="457200"/>
                  </a:cubicBezTo>
                  <a:cubicBezTo>
                    <a:pt x="471543" y="452437"/>
                    <a:pt x="445638" y="453772"/>
                    <a:pt x="423918" y="442912"/>
                  </a:cubicBezTo>
                  <a:cubicBezTo>
                    <a:pt x="396414" y="429160"/>
                    <a:pt x="368892" y="381805"/>
                    <a:pt x="352480" y="357187"/>
                  </a:cubicBezTo>
                  <a:cubicBezTo>
                    <a:pt x="338193" y="366712"/>
                    <a:pt x="324976" y="378083"/>
                    <a:pt x="309618" y="385762"/>
                  </a:cubicBezTo>
                  <a:cubicBezTo>
                    <a:pt x="237246" y="421948"/>
                    <a:pt x="160554" y="391880"/>
                    <a:pt x="81018" y="385762"/>
                  </a:cubicBezTo>
                  <a:cubicBezTo>
                    <a:pt x="68192" y="381487"/>
                    <a:pt x="-74961" y="349452"/>
                    <a:pt x="52443" y="285750"/>
                  </a:cubicBezTo>
                  <a:cubicBezTo>
                    <a:pt x="91016" y="266463"/>
                    <a:pt x="138168" y="295275"/>
                    <a:pt x="181030" y="300037"/>
                  </a:cubicBezTo>
                  <a:cubicBezTo>
                    <a:pt x="166743" y="295275"/>
                    <a:pt x="151333" y="293064"/>
                    <a:pt x="138168" y="285750"/>
                  </a:cubicBezTo>
                  <a:cubicBezTo>
                    <a:pt x="108147" y="269072"/>
                    <a:pt x="52443" y="228600"/>
                    <a:pt x="52443" y="228600"/>
                  </a:cubicBezTo>
                  <a:cubicBezTo>
                    <a:pt x="40849" y="193818"/>
                    <a:pt x="22894" y="165523"/>
                    <a:pt x="52443" y="128587"/>
                  </a:cubicBezTo>
                  <a:cubicBezTo>
                    <a:pt x="61851" y="116827"/>
                    <a:pt x="81018" y="119062"/>
                    <a:pt x="95305" y="114300"/>
                  </a:cubicBezTo>
                  <a:cubicBezTo>
                    <a:pt x="133405" y="119062"/>
                    <a:pt x="172561" y="118484"/>
                    <a:pt x="209605" y="128587"/>
                  </a:cubicBezTo>
                  <a:cubicBezTo>
                    <a:pt x="226172" y="133105"/>
                    <a:pt x="240326" y="145020"/>
                    <a:pt x="252468" y="157162"/>
                  </a:cubicBezTo>
                  <a:cubicBezTo>
                    <a:pt x="264610" y="169304"/>
                    <a:pt x="273899" y="228600"/>
                    <a:pt x="266755" y="22860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6B0CFDC-1931-4343-8845-064DDF0A7A1D}"/>
                </a:ext>
              </a:extLst>
            </p:cNvPr>
            <p:cNvSpPr/>
            <p:nvPr/>
          </p:nvSpPr>
          <p:spPr>
            <a:xfrm rot="323679">
              <a:off x="8097687" y="6392726"/>
              <a:ext cx="612176" cy="457200"/>
            </a:xfrm>
            <a:custGeom>
              <a:avLst/>
              <a:gdLst>
                <a:gd name="connsiteX0" fmla="*/ 266755 w 612176"/>
                <a:gd name="connsiteY0" fmla="*/ 228600 h 457200"/>
                <a:gd name="connsiteX1" fmla="*/ 209605 w 612176"/>
                <a:gd name="connsiteY1" fmla="*/ 157162 h 457200"/>
                <a:gd name="connsiteX2" fmla="*/ 181030 w 612176"/>
                <a:gd name="connsiteY2" fmla="*/ 114300 h 457200"/>
                <a:gd name="connsiteX3" fmla="*/ 195318 w 612176"/>
                <a:gd name="connsiteY3" fmla="*/ 28575 h 457200"/>
                <a:gd name="connsiteX4" fmla="*/ 238180 w 612176"/>
                <a:gd name="connsiteY4" fmla="*/ 0 h 457200"/>
                <a:gd name="connsiteX5" fmla="*/ 323905 w 612176"/>
                <a:gd name="connsiteY5" fmla="*/ 14287 h 457200"/>
                <a:gd name="connsiteX6" fmla="*/ 352480 w 612176"/>
                <a:gd name="connsiteY6" fmla="*/ 57150 h 457200"/>
                <a:gd name="connsiteX7" fmla="*/ 381055 w 612176"/>
                <a:gd name="connsiteY7" fmla="*/ 157162 h 457200"/>
                <a:gd name="connsiteX8" fmla="*/ 395343 w 612176"/>
                <a:gd name="connsiteY8" fmla="*/ 114300 h 457200"/>
                <a:gd name="connsiteX9" fmla="*/ 481068 w 612176"/>
                <a:gd name="connsiteY9" fmla="*/ 42862 h 457200"/>
                <a:gd name="connsiteX10" fmla="*/ 538218 w 612176"/>
                <a:gd name="connsiteY10" fmla="*/ 57150 h 457200"/>
                <a:gd name="connsiteX11" fmla="*/ 595368 w 612176"/>
                <a:gd name="connsiteY11" fmla="*/ 142875 h 457200"/>
                <a:gd name="connsiteX12" fmla="*/ 595368 w 612176"/>
                <a:gd name="connsiteY12" fmla="*/ 242887 h 457200"/>
                <a:gd name="connsiteX13" fmla="*/ 523930 w 612176"/>
                <a:gd name="connsiteY13" fmla="*/ 257175 h 457200"/>
                <a:gd name="connsiteX14" fmla="*/ 538218 w 612176"/>
                <a:gd name="connsiteY14" fmla="*/ 428625 h 457200"/>
                <a:gd name="connsiteX15" fmla="*/ 495355 w 612176"/>
                <a:gd name="connsiteY15" fmla="*/ 457200 h 457200"/>
                <a:gd name="connsiteX16" fmla="*/ 423918 w 612176"/>
                <a:gd name="connsiteY16" fmla="*/ 442912 h 457200"/>
                <a:gd name="connsiteX17" fmla="*/ 352480 w 612176"/>
                <a:gd name="connsiteY17" fmla="*/ 357187 h 457200"/>
                <a:gd name="connsiteX18" fmla="*/ 309618 w 612176"/>
                <a:gd name="connsiteY18" fmla="*/ 385762 h 457200"/>
                <a:gd name="connsiteX19" fmla="*/ 81018 w 612176"/>
                <a:gd name="connsiteY19" fmla="*/ 385762 h 457200"/>
                <a:gd name="connsiteX20" fmla="*/ 52443 w 612176"/>
                <a:gd name="connsiteY20" fmla="*/ 285750 h 457200"/>
                <a:gd name="connsiteX21" fmla="*/ 181030 w 612176"/>
                <a:gd name="connsiteY21" fmla="*/ 300037 h 457200"/>
                <a:gd name="connsiteX22" fmla="*/ 138168 w 612176"/>
                <a:gd name="connsiteY22" fmla="*/ 285750 h 457200"/>
                <a:gd name="connsiteX23" fmla="*/ 52443 w 612176"/>
                <a:gd name="connsiteY23" fmla="*/ 228600 h 457200"/>
                <a:gd name="connsiteX24" fmla="*/ 52443 w 612176"/>
                <a:gd name="connsiteY24" fmla="*/ 128587 h 457200"/>
                <a:gd name="connsiteX25" fmla="*/ 95305 w 612176"/>
                <a:gd name="connsiteY25" fmla="*/ 114300 h 457200"/>
                <a:gd name="connsiteX26" fmla="*/ 209605 w 612176"/>
                <a:gd name="connsiteY26" fmla="*/ 128587 h 457200"/>
                <a:gd name="connsiteX27" fmla="*/ 252468 w 612176"/>
                <a:gd name="connsiteY27" fmla="*/ 157162 h 457200"/>
                <a:gd name="connsiteX28" fmla="*/ 266755 w 612176"/>
                <a:gd name="connsiteY28" fmla="*/ 2286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2176" h="457200">
                  <a:moveTo>
                    <a:pt x="266755" y="228600"/>
                  </a:moveTo>
                  <a:cubicBezTo>
                    <a:pt x="259611" y="228600"/>
                    <a:pt x="227902" y="181558"/>
                    <a:pt x="209605" y="157162"/>
                  </a:cubicBezTo>
                  <a:cubicBezTo>
                    <a:pt x="199302" y="143425"/>
                    <a:pt x="182926" y="131366"/>
                    <a:pt x="181030" y="114300"/>
                  </a:cubicBezTo>
                  <a:cubicBezTo>
                    <a:pt x="177831" y="85508"/>
                    <a:pt x="182363" y="54486"/>
                    <a:pt x="195318" y="28575"/>
                  </a:cubicBezTo>
                  <a:cubicBezTo>
                    <a:pt x="202997" y="13217"/>
                    <a:pt x="223893" y="9525"/>
                    <a:pt x="238180" y="0"/>
                  </a:cubicBezTo>
                  <a:cubicBezTo>
                    <a:pt x="266755" y="4762"/>
                    <a:pt x="297994" y="1332"/>
                    <a:pt x="323905" y="14287"/>
                  </a:cubicBezTo>
                  <a:cubicBezTo>
                    <a:pt x="339264" y="21966"/>
                    <a:pt x="344801" y="41791"/>
                    <a:pt x="352480" y="57150"/>
                  </a:cubicBezTo>
                  <a:cubicBezTo>
                    <a:pt x="362731" y="77652"/>
                    <a:pt x="376476" y="138845"/>
                    <a:pt x="381055" y="157162"/>
                  </a:cubicBezTo>
                  <a:cubicBezTo>
                    <a:pt x="385818" y="142875"/>
                    <a:pt x="386989" y="126831"/>
                    <a:pt x="395343" y="114300"/>
                  </a:cubicBezTo>
                  <a:cubicBezTo>
                    <a:pt x="417346" y="81295"/>
                    <a:pt x="449438" y="63948"/>
                    <a:pt x="481068" y="42862"/>
                  </a:cubicBezTo>
                  <a:cubicBezTo>
                    <a:pt x="500118" y="47625"/>
                    <a:pt x="523440" y="44219"/>
                    <a:pt x="538218" y="57150"/>
                  </a:cubicBezTo>
                  <a:cubicBezTo>
                    <a:pt x="564064" y="79765"/>
                    <a:pt x="595368" y="142875"/>
                    <a:pt x="595368" y="142875"/>
                  </a:cubicBezTo>
                  <a:cubicBezTo>
                    <a:pt x="604498" y="170266"/>
                    <a:pt x="628127" y="215587"/>
                    <a:pt x="595368" y="242887"/>
                  </a:cubicBezTo>
                  <a:cubicBezTo>
                    <a:pt x="576712" y="258433"/>
                    <a:pt x="547743" y="252412"/>
                    <a:pt x="523930" y="257175"/>
                  </a:cubicBezTo>
                  <a:cubicBezTo>
                    <a:pt x="566951" y="321706"/>
                    <a:pt x="578201" y="318671"/>
                    <a:pt x="538218" y="428625"/>
                  </a:cubicBezTo>
                  <a:cubicBezTo>
                    <a:pt x="532350" y="444763"/>
                    <a:pt x="509643" y="447675"/>
                    <a:pt x="495355" y="457200"/>
                  </a:cubicBezTo>
                  <a:cubicBezTo>
                    <a:pt x="471543" y="452437"/>
                    <a:pt x="445638" y="453772"/>
                    <a:pt x="423918" y="442912"/>
                  </a:cubicBezTo>
                  <a:cubicBezTo>
                    <a:pt x="396414" y="429160"/>
                    <a:pt x="368892" y="381805"/>
                    <a:pt x="352480" y="357187"/>
                  </a:cubicBezTo>
                  <a:cubicBezTo>
                    <a:pt x="338193" y="366712"/>
                    <a:pt x="324976" y="378083"/>
                    <a:pt x="309618" y="385762"/>
                  </a:cubicBezTo>
                  <a:cubicBezTo>
                    <a:pt x="237246" y="421948"/>
                    <a:pt x="160554" y="391880"/>
                    <a:pt x="81018" y="385762"/>
                  </a:cubicBezTo>
                  <a:cubicBezTo>
                    <a:pt x="68192" y="381487"/>
                    <a:pt x="-74961" y="349452"/>
                    <a:pt x="52443" y="285750"/>
                  </a:cubicBezTo>
                  <a:cubicBezTo>
                    <a:pt x="91016" y="266463"/>
                    <a:pt x="138168" y="295275"/>
                    <a:pt x="181030" y="300037"/>
                  </a:cubicBezTo>
                  <a:cubicBezTo>
                    <a:pt x="166743" y="295275"/>
                    <a:pt x="151333" y="293064"/>
                    <a:pt x="138168" y="285750"/>
                  </a:cubicBezTo>
                  <a:cubicBezTo>
                    <a:pt x="108147" y="269072"/>
                    <a:pt x="52443" y="228600"/>
                    <a:pt x="52443" y="228600"/>
                  </a:cubicBezTo>
                  <a:cubicBezTo>
                    <a:pt x="40849" y="193818"/>
                    <a:pt x="22894" y="165523"/>
                    <a:pt x="52443" y="128587"/>
                  </a:cubicBezTo>
                  <a:cubicBezTo>
                    <a:pt x="61851" y="116827"/>
                    <a:pt x="81018" y="119062"/>
                    <a:pt x="95305" y="114300"/>
                  </a:cubicBezTo>
                  <a:cubicBezTo>
                    <a:pt x="133405" y="119062"/>
                    <a:pt x="172561" y="118484"/>
                    <a:pt x="209605" y="128587"/>
                  </a:cubicBezTo>
                  <a:cubicBezTo>
                    <a:pt x="226172" y="133105"/>
                    <a:pt x="240326" y="145020"/>
                    <a:pt x="252468" y="157162"/>
                  </a:cubicBezTo>
                  <a:cubicBezTo>
                    <a:pt x="264610" y="169304"/>
                    <a:pt x="273899" y="228600"/>
                    <a:pt x="266755" y="2286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EF30498-8F39-498E-96E8-73C21FAEFA91}"/>
                </a:ext>
              </a:extLst>
            </p:cNvPr>
            <p:cNvSpPr/>
            <p:nvPr/>
          </p:nvSpPr>
          <p:spPr>
            <a:xfrm>
              <a:off x="8566480" y="6345949"/>
              <a:ext cx="612176" cy="457200"/>
            </a:xfrm>
            <a:custGeom>
              <a:avLst/>
              <a:gdLst>
                <a:gd name="connsiteX0" fmla="*/ 266755 w 612176"/>
                <a:gd name="connsiteY0" fmla="*/ 228600 h 457200"/>
                <a:gd name="connsiteX1" fmla="*/ 209605 w 612176"/>
                <a:gd name="connsiteY1" fmla="*/ 157162 h 457200"/>
                <a:gd name="connsiteX2" fmla="*/ 181030 w 612176"/>
                <a:gd name="connsiteY2" fmla="*/ 114300 h 457200"/>
                <a:gd name="connsiteX3" fmla="*/ 195318 w 612176"/>
                <a:gd name="connsiteY3" fmla="*/ 28575 h 457200"/>
                <a:gd name="connsiteX4" fmla="*/ 238180 w 612176"/>
                <a:gd name="connsiteY4" fmla="*/ 0 h 457200"/>
                <a:gd name="connsiteX5" fmla="*/ 323905 w 612176"/>
                <a:gd name="connsiteY5" fmla="*/ 14287 h 457200"/>
                <a:gd name="connsiteX6" fmla="*/ 352480 w 612176"/>
                <a:gd name="connsiteY6" fmla="*/ 57150 h 457200"/>
                <a:gd name="connsiteX7" fmla="*/ 381055 w 612176"/>
                <a:gd name="connsiteY7" fmla="*/ 157162 h 457200"/>
                <a:gd name="connsiteX8" fmla="*/ 395343 w 612176"/>
                <a:gd name="connsiteY8" fmla="*/ 114300 h 457200"/>
                <a:gd name="connsiteX9" fmla="*/ 481068 w 612176"/>
                <a:gd name="connsiteY9" fmla="*/ 42862 h 457200"/>
                <a:gd name="connsiteX10" fmla="*/ 538218 w 612176"/>
                <a:gd name="connsiteY10" fmla="*/ 57150 h 457200"/>
                <a:gd name="connsiteX11" fmla="*/ 595368 w 612176"/>
                <a:gd name="connsiteY11" fmla="*/ 142875 h 457200"/>
                <a:gd name="connsiteX12" fmla="*/ 595368 w 612176"/>
                <a:gd name="connsiteY12" fmla="*/ 242887 h 457200"/>
                <a:gd name="connsiteX13" fmla="*/ 523930 w 612176"/>
                <a:gd name="connsiteY13" fmla="*/ 257175 h 457200"/>
                <a:gd name="connsiteX14" fmla="*/ 538218 w 612176"/>
                <a:gd name="connsiteY14" fmla="*/ 428625 h 457200"/>
                <a:gd name="connsiteX15" fmla="*/ 495355 w 612176"/>
                <a:gd name="connsiteY15" fmla="*/ 457200 h 457200"/>
                <a:gd name="connsiteX16" fmla="*/ 423918 w 612176"/>
                <a:gd name="connsiteY16" fmla="*/ 442912 h 457200"/>
                <a:gd name="connsiteX17" fmla="*/ 352480 w 612176"/>
                <a:gd name="connsiteY17" fmla="*/ 357187 h 457200"/>
                <a:gd name="connsiteX18" fmla="*/ 309618 w 612176"/>
                <a:gd name="connsiteY18" fmla="*/ 385762 h 457200"/>
                <a:gd name="connsiteX19" fmla="*/ 81018 w 612176"/>
                <a:gd name="connsiteY19" fmla="*/ 385762 h 457200"/>
                <a:gd name="connsiteX20" fmla="*/ 52443 w 612176"/>
                <a:gd name="connsiteY20" fmla="*/ 285750 h 457200"/>
                <a:gd name="connsiteX21" fmla="*/ 181030 w 612176"/>
                <a:gd name="connsiteY21" fmla="*/ 300037 h 457200"/>
                <a:gd name="connsiteX22" fmla="*/ 138168 w 612176"/>
                <a:gd name="connsiteY22" fmla="*/ 285750 h 457200"/>
                <a:gd name="connsiteX23" fmla="*/ 52443 w 612176"/>
                <a:gd name="connsiteY23" fmla="*/ 228600 h 457200"/>
                <a:gd name="connsiteX24" fmla="*/ 52443 w 612176"/>
                <a:gd name="connsiteY24" fmla="*/ 128587 h 457200"/>
                <a:gd name="connsiteX25" fmla="*/ 95305 w 612176"/>
                <a:gd name="connsiteY25" fmla="*/ 114300 h 457200"/>
                <a:gd name="connsiteX26" fmla="*/ 209605 w 612176"/>
                <a:gd name="connsiteY26" fmla="*/ 128587 h 457200"/>
                <a:gd name="connsiteX27" fmla="*/ 252468 w 612176"/>
                <a:gd name="connsiteY27" fmla="*/ 157162 h 457200"/>
                <a:gd name="connsiteX28" fmla="*/ 266755 w 612176"/>
                <a:gd name="connsiteY28" fmla="*/ 2286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2176" h="457200">
                  <a:moveTo>
                    <a:pt x="266755" y="228600"/>
                  </a:moveTo>
                  <a:cubicBezTo>
                    <a:pt x="259611" y="228600"/>
                    <a:pt x="227902" y="181558"/>
                    <a:pt x="209605" y="157162"/>
                  </a:cubicBezTo>
                  <a:cubicBezTo>
                    <a:pt x="199302" y="143425"/>
                    <a:pt x="182926" y="131366"/>
                    <a:pt x="181030" y="114300"/>
                  </a:cubicBezTo>
                  <a:cubicBezTo>
                    <a:pt x="177831" y="85508"/>
                    <a:pt x="182363" y="54486"/>
                    <a:pt x="195318" y="28575"/>
                  </a:cubicBezTo>
                  <a:cubicBezTo>
                    <a:pt x="202997" y="13217"/>
                    <a:pt x="223893" y="9525"/>
                    <a:pt x="238180" y="0"/>
                  </a:cubicBezTo>
                  <a:cubicBezTo>
                    <a:pt x="266755" y="4762"/>
                    <a:pt x="297994" y="1332"/>
                    <a:pt x="323905" y="14287"/>
                  </a:cubicBezTo>
                  <a:cubicBezTo>
                    <a:pt x="339264" y="21966"/>
                    <a:pt x="344801" y="41791"/>
                    <a:pt x="352480" y="57150"/>
                  </a:cubicBezTo>
                  <a:cubicBezTo>
                    <a:pt x="362731" y="77652"/>
                    <a:pt x="376476" y="138845"/>
                    <a:pt x="381055" y="157162"/>
                  </a:cubicBezTo>
                  <a:cubicBezTo>
                    <a:pt x="385818" y="142875"/>
                    <a:pt x="386989" y="126831"/>
                    <a:pt x="395343" y="114300"/>
                  </a:cubicBezTo>
                  <a:cubicBezTo>
                    <a:pt x="417346" y="81295"/>
                    <a:pt x="449438" y="63948"/>
                    <a:pt x="481068" y="42862"/>
                  </a:cubicBezTo>
                  <a:cubicBezTo>
                    <a:pt x="500118" y="47625"/>
                    <a:pt x="523440" y="44219"/>
                    <a:pt x="538218" y="57150"/>
                  </a:cubicBezTo>
                  <a:cubicBezTo>
                    <a:pt x="564064" y="79765"/>
                    <a:pt x="595368" y="142875"/>
                    <a:pt x="595368" y="142875"/>
                  </a:cubicBezTo>
                  <a:cubicBezTo>
                    <a:pt x="604498" y="170266"/>
                    <a:pt x="628127" y="215587"/>
                    <a:pt x="595368" y="242887"/>
                  </a:cubicBezTo>
                  <a:cubicBezTo>
                    <a:pt x="576712" y="258433"/>
                    <a:pt x="547743" y="252412"/>
                    <a:pt x="523930" y="257175"/>
                  </a:cubicBezTo>
                  <a:cubicBezTo>
                    <a:pt x="566951" y="321706"/>
                    <a:pt x="578201" y="318671"/>
                    <a:pt x="538218" y="428625"/>
                  </a:cubicBezTo>
                  <a:cubicBezTo>
                    <a:pt x="532350" y="444763"/>
                    <a:pt x="509643" y="447675"/>
                    <a:pt x="495355" y="457200"/>
                  </a:cubicBezTo>
                  <a:cubicBezTo>
                    <a:pt x="471543" y="452437"/>
                    <a:pt x="445638" y="453772"/>
                    <a:pt x="423918" y="442912"/>
                  </a:cubicBezTo>
                  <a:cubicBezTo>
                    <a:pt x="396414" y="429160"/>
                    <a:pt x="368892" y="381805"/>
                    <a:pt x="352480" y="357187"/>
                  </a:cubicBezTo>
                  <a:cubicBezTo>
                    <a:pt x="338193" y="366712"/>
                    <a:pt x="324976" y="378083"/>
                    <a:pt x="309618" y="385762"/>
                  </a:cubicBezTo>
                  <a:cubicBezTo>
                    <a:pt x="237246" y="421948"/>
                    <a:pt x="160554" y="391880"/>
                    <a:pt x="81018" y="385762"/>
                  </a:cubicBezTo>
                  <a:cubicBezTo>
                    <a:pt x="68192" y="381487"/>
                    <a:pt x="-74961" y="349452"/>
                    <a:pt x="52443" y="285750"/>
                  </a:cubicBezTo>
                  <a:cubicBezTo>
                    <a:pt x="91016" y="266463"/>
                    <a:pt x="138168" y="295275"/>
                    <a:pt x="181030" y="300037"/>
                  </a:cubicBezTo>
                  <a:cubicBezTo>
                    <a:pt x="166743" y="295275"/>
                    <a:pt x="151333" y="293064"/>
                    <a:pt x="138168" y="285750"/>
                  </a:cubicBezTo>
                  <a:cubicBezTo>
                    <a:pt x="108147" y="269072"/>
                    <a:pt x="52443" y="228600"/>
                    <a:pt x="52443" y="228600"/>
                  </a:cubicBezTo>
                  <a:cubicBezTo>
                    <a:pt x="40849" y="193818"/>
                    <a:pt x="22894" y="165523"/>
                    <a:pt x="52443" y="128587"/>
                  </a:cubicBezTo>
                  <a:cubicBezTo>
                    <a:pt x="61851" y="116827"/>
                    <a:pt x="81018" y="119062"/>
                    <a:pt x="95305" y="114300"/>
                  </a:cubicBezTo>
                  <a:cubicBezTo>
                    <a:pt x="133405" y="119062"/>
                    <a:pt x="172561" y="118484"/>
                    <a:pt x="209605" y="128587"/>
                  </a:cubicBezTo>
                  <a:cubicBezTo>
                    <a:pt x="226172" y="133105"/>
                    <a:pt x="240326" y="145020"/>
                    <a:pt x="252468" y="157162"/>
                  </a:cubicBezTo>
                  <a:cubicBezTo>
                    <a:pt x="264610" y="169304"/>
                    <a:pt x="273899" y="228600"/>
                    <a:pt x="266755" y="22860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D1F575-AA6E-4FDD-98C1-6DD357DB1597}"/>
              </a:ext>
            </a:extLst>
          </p:cNvPr>
          <p:cNvGrpSpPr/>
          <p:nvPr/>
        </p:nvGrpSpPr>
        <p:grpSpPr>
          <a:xfrm rot="14390563">
            <a:off x="7635385" y="577476"/>
            <a:ext cx="1640014" cy="503977"/>
            <a:chOff x="7538642" y="6345949"/>
            <a:chExt cx="1640014" cy="503977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A79A7BE-7B01-4458-BA7B-8B713AE01A25}"/>
                </a:ext>
              </a:extLst>
            </p:cNvPr>
            <p:cNvSpPr/>
            <p:nvPr/>
          </p:nvSpPr>
          <p:spPr>
            <a:xfrm>
              <a:off x="7538642" y="6385287"/>
              <a:ext cx="612176" cy="457200"/>
            </a:xfrm>
            <a:custGeom>
              <a:avLst/>
              <a:gdLst>
                <a:gd name="connsiteX0" fmla="*/ 266755 w 612176"/>
                <a:gd name="connsiteY0" fmla="*/ 228600 h 457200"/>
                <a:gd name="connsiteX1" fmla="*/ 209605 w 612176"/>
                <a:gd name="connsiteY1" fmla="*/ 157162 h 457200"/>
                <a:gd name="connsiteX2" fmla="*/ 181030 w 612176"/>
                <a:gd name="connsiteY2" fmla="*/ 114300 h 457200"/>
                <a:gd name="connsiteX3" fmla="*/ 195318 w 612176"/>
                <a:gd name="connsiteY3" fmla="*/ 28575 h 457200"/>
                <a:gd name="connsiteX4" fmla="*/ 238180 w 612176"/>
                <a:gd name="connsiteY4" fmla="*/ 0 h 457200"/>
                <a:gd name="connsiteX5" fmla="*/ 323905 w 612176"/>
                <a:gd name="connsiteY5" fmla="*/ 14287 h 457200"/>
                <a:gd name="connsiteX6" fmla="*/ 352480 w 612176"/>
                <a:gd name="connsiteY6" fmla="*/ 57150 h 457200"/>
                <a:gd name="connsiteX7" fmla="*/ 381055 w 612176"/>
                <a:gd name="connsiteY7" fmla="*/ 157162 h 457200"/>
                <a:gd name="connsiteX8" fmla="*/ 395343 w 612176"/>
                <a:gd name="connsiteY8" fmla="*/ 114300 h 457200"/>
                <a:gd name="connsiteX9" fmla="*/ 481068 w 612176"/>
                <a:gd name="connsiteY9" fmla="*/ 42862 h 457200"/>
                <a:gd name="connsiteX10" fmla="*/ 538218 w 612176"/>
                <a:gd name="connsiteY10" fmla="*/ 57150 h 457200"/>
                <a:gd name="connsiteX11" fmla="*/ 595368 w 612176"/>
                <a:gd name="connsiteY11" fmla="*/ 142875 h 457200"/>
                <a:gd name="connsiteX12" fmla="*/ 595368 w 612176"/>
                <a:gd name="connsiteY12" fmla="*/ 242887 h 457200"/>
                <a:gd name="connsiteX13" fmla="*/ 523930 w 612176"/>
                <a:gd name="connsiteY13" fmla="*/ 257175 h 457200"/>
                <a:gd name="connsiteX14" fmla="*/ 538218 w 612176"/>
                <a:gd name="connsiteY14" fmla="*/ 428625 h 457200"/>
                <a:gd name="connsiteX15" fmla="*/ 495355 w 612176"/>
                <a:gd name="connsiteY15" fmla="*/ 457200 h 457200"/>
                <a:gd name="connsiteX16" fmla="*/ 423918 w 612176"/>
                <a:gd name="connsiteY16" fmla="*/ 442912 h 457200"/>
                <a:gd name="connsiteX17" fmla="*/ 352480 w 612176"/>
                <a:gd name="connsiteY17" fmla="*/ 357187 h 457200"/>
                <a:gd name="connsiteX18" fmla="*/ 309618 w 612176"/>
                <a:gd name="connsiteY18" fmla="*/ 385762 h 457200"/>
                <a:gd name="connsiteX19" fmla="*/ 81018 w 612176"/>
                <a:gd name="connsiteY19" fmla="*/ 385762 h 457200"/>
                <a:gd name="connsiteX20" fmla="*/ 52443 w 612176"/>
                <a:gd name="connsiteY20" fmla="*/ 285750 h 457200"/>
                <a:gd name="connsiteX21" fmla="*/ 181030 w 612176"/>
                <a:gd name="connsiteY21" fmla="*/ 300037 h 457200"/>
                <a:gd name="connsiteX22" fmla="*/ 138168 w 612176"/>
                <a:gd name="connsiteY22" fmla="*/ 285750 h 457200"/>
                <a:gd name="connsiteX23" fmla="*/ 52443 w 612176"/>
                <a:gd name="connsiteY23" fmla="*/ 228600 h 457200"/>
                <a:gd name="connsiteX24" fmla="*/ 52443 w 612176"/>
                <a:gd name="connsiteY24" fmla="*/ 128587 h 457200"/>
                <a:gd name="connsiteX25" fmla="*/ 95305 w 612176"/>
                <a:gd name="connsiteY25" fmla="*/ 114300 h 457200"/>
                <a:gd name="connsiteX26" fmla="*/ 209605 w 612176"/>
                <a:gd name="connsiteY26" fmla="*/ 128587 h 457200"/>
                <a:gd name="connsiteX27" fmla="*/ 252468 w 612176"/>
                <a:gd name="connsiteY27" fmla="*/ 157162 h 457200"/>
                <a:gd name="connsiteX28" fmla="*/ 266755 w 612176"/>
                <a:gd name="connsiteY28" fmla="*/ 2286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2176" h="457200">
                  <a:moveTo>
                    <a:pt x="266755" y="228600"/>
                  </a:moveTo>
                  <a:cubicBezTo>
                    <a:pt x="259611" y="228600"/>
                    <a:pt x="227902" y="181558"/>
                    <a:pt x="209605" y="157162"/>
                  </a:cubicBezTo>
                  <a:cubicBezTo>
                    <a:pt x="199302" y="143425"/>
                    <a:pt x="182926" y="131366"/>
                    <a:pt x="181030" y="114300"/>
                  </a:cubicBezTo>
                  <a:cubicBezTo>
                    <a:pt x="177831" y="85508"/>
                    <a:pt x="182363" y="54486"/>
                    <a:pt x="195318" y="28575"/>
                  </a:cubicBezTo>
                  <a:cubicBezTo>
                    <a:pt x="202997" y="13217"/>
                    <a:pt x="223893" y="9525"/>
                    <a:pt x="238180" y="0"/>
                  </a:cubicBezTo>
                  <a:cubicBezTo>
                    <a:pt x="266755" y="4762"/>
                    <a:pt x="297994" y="1332"/>
                    <a:pt x="323905" y="14287"/>
                  </a:cubicBezTo>
                  <a:cubicBezTo>
                    <a:pt x="339264" y="21966"/>
                    <a:pt x="344801" y="41791"/>
                    <a:pt x="352480" y="57150"/>
                  </a:cubicBezTo>
                  <a:cubicBezTo>
                    <a:pt x="362731" y="77652"/>
                    <a:pt x="376476" y="138845"/>
                    <a:pt x="381055" y="157162"/>
                  </a:cubicBezTo>
                  <a:cubicBezTo>
                    <a:pt x="385818" y="142875"/>
                    <a:pt x="386989" y="126831"/>
                    <a:pt x="395343" y="114300"/>
                  </a:cubicBezTo>
                  <a:cubicBezTo>
                    <a:pt x="417346" y="81295"/>
                    <a:pt x="449438" y="63948"/>
                    <a:pt x="481068" y="42862"/>
                  </a:cubicBezTo>
                  <a:cubicBezTo>
                    <a:pt x="500118" y="47625"/>
                    <a:pt x="523440" y="44219"/>
                    <a:pt x="538218" y="57150"/>
                  </a:cubicBezTo>
                  <a:cubicBezTo>
                    <a:pt x="564064" y="79765"/>
                    <a:pt x="595368" y="142875"/>
                    <a:pt x="595368" y="142875"/>
                  </a:cubicBezTo>
                  <a:cubicBezTo>
                    <a:pt x="604498" y="170266"/>
                    <a:pt x="628127" y="215587"/>
                    <a:pt x="595368" y="242887"/>
                  </a:cubicBezTo>
                  <a:cubicBezTo>
                    <a:pt x="576712" y="258433"/>
                    <a:pt x="547743" y="252412"/>
                    <a:pt x="523930" y="257175"/>
                  </a:cubicBezTo>
                  <a:cubicBezTo>
                    <a:pt x="566951" y="321706"/>
                    <a:pt x="578201" y="318671"/>
                    <a:pt x="538218" y="428625"/>
                  </a:cubicBezTo>
                  <a:cubicBezTo>
                    <a:pt x="532350" y="444763"/>
                    <a:pt x="509643" y="447675"/>
                    <a:pt x="495355" y="457200"/>
                  </a:cubicBezTo>
                  <a:cubicBezTo>
                    <a:pt x="471543" y="452437"/>
                    <a:pt x="445638" y="453772"/>
                    <a:pt x="423918" y="442912"/>
                  </a:cubicBezTo>
                  <a:cubicBezTo>
                    <a:pt x="396414" y="429160"/>
                    <a:pt x="368892" y="381805"/>
                    <a:pt x="352480" y="357187"/>
                  </a:cubicBezTo>
                  <a:cubicBezTo>
                    <a:pt x="338193" y="366712"/>
                    <a:pt x="324976" y="378083"/>
                    <a:pt x="309618" y="385762"/>
                  </a:cubicBezTo>
                  <a:cubicBezTo>
                    <a:pt x="237246" y="421948"/>
                    <a:pt x="160554" y="391880"/>
                    <a:pt x="81018" y="385762"/>
                  </a:cubicBezTo>
                  <a:cubicBezTo>
                    <a:pt x="68192" y="381487"/>
                    <a:pt x="-74961" y="349452"/>
                    <a:pt x="52443" y="285750"/>
                  </a:cubicBezTo>
                  <a:cubicBezTo>
                    <a:pt x="91016" y="266463"/>
                    <a:pt x="138168" y="295275"/>
                    <a:pt x="181030" y="300037"/>
                  </a:cubicBezTo>
                  <a:cubicBezTo>
                    <a:pt x="166743" y="295275"/>
                    <a:pt x="151333" y="293064"/>
                    <a:pt x="138168" y="285750"/>
                  </a:cubicBezTo>
                  <a:cubicBezTo>
                    <a:pt x="108147" y="269072"/>
                    <a:pt x="52443" y="228600"/>
                    <a:pt x="52443" y="228600"/>
                  </a:cubicBezTo>
                  <a:cubicBezTo>
                    <a:pt x="40849" y="193818"/>
                    <a:pt x="22894" y="165523"/>
                    <a:pt x="52443" y="128587"/>
                  </a:cubicBezTo>
                  <a:cubicBezTo>
                    <a:pt x="61851" y="116827"/>
                    <a:pt x="81018" y="119062"/>
                    <a:pt x="95305" y="114300"/>
                  </a:cubicBezTo>
                  <a:cubicBezTo>
                    <a:pt x="133405" y="119062"/>
                    <a:pt x="172561" y="118484"/>
                    <a:pt x="209605" y="128587"/>
                  </a:cubicBezTo>
                  <a:cubicBezTo>
                    <a:pt x="226172" y="133105"/>
                    <a:pt x="240326" y="145020"/>
                    <a:pt x="252468" y="157162"/>
                  </a:cubicBezTo>
                  <a:cubicBezTo>
                    <a:pt x="264610" y="169304"/>
                    <a:pt x="273899" y="228600"/>
                    <a:pt x="266755" y="22860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55F0D58-C7E2-498A-965E-642F5D64BD50}"/>
                </a:ext>
              </a:extLst>
            </p:cNvPr>
            <p:cNvSpPr/>
            <p:nvPr/>
          </p:nvSpPr>
          <p:spPr>
            <a:xfrm rot="323679">
              <a:off x="8097687" y="6392726"/>
              <a:ext cx="612176" cy="457200"/>
            </a:xfrm>
            <a:custGeom>
              <a:avLst/>
              <a:gdLst>
                <a:gd name="connsiteX0" fmla="*/ 266755 w 612176"/>
                <a:gd name="connsiteY0" fmla="*/ 228600 h 457200"/>
                <a:gd name="connsiteX1" fmla="*/ 209605 w 612176"/>
                <a:gd name="connsiteY1" fmla="*/ 157162 h 457200"/>
                <a:gd name="connsiteX2" fmla="*/ 181030 w 612176"/>
                <a:gd name="connsiteY2" fmla="*/ 114300 h 457200"/>
                <a:gd name="connsiteX3" fmla="*/ 195318 w 612176"/>
                <a:gd name="connsiteY3" fmla="*/ 28575 h 457200"/>
                <a:gd name="connsiteX4" fmla="*/ 238180 w 612176"/>
                <a:gd name="connsiteY4" fmla="*/ 0 h 457200"/>
                <a:gd name="connsiteX5" fmla="*/ 323905 w 612176"/>
                <a:gd name="connsiteY5" fmla="*/ 14287 h 457200"/>
                <a:gd name="connsiteX6" fmla="*/ 352480 w 612176"/>
                <a:gd name="connsiteY6" fmla="*/ 57150 h 457200"/>
                <a:gd name="connsiteX7" fmla="*/ 381055 w 612176"/>
                <a:gd name="connsiteY7" fmla="*/ 157162 h 457200"/>
                <a:gd name="connsiteX8" fmla="*/ 395343 w 612176"/>
                <a:gd name="connsiteY8" fmla="*/ 114300 h 457200"/>
                <a:gd name="connsiteX9" fmla="*/ 481068 w 612176"/>
                <a:gd name="connsiteY9" fmla="*/ 42862 h 457200"/>
                <a:gd name="connsiteX10" fmla="*/ 538218 w 612176"/>
                <a:gd name="connsiteY10" fmla="*/ 57150 h 457200"/>
                <a:gd name="connsiteX11" fmla="*/ 595368 w 612176"/>
                <a:gd name="connsiteY11" fmla="*/ 142875 h 457200"/>
                <a:gd name="connsiteX12" fmla="*/ 595368 w 612176"/>
                <a:gd name="connsiteY12" fmla="*/ 242887 h 457200"/>
                <a:gd name="connsiteX13" fmla="*/ 523930 w 612176"/>
                <a:gd name="connsiteY13" fmla="*/ 257175 h 457200"/>
                <a:gd name="connsiteX14" fmla="*/ 538218 w 612176"/>
                <a:gd name="connsiteY14" fmla="*/ 428625 h 457200"/>
                <a:gd name="connsiteX15" fmla="*/ 495355 w 612176"/>
                <a:gd name="connsiteY15" fmla="*/ 457200 h 457200"/>
                <a:gd name="connsiteX16" fmla="*/ 423918 w 612176"/>
                <a:gd name="connsiteY16" fmla="*/ 442912 h 457200"/>
                <a:gd name="connsiteX17" fmla="*/ 352480 w 612176"/>
                <a:gd name="connsiteY17" fmla="*/ 357187 h 457200"/>
                <a:gd name="connsiteX18" fmla="*/ 309618 w 612176"/>
                <a:gd name="connsiteY18" fmla="*/ 385762 h 457200"/>
                <a:gd name="connsiteX19" fmla="*/ 81018 w 612176"/>
                <a:gd name="connsiteY19" fmla="*/ 385762 h 457200"/>
                <a:gd name="connsiteX20" fmla="*/ 52443 w 612176"/>
                <a:gd name="connsiteY20" fmla="*/ 285750 h 457200"/>
                <a:gd name="connsiteX21" fmla="*/ 181030 w 612176"/>
                <a:gd name="connsiteY21" fmla="*/ 300037 h 457200"/>
                <a:gd name="connsiteX22" fmla="*/ 138168 w 612176"/>
                <a:gd name="connsiteY22" fmla="*/ 285750 h 457200"/>
                <a:gd name="connsiteX23" fmla="*/ 52443 w 612176"/>
                <a:gd name="connsiteY23" fmla="*/ 228600 h 457200"/>
                <a:gd name="connsiteX24" fmla="*/ 52443 w 612176"/>
                <a:gd name="connsiteY24" fmla="*/ 128587 h 457200"/>
                <a:gd name="connsiteX25" fmla="*/ 95305 w 612176"/>
                <a:gd name="connsiteY25" fmla="*/ 114300 h 457200"/>
                <a:gd name="connsiteX26" fmla="*/ 209605 w 612176"/>
                <a:gd name="connsiteY26" fmla="*/ 128587 h 457200"/>
                <a:gd name="connsiteX27" fmla="*/ 252468 w 612176"/>
                <a:gd name="connsiteY27" fmla="*/ 157162 h 457200"/>
                <a:gd name="connsiteX28" fmla="*/ 266755 w 612176"/>
                <a:gd name="connsiteY28" fmla="*/ 2286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2176" h="457200">
                  <a:moveTo>
                    <a:pt x="266755" y="228600"/>
                  </a:moveTo>
                  <a:cubicBezTo>
                    <a:pt x="259611" y="228600"/>
                    <a:pt x="227902" y="181558"/>
                    <a:pt x="209605" y="157162"/>
                  </a:cubicBezTo>
                  <a:cubicBezTo>
                    <a:pt x="199302" y="143425"/>
                    <a:pt x="182926" y="131366"/>
                    <a:pt x="181030" y="114300"/>
                  </a:cubicBezTo>
                  <a:cubicBezTo>
                    <a:pt x="177831" y="85508"/>
                    <a:pt x="182363" y="54486"/>
                    <a:pt x="195318" y="28575"/>
                  </a:cubicBezTo>
                  <a:cubicBezTo>
                    <a:pt x="202997" y="13217"/>
                    <a:pt x="223893" y="9525"/>
                    <a:pt x="238180" y="0"/>
                  </a:cubicBezTo>
                  <a:cubicBezTo>
                    <a:pt x="266755" y="4762"/>
                    <a:pt x="297994" y="1332"/>
                    <a:pt x="323905" y="14287"/>
                  </a:cubicBezTo>
                  <a:cubicBezTo>
                    <a:pt x="339264" y="21966"/>
                    <a:pt x="344801" y="41791"/>
                    <a:pt x="352480" y="57150"/>
                  </a:cubicBezTo>
                  <a:cubicBezTo>
                    <a:pt x="362731" y="77652"/>
                    <a:pt x="376476" y="138845"/>
                    <a:pt x="381055" y="157162"/>
                  </a:cubicBezTo>
                  <a:cubicBezTo>
                    <a:pt x="385818" y="142875"/>
                    <a:pt x="386989" y="126831"/>
                    <a:pt x="395343" y="114300"/>
                  </a:cubicBezTo>
                  <a:cubicBezTo>
                    <a:pt x="417346" y="81295"/>
                    <a:pt x="449438" y="63948"/>
                    <a:pt x="481068" y="42862"/>
                  </a:cubicBezTo>
                  <a:cubicBezTo>
                    <a:pt x="500118" y="47625"/>
                    <a:pt x="523440" y="44219"/>
                    <a:pt x="538218" y="57150"/>
                  </a:cubicBezTo>
                  <a:cubicBezTo>
                    <a:pt x="564064" y="79765"/>
                    <a:pt x="595368" y="142875"/>
                    <a:pt x="595368" y="142875"/>
                  </a:cubicBezTo>
                  <a:cubicBezTo>
                    <a:pt x="604498" y="170266"/>
                    <a:pt x="628127" y="215587"/>
                    <a:pt x="595368" y="242887"/>
                  </a:cubicBezTo>
                  <a:cubicBezTo>
                    <a:pt x="576712" y="258433"/>
                    <a:pt x="547743" y="252412"/>
                    <a:pt x="523930" y="257175"/>
                  </a:cubicBezTo>
                  <a:cubicBezTo>
                    <a:pt x="566951" y="321706"/>
                    <a:pt x="578201" y="318671"/>
                    <a:pt x="538218" y="428625"/>
                  </a:cubicBezTo>
                  <a:cubicBezTo>
                    <a:pt x="532350" y="444763"/>
                    <a:pt x="509643" y="447675"/>
                    <a:pt x="495355" y="457200"/>
                  </a:cubicBezTo>
                  <a:cubicBezTo>
                    <a:pt x="471543" y="452437"/>
                    <a:pt x="445638" y="453772"/>
                    <a:pt x="423918" y="442912"/>
                  </a:cubicBezTo>
                  <a:cubicBezTo>
                    <a:pt x="396414" y="429160"/>
                    <a:pt x="368892" y="381805"/>
                    <a:pt x="352480" y="357187"/>
                  </a:cubicBezTo>
                  <a:cubicBezTo>
                    <a:pt x="338193" y="366712"/>
                    <a:pt x="324976" y="378083"/>
                    <a:pt x="309618" y="385762"/>
                  </a:cubicBezTo>
                  <a:cubicBezTo>
                    <a:pt x="237246" y="421948"/>
                    <a:pt x="160554" y="391880"/>
                    <a:pt x="81018" y="385762"/>
                  </a:cubicBezTo>
                  <a:cubicBezTo>
                    <a:pt x="68192" y="381487"/>
                    <a:pt x="-74961" y="349452"/>
                    <a:pt x="52443" y="285750"/>
                  </a:cubicBezTo>
                  <a:cubicBezTo>
                    <a:pt x="91016" y="266463"/>
                    <a:pt x="138168" y="295275"/>
                    <a:pt x="181030" y="300037"/>
                  </a:cubicBezTo>
                  <a:cubicBezTo>
                    <a:pt x="166743" y="295275"/>
                    <a:pt x="151333" y="293064"/>
                    <a:pt x="138168" y="285750"/>
                  </a:cubicBezTo>
                  <a:cubicBezTo>
                    <a:pt x="108147" y="269072"/>
                    <a:pt x="52443" y="228600"/>
                    <a:pt x="52443" y="228600"/>
                  </a:cubicBezTo>
                  <a:cubicBezTo>
                    <a:pt x="40849" y="193818"/>
                    <a:pt x="22894" y="165523"/>
                    <a:pt x="52443" y="128587"/>
                  </a:cubicBezTo>
                  <a:cubicBezTo>
                    <a:pt x="61851" y="116827"/>
                    <a:pt x="81018" y="119062"/>
                    <a:pt x="95305" y="114300"/>
                  </a:cubicBezTo>
                  <a:cubicBezTo>
                    <a:pt x="133405" y="119062"/>
                    <a:pt x="172561" y="118484"/>
                    <a:pt x="209605" y="128587"/>
                  </a:cubicBezTo>
                  <a:cubicBezTo>
                    <a:pt x="226172" y="133105"/>
                    <a:pt x="240326" y="145020"/>
                    <a:pt x="252468" y="157162"/>
                  </a:cubicBezTo>
                  <a:cubicBezTo>
                    <a:pt x="264610" y="169304"/>
                    <a:pt x="273899" y="228600"/>
                    <a:pt x="266755" y="2286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7779329-D85C-42EB-967D-80F9F9E883F2}"/>
                </a:ext>
              </a:extLst>
            </p:cNvPr>
            <p:cNvSpPr/>
            <p:nvPr/>
          </p:nvSpPr>
          <p:spPr>
            <a:xfrm>
              <a:off x="8566480" y="6345949"/>
              <a:ext cx="612176" cy="457200"/>
            </a:xfrm>
            <a:custGeom>
              <a:avLst/>
              <a:gdLst>
                <a:gd name="connsiteX0" fmla="*/ 266755 w 612176"/>
                <a:gd name="connsiteY0" fmla="*/ 228600 h 457200"/>
                <a:gd name="connsiteX1" fmla="*/ 209605 w 612176"/>
                <a:gd name="connsiteY1" fmla="*/ 157162 h 457200"/>
                <a:gd name="connsiteX2" fmla="*/ 181030 w 612176"/>
                <a:gd name="connsiteY2" fmla="*/ 114300 h 457200"/>
                <a:gd name="connsiteX3" fmla="*/ 195318 w 612176"/>
                <a:gd name="connsiteY3" fmla="*/ 28575 h 457200"/>
                <a:gd name="connsiteX4" fmla="*/ 238180 w 612176"/>
                <a:gd name="connsiteY4" fmla="*/ 0 h 457200"/>
                <a:gd name="connsiteX5" fmla="*/ 323905 w 612176"/>
                <a:gd name="connsiteY5" fmla="*/ 14287 h 457200"/>
                <a:gd name="connsiteX6" fmla="*/ 352480 w 612176"/>
                <a:gd name="connsiteY6" fmla="*/ 57150 h 457200"/>
                <a:gd name="connsiteX7" fmla="*/ 381055 w 612176"/>
                <a:gd name="connsiteY7" fmla="*/ 157162 h 457200"/>
                <a:gd name="connsiteX8" fmla="*/ 395343 w 612176"/>
                <a:gd name="connsiteY8" fmla="*/ 114300 h 457200"/>
                <a:gd name="connsiteX9" fmla="*/ 481068 w 612176"/>
                <a:gd name="connsiteY9" fmla="*/ 42862 h 457200"/>
                <a:gd name="connsiteX10" fmla="*/ 538218 w 612176"/>
                <a:gd name="connsiteY10" fmla="*/ 57150 h 457200"/>
                <a:gd name="connsiteX11" fmla="*/ 595368 w 612176"/>
                <a:gd name="connsiteY11" fmla="*/ 142875 h 457200"/>
                <a:gd name="connsiteX12" fmla="*/ 595368 w 612176"/>
                <a:gd name="connsiteY12" fmla="*/ 242887 h 457200"/>
                <a:gd name="connsiteX13" fmla="*/ 523930 w 612176"/>
                <a:gd name="connsiteY13" fmla="*/ 257175 h 457200"/>
                <a:gd name="connsiteX14" fmla="*/ 538218 w 612176"/>
                <a:gd name="connsiteY14" fmla="*/ 428625 h 457200"/>
                <a:gd name="connsiteX15" fmla="*/ 495355 w 612176"/>
                <a:gd name="connsiteY15" fmla="*/ 457200 h 457200"/>
                <a:gd name="connsiteX16" fmla="*/ 423918 w 612176"/>
                <a:gd name="connsiteY16" fmla="*/ 442912 h 457200"/>
                <a:gd name="connsiteX17" fmla="*/ 352480 w 612176"/>
                <a:gd name="connsiteY17" fmla="*/ 357187 h 457200"/>
                <a:gd name="connsiteX18" fmla="*/ 309618 w 612176"/>
                <a:gd name="connsiteY18" fmla="*/ 385762 h 457200"/>
                <a:gd name="connsiteX19" fmla="*/ 81018 w 612176"/>
                <a:gd name="connsiteY19" fmla="*/ 385762 h 457200"/>
                <a:gd name="connsiteX20" fmla="*/ 52443 w 612176"/>
                <a:gd name="connsiteY20" fmla="*/ 285750 h 457200"/>
                <a:gd name="connsiteX21" fmla="*/ 181030 w 612176"/>
                <a:gd name="connsiteY21" fmla="*/ 300037 h 457200"/>
                <a:gd name="connsiteX22" fmla="*/ 138168 w 612176"/>
                <a:gd name="connsiteY22" fmla="*/ 285750 h 457200"/>
                <a:gd name="connsiteX23" fmla="*/ 52443 w 612176"/>
                <a:gd name="connsiteY23" fmla="*/ 228600 h 457200"/>
                <a:gd name="connsiteX24" fmla="*/ 52443 w 612176"/>
                <a:gd name="connsiteY24" fmla="*/ 128587 h 457200"/>
                <a:gd name="connsiteX25" fmla="*/ 95305 w 612176"/>
                <a:gd name="connsiteY25" fmla="*/ 114300 h 457200"/>
                <a:gd name="connsiteX26" fmla="*/ 209605 w 612176"/>
                <a:gd name="connsiteY26" fmla="*/ 128587 h 457200"/>
                <a:gd name="connsiteX27" fmla="*/ 252468 w 612176"/>
                <a:gd name="connsiteY27" fmla="*/ 157162 h 457200"/>
                <a:gd name="connsiteX28" fmla="*/ 266755 w 612176"/>
                <a:gd name="connsiteY28" fmla="*/ 2286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12176" h="457200">
                  <a:moveTo>
                    <a:pt x="266755" y="228600"/>
                  </a:moveTo>
                  <a:cubicBezTo>
                    <a:pt x="259611" y="228600"/>
                    <a:pt x="227902" y="181558"/>
                    <a:pt x="209605" y="157162"/>
                  </a:cubicBezTo>
                  <a:cubicBezTo>
                    <a:pt x="199302" y="143425"/>
                    <a:pt x="182926" y="131366"/>
                    <a:pt x="181030" y="114300"/>
                  </a:cubicBezTo>
                  <a:cubicBezTo>
                    <a:pt x="177831" y="85508"/>
                    <a:pt x="182363" y="54486"/>
                    <a:pt x="195318" y="28575"/>
                  </a:cubicBezTo>
                  <a:cubicBezTo>
                    <a:pt x="202997" y="13217"/>
                    <a:pt x="223893" y="9525"/>
                    <a:pt x="238180" y="0"/>
                  </a:cubicBezTo>
                  <a:cubicBezTo>
                    <a:pt x="266755" y="4762"/>
                    <a:pt x="297994" y="1332"/>
                    <a:pt x="323905" y="14287"/>
                  </a:cubicBezTo>
                  <a:cubicBezTo>
                    <a:pt x="339264" y="21966"/>
                    <a:pt x="344801" y="41791"/>
                    <a:pt x="352480" y="57150"/>
                  </a:cubicBezTo>
                  <a:cubicBezTo>
                    <a:pt x="362731" y="77652"/>
                    <a:pt x="376476" y="138845"/>
                    <a:pt x="381055" y="157162"/>
                  </a:cubicBezTo>
                  <a:cubicBezTo>
                    <a:pt x="385818" y="142875"/>
                    <a:pt x="386989" y="126831"/>
                    <a:pt x="395343" y="114300"/>
                  </a:cubicBezTo>
                  <a:cubicBezTo>
                    <a:pt x="417346" y="81295"/>
                    <a:pt x="449438" y="63948"/>
                    <a:pt x="481068" y="42862"/>
                  </a:cubicBezTo>
                  <a:cubicBezTo>
                    <a:pt x="500118" y="47625"/>
                    <a:pt x="523440" y="44219"/>
                    <a:pt x="538218" y="57150"/>
                  </a:cubicBezTo>
                  <a:cubicBezTo>
                    <a:pt x="564064" y="79765"/>
                    <a:pt x="595368" y="142875"/>
                    <a:pt x="595368" y="142875"/>
                  </a:cubicBezTo>
                  <a:cubicBezTo>
                    <a:pt x="604498" y="170266"/>
                    <a:pt x="628127" y="215587"/>
                    <a:pt x="595368" y="242887"/>
                  </a:cubicBezTo>
                  <a:cubicBezTo>
                    <a:pt x="576712" y="258433"/>
                    <a:pt x="547743" y="252412"/>
                    <a:pt x="523930" y="257175"/>
                  </a:cubicBezTo>
                  <a:cubicBezTo>
                    <a:pt x="566951" y="321706"/>
                    <a:pt x="578201" y="318671"/>
                    <a:pt x="538218" y="428625"/>
                  </a:cubicBezTo>
                  <a:cubicBezTo>
                    <a:pt x="532350" y="444763"/>
                    <a:pt x="509643" y="447675"/>
                    <a:pt x="495355" y="457200"/>
                  </a:cubicBezTo>
                  <a:cubicBezTo>
                    <a:pt x="471543" y="452437"/>
                    <a:pt x="445638" y="453772"/>
                    <a:pt x="423918" y="442912"/>
                  </a:cubicBezTo>
                  <a:cubicBezTo>
                    <a:pt x="396414" y="429160"/>
                    <a:pt x="368892" y="381805"/>
                    <a:pt x="352480" y="357187"/>
                  </a:cubicBezTo>
                  <a:cubicBezTo>
                    <a:pt x="338193" y="366712"/>
                    <a:pt x="324976" y="378083"/>
                    <a:pt x="309618" y="385762"/>
                  </a:cubicBezTo>
                  <a:cubicBezTo>
                    <a:pt x="237246" y="421948"/>
                    <a:pt x="160554" y="391880"/>
                    <a:pt x="81018" y="385762"/>
                  </a:cubicBezTo>
                  <a:cubicBezTo>
                    <a:pt x="68192" y="381487"/>
                    <a:pt x="-74961" y="349452"/>
                    <a:pt x="52443" y="285750"/>
                  </a:cubicBezTo>
                  <a:cubicBezTo>
                    <a:pt x="91016" y="266463"/>
                    <a:pt x="138168" y="295275"/>
                    <a:pt x="181030" y="300037"/>
                  </a:cubicBezTo>
                  <a:cubicBezTo>
                    <a:pt x="166743" y="295275"/>
                    <a:pt x="151333" y="293064"/>
                    <a:pt x="138168" y="285750"/>
                  </a:cubicBezTo>
                  <a:cubicBezTo>
                    <a:pt x="108147" y="269072"/>
                    <a:pt x="52443" y="228600"/>
                    <a:pt x="52443" y="228600"/>
                  </a:cubicBezTo>
                  <a:cubicBezTo>
                    <a:pt x="40849" y="193818"/>
                    <a:pt x="22894" y="165523"/>
                    <a:pt x="52443" y="128587"/>
                  </a:cubicBezTo>
                  <a:cubicBezTo>
                    <a:pt x="61851" y="116827"/>
                    <a:pt x="81018" y="119062"/>
                    <a:pt x="95305" y="114300"/>
                  </a:cubicBezTo>
                  <a:cubicBezTo>
                    <a:pt x="133405" y="119062"/>
                    <a:pt x="172561" y="118484"/>
                    <a:pt x="209605" y="128587"/>
                  </a:cubicBezTo>
                  <a:cubicBezTo>
                    <a:pt x="226172" y="133105"/>
                    <a:pt x="240326" y="145020"/>
                    <a:pt x="252468" y="157162"/>
                  </a:cubicBezTo>
                  <a:cubicBezTo>
                    <a:pt x="264610" y="169304"/>
                    <a:pt x="273899" y="228600"/>
                    <a:pt x="266755" y="22860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489773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9BB8BD-63B2-46BD-B714-926DEBD27BC5}"/>
              </a:ext>
            </a:extLst>
          </p:cNvPr>
          <p:cNvSpPr txBox="1"/>
          <p:nvPr/>
        </p:nvSpPr>
        <p:spPr>
          <a:xfrm>
            <a:off x="1931608" y="126701"/>
            <a:ext cx="5886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GB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GB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GB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GB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মিলাও</a:t>
            </a:r>
            <a:endParaRPr lang="en-BM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AE48ADD-EFDF-4A16-8BAD-833CE3B72AA2}"/>
              </a:ext>
            </a:extLst>
          </p:cNvPr>
          <p:cNvSpPr/>
          <p:nvPr/>
        </p:nvSpPr>
        <p:spPr>
          <a:xfrm>
            <a:off x="169068" y="94789"/>
            <a:ext cx="1762540" cy="707886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6F0C93-B065-4526-A059-912B762434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49" y="1064658"/>
            <a:ext cx="1800274" cy="1261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2352A9-BDF0-4FCF-B67E-4EB2828598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49" y="2609535"/>
            <a:ext cx="1800274" cy="1178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1995A2-EC49-43F0-962A-0546B1379D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330" y="5501151"/>
            <a:ext cx="1800274" cy="1178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0BC481-4D2F-44F2-BAB1-87C1CDF1C86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48" y="4071289"/>
            <a:ext cx="1800275" cy="1178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9D2A8F9D-0A4F-4DD8-A0E3-CCEAC36A5D85}"/>
              </a:ext>
            </a:extLst>
          </p:cNvPr>
          <p:cNvSpPr/>
          <p:nvPr/>
        </p:nvSpPr>
        <p:spPr>
          <a:xfrm>
            <a:off x="5567935" y="800412"/>
            <a:ext cx="1379413" cy="1261346"/>
          </a:xfrm>
          <a:prstGeom prst="star5">
            <a:avLst>
              <a:gd name="adj" fmla="val 25206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BM" sz="8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77D480A0-F579-44F0-84FB-CB4D1CA6A7C0}"/>
              </a:ext>
            </a:extLst>
          </p:cNvPr>
          <p:cNvSpPr/>
          <p:nvPr/>
        </p:nvSpPr>
        <p:spPr>
          <a:xfrm>
            <a:off x="5597648" y="2208468"/>
            <a:ext cx="1379413" cy="1261346"/>
          </a:xfrm>
          <a:prstGeom prst="star5">
            <a:avLst>
              <a:gd name="adj" fmla="val 25206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BM" sz="8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E26F50B8-D30E-4D11-A957-E6665F99A0D1}"/>
              </a:ext>
            </a:extLst>
          </p:cNvPr>
          <p:cNvSpPr/>
          <p:nvPr/>
        </p:nvSpPr>
        <p:spPr>
          <a:xfrm>
            <a:off x="5597648" y="3728990"/>
            <a:ext cx="1379413" cy="1261346"/>
          </a:xfrm>
          <a:prstGeom prst="star5">
            <a:avLst>
              <a:gd name="adj" fmla="val 25206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BM" sz="8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A0AAEEFD-2CB1-4B90-BB6C-C7D2C69BC274}"/>
              </a:ext>
            </a:extLst>
          </p:cNvPr>
          <p:cNvSpPr/>
          <p:nvPr/>
        </p:nvSpPr>
        <p:spPr>
          <a:xfrm>
            <a:off x="5597648" y="5249512"/>
            <a:ext cx="1379413" cy="1261346"/>
          </a:xfrm>
          <a:prstGeom prst="star5">
            <a:avLst>
              <a:gd name="adj" fmla="val 25206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BM" sz="8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B7D3F3D8-3176-4115-9525-3384B27EFBF2}"/>
              </a:ext>
            </a:extLst>
          </p:cNvPr>
          <p:cNvSpPr/>
          <p:nvPr/>
        </p:nvSpPr>
        <p:spPr>
          <a:xfrm rot="17735446">
            <a:off x="4452986" y="1113492"/>
            <a:ext cx="159026" cy="2464904"/>
          </a:xfrm>
          <a:prstGeom prst="flowChartProcess">
            <a:avLst/>
          </a:prstGeom>
          <a:solidFill>
            <a:srgbClr val="E21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A6DA74BB-C74C-4C44-BC6F-9D68683F95DB}"/>
              </a:ext>
            </a:extLst>
          </p:cNvPr>
          <p:cNvSpPr/>
          <p:nvPr/>
        </p:nvSpPr>
        <p:spPr>
          <a:xfrm rot="14434437">
            <a:off x="4559416" y="1090017"/>
            <a:ext cx="143244" cy="2679140"/>
          </a:xfrm>
          <a:prstGeom prst="flowChartProcess">
            <a:avLst/>
          </a:prstGeom>
          <a:solidFill>
            <a:srgbClr val="E21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AF9335B2-001C-470A-8591-5A24D4979FCA}"/>
              </a:ext>
            </a:extLst>
          </p:cNvPr>
          <p:cNvSpPr/>
          <p:nvPr/>
        </p:nvSpPr>
        <p:spPr>
          <a:xfrm rot="17735446">
            <a:off x="4531988" y="3834033"/>
            <a:ext cx="159026" cy="2464904"/>
          </a:xfrm>
          <a:prstGeom prst="flowChartProcess">
            <a:avLst/>
          </a:prstGeom>
          <a:solidFill>
            <a:srgbClr val="E21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B3796360-43F9-4933-8907-2FF31A3C68FA}"/>
              </a:ext>
            </a:extLst>
          </p:cNvPr>
          <p:cNvSpPr/>
          <p:nvPr/>
        </p:nvSpPr>
        <p:spPr>
          <a:xfrm rot="14409794">
            <a:off x="4509236" y="3926930"/>
            <a:ext cx="159026" cy="2464904"/>
          </a:xfrm>
          <a:prstGeom prst="flowChartProcess">
            <a:avLst/>
          </a:prstGeom>
          <a:solidFill>
            <a:srgbClr val="E21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014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12" grpId="0" animBg="1"/>
      <p:bldP spid="13" grpId="0" animBg="1"/>
      <p:bldP spid="14" grpId="0" animBg="1"/>
      <p:bldP spid="9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4E6906-4501-4298-82CE-6167D4F90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2" y="357809"/>
            <a:ext cx="2063755" cy="60562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F2F30D-CD4D-4CC6-97C6-DBECC98F55E7}"/>
              </a:ext>
            </a:extLst>
          </p:cNvPr>
          <p:cNvSpPr/>
          <p:nvPr/>
        </p:nvSpPr>
        <p:spPr>
          <a:xfrm>
            <a:off x="4015416" y="1007490"/>
            <a:ext cx="3078087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7F399D-6995-4331-9B3B-B48BD6D08012}"/>
              </a:ext>
            </a:extLst>
          </p:cNvPr>
          <p:cNvSpPr/>
          <p:nvPr/>
        </p:nvSpPr>
        <p:spPr>
          <a:xfrm>
            <a:off x="2292787" y="2486872"/>
            <a:ext cx="6486070" cy="2585323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শাহরিণা</a:t>
            </a:r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বিণ</a:t>
            </a:r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সুইটি</a:t>
            </a:r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চরমোনাই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en-US" sz="36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C3F7B-A4E4-42B4-BE0D-EF41967F64EA}"/>
              </a:ext>
            </a:extLst>
          </p:cNvPr>
          <p:cNvSpPr/>
          <p:nvPr/>
        </p:nvSpPr>
        <p:spPr>
          <a:xfrm>
            <a:off x="229032" y="159026"/>
            <a:ext cx="8685936" cy="6480313"/>
          </a:xfrm>
          <a:prstGeom prst="rect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46486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97D1F65-C3E5-43C4-9A16-6A4277D20CC8}"/>
              </a:ext>
            </a:extLst>
          </p:cNvPr>
          <p:cNvSpPr/>
          <p:nvPr/>
        </p:nvSpPr>
        <p:spPr>
          <a:xfrm>
            <a:off x="1807370" y="2000249"/>
            <a:ext cx="1450180" cy="9429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E56FBA-13FD-45F4-9F90-9C4760B68628}"/>
              </a:ext>
            </a:extLst>
          </p:cNvPr>
          <p:cNvGrpSpPr/>
          <p:nvPr/>
        </p:nvGrpSpPr>
        <p:grpSpPr>
          <a:xfrm>
            <a:off x="792959" y="792953"/>
            <a:ext cx="1314450" cy="2150270"/>
            <a:chOff x="0" y="642938"/>
            <a:chExt cx="1314450" cy="1643062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ECE21429-F9BF-4D80-B91F-01B077BD18EE}"/>
                </a:ext>
              </a:extLst>
            </p:cNvPr>
            <p:cNvSpPr/>
            <p:nvPr/>
          </p:nvSpPr>
          <p:spPr>
            <a:xfrm>
              <a:off x="514351" y="1343025"/>
              <a:ext cx="214312" cy="942975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C52C31BA-8483-45C2-9BB7-17380311E24D}"/>
                </a:ext>
              </a:extLst>
            </p:cNvPr>
            <p:cNvSpPr/>
            <p:nvPr/>
          </p:nvSpPr>
          <p:spPr>
            <a:xfrm>
              <a:off x="0" y="642938"/>
              <a:ext cx="1314450" cy="1085850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27D7DCC-9381-487E-9274-E4C6BA316C2F}"/>
              </a:ext>
            </a:extLst>
          </p:cNvPr>
          <p:cNvGrpSpPr/>
          <p:nvPr/>
        </p:nvGrpSpPr>
        <p:grpSpPr>
          <a:xfrm>
            <a:off x="14289" y="1678783"/>
            <a:ext cx="1314450" cy="1643062"/>
            <a:chOff x="0" y="642938"/>
            <a:chExt cx="1314450" cy="1643062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BA6D92A4-4E1E-4D29-8D41-A184F7F5D705}"/>
                </a:ext>
              </a:extLst>
            </p:cNvPr>
            <p:cNvSpPr/>
            <p:nvPr/>
          </p:nvSpPr>
          <p:spPr>
            <a:xfrm>
              <a:off x="514351" y="1343025"/>
              <a:ext cx="214312" cy="942975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47C7BC41-0DD9-4802-9845-83DD9F0305DF}"/>
                </a:ext>
              </a:extLst>
            </p:cNvPr>
            <p:cNvSpPr/>
            <p:nvPr/>
          </p:nvSpPr>
          <p:spPr>
            <a:xfrm>
              <a:off x="0" y="642938"/>
              <a:ext cx="1314450" cy="1085850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6FB9EDC-1FB3-4846-8FCC-201265641F4B}"/>
              </a:ext>
            </a:extLst>
          </p:cNvPr>
          <p:cNvSpPr/>
          <p:nvPr/>
        </p:nvSpPr>
        <p:spPr>
          <a:xfrm>
            <a:off x="1485901" y="992983"/>
            <a:ext cx="2100263" cy="111442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96E6DA-FD1F-4C08-8FBE-7F0527863660}"/>
              </a:ext>
            </a:extLst>
          </p:cNvPr>
          <p:cNvSpPr/>
          <p:nvPr/>
        </p:nvSpPr>
        <p:spPr>
          <a:xfrm>
            <a:off x="1928815" y="2296715"/>
            <a:ext cx="235743" cy="228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DCF8F3-5EA0-4587-A9D7-5E3AAF4A013A}"/>
              </a:ext>
            </a:extLst>
          </p:cNvPr>
          <p:cNvSpPr/>
          <p:nvPr/>
        </p:nvSpPr>
        <p:spPr>
          <a:xfrm>
            <a:off x="2414588" y="2368152"/>
            <a:ext cx="242890" cy="5750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5B14389B-A788-4AF9-95FD-FA3538EFA460}"/>
              </a:ext>
            </a:extLst>
          </p:cNvPr>
          <p:cNvCxnSpPr>
            <a:cxnSpLocks/>
          </p:cNvCxnSpPr>
          <p:nvPr/>
        </p:nvCxnSpPr>
        <p:spPr>
          <a:xfrm flipV="1">
            <a:off x="0" y="2914088"/>
            <a:ext cx="1814516" cy="514914"/>
          </a:xfrm>
          <a:prstGeom prst="curvedConnector3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loud 19">
            <a:extLst>
              <a:ext uri="{FF2B5EF4-FFF2-40B4-BE49-F238E27FC236}">
                <a16:creationId xmlns:a16="http://schemas.microsoft.com/office/drawing/2014/main" id="{256EA66D-794C-4E7B-B18A-E405EA6B4D73}"/>
              </a:ext>
            </a:extLst>
          </p:cNvPr>
          <p:cNvSpPr/>
          <p:nvPr/>
        </p:nvSpPr>
        <p:spPr>
          <a:xfrm rot="21312936" flipV="1">
            <a:off x="-5944" y="3322454"/>
            <a:ext cx="744907" cy="111393"/>
          </a:xfrm>
          <a:prstGeom prst="clou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E5777158-EFCB-4CFE-AEA8-CFB140865B54}"/>
              </a:ext>
            </a:extLst>
          </p:cNvPr>
          <p:cNvSpPr/>
          <p:nvPr/>
        </p:nvSpPr>
        <p:spPr>
          <a:xfrm rot="21073805" flipV="1">
            <a:off x="1059872" y="2834781"/>
            <a:ext cx="744907" cy="111393"/>
          </a:xfrm>
          <a:prstGeom prst="clou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333349-CB37-475A-AD14-C4B334E8334F}"/>
              </a:ext>
            </a:extLst>
          </p:cNvPr>
          <p:cNvSpPr/>
          <p:nvPr/>
        </p:nvSpPr>
        <p:spPr>
          <a:xfrm>
            <a:off x="4531082" y="1656637"/>
            <a:ext cx="321273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>
              <a:bevelT w="44450"/>
              <a:bevelB w="57150"/>
            </a:sp3d>
          </a:bodyPr>
          <a:lstStyle/>
          <a:p>
            <a:pPr algn="ctr"/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39000">
                      <a:srgbClr val="FF0000"/>
                    </a:gs>
                    <a:gs pos="56000">
                      <a:srgbClr val="7030A0"/>
                    </a:gs>
                    <a:gs pos="76000">
                      <a:schemeClr val="accent6">
                        <a:lumMod val="50000"/>
                      </a:schemeClr>
                    </a:gs>
                  </a:gsLst>
                  <a:lin ang="5400000" scaled="1"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60007" dist="310007" dir="7680000" sy="30000" kx="1300200" algn="ctr" rotWithShape="0">
                    <a:schemeClr val="accent2">
                      <a:alpha val="32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39000">
                      <a:srgbClr val="FF0000"/>
                    </a:gs>
                    <a:gs pos="56000">
                      <a:srgbClr val="7030A0"/>
                    </a:gs>
                    <a:gs pos="76000">
                      <a:schemeClr val="accent6">
                        <a:lumMod val="50000"/>
                      </a:schemeClr>
                    </a:gs>
                  </a:gsLst>
                  <a:lin ang="5400000" scaled="1"/>
                </a:gradFill>
                <a:effectLst>
                  <a:glow rad="38100">
                    <a:schemeClr val="accent1">
                      <a:alpha val="40000"/>
                    </a:schemeClr>
                  </a:glow>
                  <a:outerShdw blurRad="60007" dist="310007" dir="7680000" sy="30000" kx="1300200" algn="ctr" rotWithShape="0">
                    <a:schemeClr val="accent2">
                      <a:alpha val="32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cap="none" spc="50" dirty="0">
              <a:ln w="9525" cmpd="sng">
                <a:solidFill>
                  <a:schemeClr val="accent1"/>
                </a:solidFill>
                <a:prstDash val="solid"/>
              </a:ln>
              <a:gradFill>
                <a:gsLst>
                  <a:gs pos="0">
                    <a:srgbClr val="FF0000"/>
                  </a:gs>
                  <a:gs pos="39000">
                    <a:srgbClr val="FF0000"/>
                  </a:gs>
                  <a:gs pos="56000">
                    <a:srgbClr val="7030A0"/>
                  </a:gs>
                  <a:gs pos="7600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effectLst>
                <a:glow rad="38100">
                  <a:schemeClr val="accent1">
                    <a:alpha val="40000"/>
                  </a:schemeClr>
                </a:glow>
                <a:outerShdw blurRad="60007" dist="310007" dir="7680000" sy="30000" kx="1300200" algn="ctr" rotWithShape="0">
                  <a:schemeClr val="accent2">
                    <a:alpha val="32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53526A-0C1F-4B8F-8042-718A6762F308}"/>
              </a:ext>
            </a:extLst>
          </p:cNvPr>
          <p:cNvSpPr txBox="1"/>
          <p:nvPr/>
        </p:nvSpPr>
        <p:spPr>
          <a:xfrm>
            <a:off x="900113" y="3800475"/>
            <a:ext cx="7800975" cy="2215991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sz="13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GB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GB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as-IN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  <a:endParaRPr lang="en-BM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88833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17DB08-B7DA-420E-8308-0775AC915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29" y="139147"/>
            <a:ext cx="8226812" cy="65797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C84B06-4D56-4D84-A816-74851DBD5B4F}"/>
              </a:ext>
            </a:extLst>
          </p:cNvPr>
          <p:cNvSpPr/>
          <p:nvPr/>
        </p:nvSpPr>
        <p:spPr>
          <a:xfrm>
            <a:off x="4479235" y="2965173"/>
            <a:ext cx="2729948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860355-3A8F-4F8B-BE92-C20DDC2E3E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7875">
            <a:off x="1389666" y="4590691"/>
            <a:ext cx="2000818" cy="16640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29458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Curved Right 14">
            <a:extLst>
              <a:ext uri="{FF2B5EF4-FFF2-40B4-BE49-F238E27FC236}">
                <a16:creationId xmlns:a16="http://schemas.microsoft.com/office/drawing/2014/main" id="{99CF2562-C431-44D0-8C8E-5F4ABB2CD9DA}"/>
              </a:ext>
            </a:extLst>
          </p:cNvPr>
          <p:cNvSpPr/>
          <p:nvPr/>
        </p:nvSpPr>
        <p:spPr>
          <a:xfrm rot="19687017">
            <a:off x="2608517" y="1846807"/>
            <a:ext cx="1203176" cy="1239616"/>
          </a:xfrm>
          <a:prstGeom prst="curvedRightArrow">
            <a:avLst>
              <a:gd name="adj1" fmla="val 25000"/>
              <a:gd name="adj2" fmla="val 55989"/>
              <a:gd name="adj3" fmla="val 25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0E0AF-6D64-4473-B15B-ACCFA7D862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5268">
            <a:off x="73282" y="5321650"/>
            <a:ext cx="1596952" cy="131894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C50AAAF-1515-4F0B-9471-F12FBADC9FFC}"/>
              </a:ext>
            </a:extLst>
          </p:cNvPr>
          <p:cNvSpPr/>
          <p:nvPr/>
        </p:nvSpPr>
        <p:spPr>
          <a:xfrm>
            <a:off x="2100264" y="222709"/>
            <a:ext cx="2037494" cy="17314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13B806F-15D6-4E8B-8FB5-9A305F3455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0115">
            <a:off x="7705402" y="133706"/>
            <a:ext cx="1498971" cy="1238017"/>
          </a:xfrm>
          <a:prstGeom prst="rect">
            <a:avLst/>
          </a:prstGeom>
        </p:spPr>
      </p:pic>
      <p:sp>
        <p:nvSpPr>
          <p:cNvPr id="16" name="Arrow: Curved Right 15">
            <a:extLst>
              <a:ext uri="{FF2B5EF4-FFF2-40B4-BE49-F238E27FC236}">
                <a16:creationId xmlns:a16="http://schemas.microsoft.com/office/drawing/2014/main" id="{7838F4CF-55D3-4463-A1E0-EDD124176A86}"/>
              </a:ext>
            </a:extLst>
          </p:cNvPr>
          <p:cNvSpPr/>
          <p:nvPr/>
        </p:nvSpPr>
        <p:spPr>
          <a:xfrm rot="19687017">
            <a:off x="2741040" y="2675194"/>
            <a:ext cx="1203176" cy="1239616"/>
          </a:xfrm>
          <a:prstGeom prst="curvedRightArrow">
            <a:avLst>
              <a:gd name="adj1" fmla="val 25000"/>
              <a:gd name="adj2" fmla="val 55989"/>
              <a:gd name="adj3" fmla="val 25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17" name="Arrow: Curved Right 16">
            <a:extLst>
              <a:ext uri="{FF2B5EF4-FFF2-40B4-BE49-F238E27FC236}">
                <a16:creationId xmlns:a16="http://schemas.microsoft.com/office/drawing/2014/main" id="{BA457362-AB6B-4240-926F-877943843018}"/>
              </a:ext>
            </a:extLst>
          </p:cNvPr>
          <p:cNvSpPr/>
          <p:nvPr/>
        </p:nvSpPr>
        <p:spPr>
          <a:xfrm rot="19687017">
            <a:off x="2873560" y="3519241"/>
            <a:ext cx="1203176" cy="1239616"/>
          </a:xfrm>
          <a:prstGeom prst="curvedRightArrow">
            <a:avLst>
              <a:gd name="adj1" fmla="val 25000"/>
              <a:gd name="adj2" fmla="val 55989"/>
              <a:gd name="adj3" fmla="val 25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D01158-20E8-4A81-AF93-4CA3F23BA059}"/>
              </a:ext>
            </a:extLst>
          </p:cNvPr>
          <p:cNvSpPr/>
          <p:nvPr/>
        </p:nvSpPr>
        <p:spPr>
          <a:xfrm rot="20332707">
            <a:off x="3782298" y="1513865"/>
            <a:ext cx="2703195" cy="722701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as-I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BM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347FA9-44C2-4041-8A28-E42EF9799498}"/>
              </a:ext>
            </a:extLst>
          </p:cNvPr>
          <p:cNvSpPr/>
          <p:nvPr/>
        </p:nvSpPr>
        <p:spPr>
          <a:xfrm rot="21443813">
            <a:off x="2171826" y="297997"/>
            <a:ext cx="183221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4D6C620-A439-4C85-B32A-EFE9D7E5B56A}"/>
              </a:ext>
            </a:extLst>
          </p:cNvPr>
          <p:cNvSpPr/>
          <p:nvPr/>
        </p:nvSpPr>
        <p:spPr>
          <a:xfrm rot="20332707">
            <a:off x="3996636" y="2333066"/>
            <a:ext cx="2841094" cy="72270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BM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D23BE3E-A2B7-4D18-8762-5244D014E5FC}"/>
              </a:ext>
            </a:extLst>
          </p:cNvPr>
          <p:cNvSpPr/>
          <p:nvPr/>
        </p:nvSpPr>
        <p:spPr>
          <a:xfrm rot="20332707">
            <a:off x="4099347" y="3160711"/>
            <a:ext cx="3042741" cy="72270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১৬</a:t>
            </a:r>
            <a:endParaRPr lang="en-BM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28DB471D-C741-4C11-8B75-F7991163AA12}"/>
              </a:ext>
            </a:extLst>
          </p:cNvPr>
          <p:cNvSpPr/>
          <p:nvPr/>
        </p:nvSpPr>
        <p:spPr>
          <a:xfrm rot="19687017">
            <a:off x="3020286" y="4363288"/>
            <a:ext cx="1203176" cy="1239616"/>
          </a:xfrm>
          <a:prstGeom prst="curvedRightArrow">
            <a:avLst>
              <a:gd name="adj1" fmla="val 25000"/>
              <a:gd name="adj2" fmla="val 55989"/>
              <a:gd name="adj3" fmla="val 25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33C1E1C-7F7E-46BD-A7F9-A8284B6948A4}"/>
              </a:ext>
            </a:extLst>
          </p:cNvPr>
          <p:cNvSpPr/>
          <p:nvPr/>
        </p:nvSpPr>
        <p:spPr>
          <a:xfrm rot="20332707">
            <a:off x="4286424" y="3977203"/>
            <a:ext cx="3306291" cy="7227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গ ঘ ঙ</a:t>
            </a:r>
            <a:endParaRPr lang="en-BM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Arrow: Curved Right 23">
            <a:extLst>
              <a:ext uri="{FF2B5EF4-FFF2-40B4-BE49-F238E27FC236}">
                <a16:creationId xmlns:a16="http://schemas.microsoft.com/office/drawing/2014/main" id="{332621A7-670F-46A4-B1A0-87A239CEB0DA}"/>
              </a:ext>
            </a:extLst>
          </p:cNvPr>
          <p:cNvSpPr/>
          <p:nvPr/>
        </p:nvSpPr>
        <p:spPr>
          <a:xfrm rot="19687017">
            <a:off x="3206726" y="5167287"/>
            <a:ext cx="1220817" cy="1399429"/>
          </a:xfrm>
          <a:prstGeom prst="curvedRightArrow">
            <a:avLst>
              <a:gd name="adj1" fmla="val 25000"/>
              <a:gd name="adj2" fmla="val 55989"/>
              <a:gd name="adj3" fmla="val 25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DCCFA68-9983-4CCB-A9E4-D1EBA80248FC}"/>
              </a:ext>
            </a:extLst>
          </p:cNvPr>
          <p:cNvSpPr/>
          <p:nvPr/>
        </p:nvSpPr>
        <p:spPr>
          <a:xfrm rot="20332707">
            <a:off x="4567098" y="4815017"/>
            <a:ext cx="3263763" cy="72270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২০</a:t>
            </a:r>
            <a:endParaRPr lang="en-BM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14684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Beveled 16">
            <a:extLst>
              <a:ext uri="{FF2B5EF4-FFF2-40B4-BE49-F238E27FC236}">
                <a16:creationId xmlns:a16="http://schemas.microsoft.com/office/drawing/2014/main" id="{7BEDEEBB-818B-41C5-8C7B-D5CB3913EB9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679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A7ABD3-A9BA-4852-B5D8-25A4E2F755F2}"/>
              </a:ext>
            </a:extLst>
          </p:cNvPr>
          <p:cNvSpPr/>
          <p:nvPr/>
        </p:nvSpPr>
        <p:spPr>
          <a:xfrm>
            <a:off x="1009798" y="363620"/>
            <a:ext cx="68437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5BA3F78-691D-4F3A-9554-E6E705045F0E}"/>
              </a:ext>
            </a:extLst>
          </p:cNvPr>
          <p:cNvSpPr/>
          <p:nvPr/>
        </p:nvSpPr>
        <p:spPr>
          <a:xfrm>
            <a:off x="3574773" y="5442272"/>
            <a:ext cx="1994454" cy="1139280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dirty="0"/>
          </a:p>
        </p:txBody>
      </p:sp>
      <p:pic>
        <p:nvPicPr>
          <p:cNvPr id="5" name="vlc-record-2020-03-23-17h08m38s-শিশুদের বাংলা বর্ণমালার গান __ Bangla Bornomala Gan __ Bornomalar Gan.mp4-">
            <a:hlinkClick r:id="" action="ppaction://media"/>
            <a:extLst>
              <a:ext uri="{FF2B5EF4-FFF2-40B4-BE49-F238E27FC236}">
                <a16:creationId xmlns:a16="http://schemas.microsoft.com/office/drawing/2014/main" id="{3FB1E746-535B-457E-AC9C-03EB05C9D37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6750" y="1133061"/>
            <a:ext cx="7851222" cy="459311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1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3900B-170C-45A0-8519-59B3D21A0408}"/>
              </a:ext>
            </a:extLst>
          </p:cNvPr>
          <p:cNvSpPr/>
          <p:nvPr/>
        </p:nvSpPr>
        <p:spPr>
          <a:xfrm>
            <a:off x="415036" y="171762"/>
            <a:ext cx="8348441" cy="65144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েছো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বলেছ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BM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0E0D6-C01E-4F5D-8CAA-87BD0FF04737}"/>
              </a:ext>
            </a:extLst>
          </p:cNvPr>
          <p:cNvGrpSpPr/>
          <p:nvPr/>
        </p:nvGrpSpPr>
        <p:grpSpPr>
          <a:xfrm>
            <a:off x="-2192835" y="1472464"/>
            <a:ext cx="1694393" cy="1715795"/>
            <a:chOff x="-1483599" y="4494090"/>
            <a:chExt cx="1694393" cy="1715795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3C5E857-4D57-4C56-BE60-DB105BA53135}"/>
                </a:ext>
              </a:extLst>
            </p:cNvPr>
            <p:cNvSpPr/>
            <p:nvPr/>
          </p:nvSpPr>
          <p:spPr>
            <a:xfrm rot="11946134">
              <a:off x="-1483599" y="5159780"/>
              <a:ext cx="760419" cy="885826"/>
            </a:xfrm>
            <a:custGeom>
              <a:avLst/>
              <a:gdLst>
                <a:gd name="connsiteX0" fmla="*/ 316365 w 760419"/>
                <a:gd name="connsiteY0" fmla="*/ 500063 h 885826"/>
                <a:gd name="connsiteX1" fmla="*/ 173490 w 760419"/>
                <a:gd name="connsiteY1" fmla="*/ 328613 h 885826"/>
                <a:gd name="connsiteX2" fmla="*/ 159202 w 760419"/>
                <a:gd name="connsiteY2" fmla="*/ 271463 h 885826"/>
                <a:gd name="connsiteX3" fmla="*/ 173490 w 760419"/>
                <a:gd name="connsiteY3" fmla="*/ 185738 h 885826"/>
                <a:gd name="connsiteX4" fmla="*/ 287790 w 760419"/>
                <a:gd name="connsiteY4" fmla="*/ 128588 h 885826"/>
                <a:gd name="connsiteX5" fmla="*/ 359227 w 760419"/>
                <a:gd name="connsiteY5" fmla="*/ 142875 h 885826"/>
                <a:gd name="connsiteX6" fmla="*/ 387802 w 760419"/>
                <a:gd name="connsiteY6" fmla="*/ 185738 h 885826"/>
                <a:gd name="connsiteX7" fmla="*/ 373515 w 760419"/>
                <a:gd name="connsiteY7" fmla="*/ 400050 h 885826"/>
                <a:gd name="connsiteX8" fmla="*/ 344940 w 760419"/>
                <a:gd name="connsiteY8" fmla="*/ 485775 h 885826"/>
                <a:gd name="connsiteX9" fmla="*/ 302077 w 760419"/>
                <a:gd name="connsiteY9" fmla="*/ 514350 h 885826"/>
                <a:gd name="connsiteX10" fmla="*/ 244927 w 760419"/>
                <a:gd name="connsiteY10" fmla="*/ 442913 h 885826"/>
                <a:gd name="connsiteX11" fmla="*/ 16327 w 760419"/>
                <a:gd name="connsiteY11" fmla="*/ 428625 h 885826"/>
                <a:gd name="connsiteX12" fmla="*/ 16327 w 760419"/>
                <a:gd name="connsiteY12" fmla="*/ 600075 h 885826"/>
                <a:gd name="connsiteX13" fmla="*/ 73477 w 760419"/>
                <a:gd name="connsiteY13" fmla="*/ 657225 h 885826"/>
                <a:gd name="connsiteX14" fmla="*/ 116340 w 760419"/>
                <a:gd name="connsiteY14" fmla="*/ 671513 h 885826"/>
                <a:gd name="connsiteX15" fmla="*/ 259215 w 760419"/>
                <a:gd name="connsiteY15" fmla="*/ 657225 h 885826"/>
                <a:gd name="connsiteX16" fmla="*/ 316365 w 760419"/>
                <a:gd name="connsiteY16" fmla="*/ 642938 h 885826"/>
                <a:gd name="connsiteX17" fmla="*/ 330652 w 760419"/>
                <a:gd name="connsiteY17" fmla="*/ 528638 h 885826"/>
                <a:gd name="connsiteX18" fmla="*/ 316365 w 760419"/>
                <a:gd name="connsiteY18" fmla="*/ 614363 h 885826"/>
                <a:gd name="connsiteX19" fmla="*/ 330652 w 760419"/>
                <a:gd name="connsiteY19" fmla="*/ 871538 h 885826"/>
                <a:gd name="connsiteX20" fmla="*/ 373515 w 760419"/>
                <a:gd name="connsiteY20" fmla="*/ 885825 h 885826"/>
                <a:gd name="connsiteX21" fmla="*/ 559252 w 760419"/>
                <a:gd name="connsiteY21" fmla="*/ 871538 h 885826"/>
                <a:gd name="connsiteX22" fmla="*/ 544965 w 760419"/>
                <a:gd name="connsiteY22" fmla="*/ 642938 h 885826"/>
                <a:gd name="connsiteX23" fmla="*/ 459240 w 760419"/>
                <a:gd name="connsiteY23" fmla="*/ 557213 h 885826"/>
                <a:gd name="connsiteX24" fmla="*/ 373515 w 760419"/>
                <a:gd name="connsiteY24" fmla="*/ 514350 h 885826"/>
                <a:gd name="connsiteX25" fmla="*/ 702127 w 760419"/>
                <a:gd name="connsiteY25" fmla="*/ 500063 h 885826"/>
                <a:gd name="connsiteX26" fmla="*/ 759277 w 760419"/>
                <a:gd name="connsiteY26" fmla="*/ 471488 h 885826"/>
                <a:gd name="connsiteX27" fmla="*/ 730702 w 760419"/>
                <a:gd name="connsiteY27" fmla="*/ 400050 h 885826"/>
                <a:gd name="connsiteX28" fmla="*/ 573540 w 760419"/>
                <a:gd name="connsiteY28" fmla="*/ 271463 h 885826"/>
                <a:gd name="connsiteX29" fmla="*/ 387802 w 760419"/>
                <a:gd name="connsiteY29" fmla="*/ 285750 h 885826"/>
                <a:gd name="connsiteX30" fmla="*/ 344940 w 760419"/>
                <a:gd name="connsiteY30" fmla="*/ 300038 h 885826"/>
                <a:gd name="connsiteX31" fmla="*/ 373515 w 760419"/>
                <a:gd name="connsiteY31" fmla="*/ 100013 h 885826"/>
                <a:gd name="connsiteX32" fmla="*/ 402090 w 760419"/>
                <a:gd name="connsiteY32" fmla="*/ 57150 h 885826"/>
                <a:gd name="connsiteX33" fmla="*/ 502102 w 760419"/>
                <a:gd name="connsiteY33" fmla="*/ 0 h 885826"/>
                <a:gd name="connsiteX34" fmla="*/ 616402 w 760419"/>
                <a:gd name="connsiteY34" fmla="*/ 42863 h 885826"/>
                <a:gd name="connsiteX35" fmla="*/ 673552 w 760419"/>
                <a:gd name="connsiteY35" fmla="*/ 128588 h 885826"/>
                <a:gd name="connsiteX36" fmla="*/ 659265 w 760419"/>
                <a:gd name="connsiteY36" fmla="*/ 200025 h 885826"/>
                <a:gd name="connsiteX37" fmla="*/ 587827 w 760419"/>
                <a:gd name="connsiteY37" fmla="*/ 228600 h 885826"/>
                <a:gd name="connsiteX38" fmla="*/ 402090 w 760419"/>
                <a:gd name="connsiteY38" fmla="*/ 242888 h 885826"/>
                <a:gd name="connsiteX39" fmla="*/ 416377 w 760419"/>
                <a:gd name="connsiteY39" fmla="*/ 314325 h 8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60419" h="885826">
                  <a:moveTo>
                    <a:pt x="316365" y="500063"/>
                  </a:moveTo>
                  <a:cubicBezTo>
                    <a:pt x="249892" y="433590"/>
                    <a:pt x="209287" y="409157"/>
                    <a:pt x="173490" y="328613"/>
                  </a:cubicBezTo>
                  <a:cubicBezTo>
                    <a:pt x="165515" y="310669"/>
                    <a:pt x="163965" y="290513"/>
                    <a:pt x="159202" y="271463"/>
                  </a:cubicBezTo>
                  <a:cubicBezTo>
                    <a:pt x="163965" y="242888"/>
                    <a:pt x="157421" y="209842"/>
                    <a:pt x="173490" y="185738"/>
                  </a:cubicBezTo>
                  <a:cubicBezTo>
                    <a:pt x="192772" y="156815"/>
                    <a:pt x="253871" y="139894"/>
                    <a:pt x="287790" y="128588"/>
                  </a:cubicBezTo>
                  <a:cubicBezTo>
                    <a:pt x="311602" y="133350"/>
                    <a:pt x="338143" y="130827"/>
                    <a:pt x="359227" y="142875"/>
                  </a:cubicBezTo>
                  <a:cubicBezTo>
                    <a:pt x="374136" y="151395"/>
                    <a:pt x="386849" y="168593"/>
                    <a:pt x="387802" y="185738"/>
                  </a:cubicBezTo>
                  <a:cubicBezTo>
                    <a:pt x="391774" y="257224"/>
                    <a:pt x="383640" y="329174"/>
                    <a:pt x="373515" y="400050"/>
                  </a:cubicBezTo>
                  <a:cubicBezTo>
                    <a:pt x="369255" y="429868"/>
                    <a:pt x="370002" y="469067"/>
                    <a:pt x="344940" y="485775"/>
                  </a:cubicBezTo>
                  <a:lnTo>
                    <a:pt x="302077" y="514350"/>
                  </a:lnTo>
                  <a:cubicBezTo>
                    <a:pt x="283027" y="490538"/>
                    <a:pt x="267877" y="462994"/>
                    <a:pt x="244927" y="442913"/>
                  </a:cubicBezTo>
                  <a:cubicBezTo>
                    <a:pt x="178918" y="385155"/>
                    <a:pt x="94744" y="422090"/>
                    <a:pt x="16327" y="428625"/>
                  </a:cubicBezTo>
                  <a:cubicBezTo>
                    <a:pt x="3955" y="490486"/>
                    <a:pt x="-13208" y="535097"/>
                    <a:pt x="16327" y="600075"/>
                  </a:cubicBezTo>
                  <a:cubicBezTo>
                    <a:pt x="27475" y="624601"/>
                    <a:pt x="51554" y="641566"/>
                    <a:pt x="73477" y="657225"/>
                  </a:cubicBezTo>
                  <a:cubicBezTo>
                    <a:pt x="85732" y="665979"/>
                    <a:pt x="102052" y="666750"/>
                    <a:pt x="116340" y="671513"/>
                  </a:cubicBezTo>
                  <a:cubicBezTo>
                    <a:pt x="163965" y="666750"/>
                    <a:pt x="211833" y="663994"/>
                    <a:pt x="259215" y="657225"/>
                  </a:cubicBezTo>
                  <a:cubicBezTo>
                    <a:pt x="278654" y="654448"/>
                    <a:pt x="306829" y="660103"/>
                    <a:pt x="316365" y="642938"/>
                  </a:cubicBezTo>
                  <a:cubicBezTo>
                    <a:pt x="335012" y="609373"/>
                    <a:pt x="330652" y="567034"/>
                    <a:pt x="330652" y="528638"/>
                  </a:cubicBezTo>
                  <a:cubicBezTo>
                    <a:pt x="330652" y="499669"/>
                    <a:pt x="321127" y="585788"/>
                    <a:pt x="316365" y="614363"/>
                  </a:cubicBezTo>
                  <a:cubicBezTo>
                    <a:pt x="321127" y="700088"/>
                    <a:pt x="312964" y="787522"/>
                    <a:pt x="330652" y="871538"/>
                  </a:cubicBezTo>
                  <a:cubicBezTo>
                    <a:pt x="333755" y="886275"/>
                    <a:pt x="358455" y="885825"/>
                    <a:pt x="373515" y="885825"/>
                  </a:cubicBezTo>
                  <a:cubicBezTo>
                    <a:pt x="435610" y="885825"/>
                    <a:pt x="497340" y="876300"/>
                    <a:pt x="559252" y="871538"/>
                  </a:cubicBezTo>
                  <a:cubicBezTo>
                    <a:pt x="554490" y="795338"/>
                    <a:pt x="556290" y="718442"/>
                    <a:pt x="544965" y="642938"/>
                  </a:cubicBezTo>
                  <a:cubicBezTo>
                    <a:pt x="535142" y="577454"/>
                    <a:pt x="507163" y="584597"/>
                    <a:pt x="459240" y="557213"/>
                  </a:cubicBezTo>
                  <a:cubicBezTo>
                    <a:pt x="381688" y="512898"/>
                    <a:pt x="452101" y="540547"/>
                    <a:pt x="373515" y="514350"/>
                  </a:cubicBezTo>
                  <a:cubicBezTo>
                    <a:pt x="483052" y="509588"/>
                    <a:pt x="593157" y="512171"/>
                    <a:pt x="702127" y="500063"/>
                  </a:cubicBezTo>
                  <a:cubicBezTo>
                    <a:pt x="723295" y="497711"/>
                    <a:pt x="753426" y="491967"/>
                    <a:pt x="759277" y="471488"/>
                  </a:cubicBezTo>
                  <a:cubicBezTo>
                    <a:pt x="766323" y="446828"/>
                    <a:pt x="738812" y="424381"/>
                    <a:pt x="730702" y="400050"/>
                  </a:cubicBezTo>
                  <a:cubicBezTo>
                    <a:pt x="682750" y="256194"/>
                    <a:pt x="745236" y="309618"/>
                    <a:pt x="573540" y="271463"/>
                  </a:cubicBezTo>
                  <a:cubicBezTo>
                    <a:pt x="511627" y="276225"/>
                    <a:pt x="449418" y="278048"/>
                    <a:pt x="387802" y="285750"/>
                  </a:cubicBezTo>
                  <a:cubicBezTo>
                    <a:pt x="372858" y="287618"/>
                    <a:pt x="348207" y="314740"/>
                    <a:pt x="344940" y="300038"/>
                  </a:cubicBezTo>
                  <a:cubicBezTo>
                    <a:pt x="342112" y="287313"/>
                    <a:pt x="355441" y="142184"/>
                    <a:pt x="373515" y="100013"/>
                  </a:cubicBezTo>
                  <a:cubicBezTo>
                    <a:pt x="380279" y="84230"/>
                    <a:pt x="388536" y="67692"/>
                    <a:pt x="402090" y="57150"/>
                  </a:cubicBezTo>
                  <a:cubicBezTo>
                    <a:pt x="432398" y="33577"/>
                    <a:pt x="468765" y="19050"/>
                    <a:pt x="502102" y="0"/>
                  </a:cubicBezTo>
                  <a:cubicBezTo>
                    <a:pt x="545331" y="8646"/>
                    <a:pt x="585187" y="7188"/>
                    <a:pt x="616402" y="42863"/>
                  </a:cubicBezTo>
                  <a:cubicBezTo>
                    <a:pt x="639017" y="68709"/>
                    <a:pt x="673552" y="128588"/>
                    <a:pt x="673552" y="128588"/>
                  </a:cubicBezTo>
                  <a:cubicBezTo>
                    <a:pt x="668790" y="152400"/>
                    <a:pt x="675069" y="181587"/>
                    <a:pt x="659265" y="200025"/>
                  </a:cubicBezTo>
                  <a:cubicBezTo>
                    <a:pt x="642574" y="219498"/>
                    <a:pt x="613125" y="224384"/>
                    <a:pt x="587827" y="228600"/>
                  </a:cubicBezTo>
                  <a:cubicBezTo>
                    <a:pt x="526577" y="238809"/>
                    <a:pt x="464002" y="238125"/>
                    <a:pt x="402090" y="242888"/>
                  </a:cubicBezTo>
                  <a:lnTo>
                    <a:pt x="416377" y="314325"/>
                  </a:ln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9441DF8-53A7-462A-ACF9-05B4498DF66D}"/>
                </a:ext>
              </a:extLst>
            </p:cNvPr>
            <p:cNvSpPr/>
            <p:nvPr/>
          </p:nvSpPr>
          <p:spPr>
            <a:xfrm rot="9306280">
              <a:off x="-994072" y="5324059"/>
              <a:ext cx="760419" cy="885826"/>
            </a:xfrm>
            <a:custGeom>
              <a:avLst/>
              <a:gdLst>
                <a:gd name="connsiteX0" fmla="*/ 316365 w 760419"/>
                <a:gd name="connsiteY0" fmla="*/ 500063 h 885826"/>
                <a:gd name="connsiteX1" fmla="*/ 173490 w 760419"/>
                <a:gd name="connsiteY1" fmla="*/ 328613 h 885826"/>
                <a:gd name="connsiteX2" fmla="*/ 159202 w 760419"/>
                <a:gd name="connsiteY2" fmla="*/ 271463 h 885826"/>
                <a:gd name="connsiteX3" fmla="*/ 173490 w 760419"/>
                <a:gd name="connsiteY3" fmla="*/ 185738 h 885826"/>
                <a:gd name="connsiteX4" fmla="*/ 287790 w 760419"/>
                <a:gd name="connsiteY4" fmla="*/ 128588 h 885826"/>
                <a:gd name="connsiteX5" fmla="*/ 359227 w 760419"/>
                <a:gd name="connsiteY5" fmla="*/ 142875 h 885826"/>
                <a:gd name="connsiteX6" fmla="*/ 387802 w 760419"/>
                <a:gd name="connsiteY6" fmla="*/ 185738 h 885826"/>
                <a:gd name="connsiteX7" fmla="*/ 373515 w 760419"/>
                <a:gd name="connsiteY7" fmla="*/ 400050 h 885826"/>
                <a:gd name="connsiteX8" fmla="*/ 344940 w 760419"/>
                <a:gd name="connsiteY8" fmla="*/ 485775 h 885826"/>
                <a:gd name="connsiteX9" fmla="*/ 302077 w 760419"/>
                <a:gd name="connsiteY9" fmla="*/ 514350 h 885826"/>
                <a:gd name="connsiteX10" fmla="*/ 244927 w 760419"/>
                <a:gd name="connsiteY10" fmla="*/ 442913 h 885826"/>
                <a:gd name="connsiteX11" fmla="*/ 16327 w 760419"/>
                <a:gd name="connsiteY11" fmla="*/ 428625 h 885826"/>
                <a:gd name="connsiteX12" fmla="*/ 16327 w 760419"/>
                <a:gd name="connsiteY12" fmla="*/ 600075 h 885826"/>
                <a:gd name="connsiteX13" fmla="*/ 73477 w 760419"/>
                <a:gd name="connsiteY13" fmla="*/ 657225 h 885826"/>
                <a:gd name="connsiteX14" fmla="*/ 116340 w 760419"/>
                <a:gd name="connsiteY14" fmla="*/ 671513 h 885826"/>
                <a:gd name="connsiteX15" fmla="*/ 259215 w 760419"/>
                <a:gd name="connsiteY15" fmla="*/ 657225 h 885826"/>
                <a:gd name="connsiteX16" fmla="*/ 316365 w 760419"/>
                <a:gd name="connsiteY16" fmla="*/ 642938 h 885826"/>
                <a:gd name="connsiteX17" fmla="*/ 330652 w 760419"/>
                <a:gd name="connsiteY17" fmla="*/ 528638 h 885826"/>
                <a:gd name="connsiteX18" fmla="*/ 316365 w 760419"/>
                <a:gd name="connsiteY18" fmla="*/ 614363 h 885826"/>
                <a:gd name="connsiteX19" fmla="*/ 330652 w 760419"/>
                <a:gd name="connsiteY19" fmla="*/ 871538 h 885826"/>
                <a:gd name="connsiteX20" fmla="*/ 373515 w 760419"/>
                <a:gd name="connsiteY20" fmla="*/ 885825 h 885826"/>
                <a:gd name="connsiteX21" fmla="*/ 559252 w 760419"/>
                <a:gd name="connsiteY21" fmla="*/ 871538 h 885826"/>
                <a:gd name="connsiteX22" fmla="*/ 544965 w 760419"/>
                <a:gd name="connsiteY22" fmla="*/ 642938 h 885826"/>
                <a:gd name="connsiteX23" fmla="*/ 459240 w 760419"/>
                <a:gd name="connsiteY23" fmla="*/ 557213 h 885826"/>
                <a:gd name="connsiteX24" fmla="*/ 373515 w 760419"/>
                <a:gd name="connsiteY24" fmla="*/ 514350 h 885826"/>
                <a:gd name="connsiteX25" fmla="*/ 702127 w 760419"/>
                <a:gd name="connsiteY25" fmla="*/ 500063 h 885826"/>
                <a:gd name="connsiteX26" fmla="*/ 759277 w 760419"/>
                <a:gd name="connsiteY26" fmla="*/ 471488 h 885826"/>
                <a:gd name="connsiteX27" fmla="*/ 730702 w 760419"/>
                <a:gd name="connsiteY27" fmla="*/ 400050 h 885826"/>
                <a:gd name="connsiteX28" fmla="*/ 573540 w 760419"/>
                <a:gd name="connsiteY28" fmla="*/ 271463 h 885826"/>
                <a:gd name="connsiteX29" fmla="*/ 387802 w 760419"/>
                <a:gd name="connsiteY29" fmla="*/ 285750 h 885826"/>
                <a:gd name="connsiteX30" fmla="*/ 344940 w 760419"/>
                <a:gd name="connsiteY30" fmla="*/ 300038 h 885826"/>
                <a:gd name="connsiteX31" fmla="*/ 373515 w 760419"/>
                <a:gd name="connsiteY31" fmla="*/ 100013 h 885826"/>
                <a:gd name="connsiteX32" fmla="*/ 402090 w 760419"/>
                <a:gd name="connsiteY32" fmla="*/ 57150 h 885826"/>
                <a:gd name="connsiteX33" fmla="*/ 502102 w 760419"/>
                <a:gd name="connsiteY33" fmla="*/ 0 h 885826"/>
                <a:gd name="connsiteX34" fmla="*/ 616402 w 760419"/>
                <a:gd name="connsiteY34" fmla="*/ 42863 h 885826"/>
                <a:gd name="connsiteX35" fmla="*/ 673552 w 760419"/>
                <a:gd name="connsiteY35" fmla="*/ 128588 h 885826"/>
                <a:gd name="connsiteX36" fmla="*/ 659265 w 760419"/>
                <a:gd name="connsiteY36" fmla="*/ 200025 h 885826"/>
                <a:gd name="connsiteX37" fmla="*/ 587827 w 760419"/>
                <a:gd name="connsiteY37" fmla="*/ 228600 h 885826"/>
                <a:gd name="connsiteX38" fmla="*/ 402090 w 760419"/>
                <a:gd name="connsiteY38" fmla="*/ 242888 h 885826"/>
                <a:gd name="connsiteX39" fmla="*/ 416377 w 760419"/>
                <a:gd name="connsiteY39" fmla="*/ 314325 h 8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60419" h="885826">
                  <a:moveTo>
                    <a:pt x="316365" y="500063"/>
                  </a:moveTo>
                  <a:cubicBezTo>
                    <a:pt x="249892" y="433590"/>
                    <a:pt x="209287" y="409157"/>
                    <a:pt x="173490" y="328613"/>
                  </a:cubicBezTo>
                  <a:cubicBezTo>
                    <a:pt x="165515" y="310669"/>
                    <a:pt x="163965" y="290513"/>
                    <a:pt x="159202" y="271463"/>
                  </a:cubicBezTo>
                  <a:cubicBezTo>
                    <a:pt x="163965" y="242888"/>
                    <a:pt x="157421" y="209842"/>
                    <a:pt x="173490" y="185738"/>
                  </a:cubicBezTo>
                  <a:cubicBezTo>
                    <a:pt x="192772" y="156815"/>
                    <a:pt x="253871" y="139894"/>
                    <a:pt x="287790" y="128588"/>
                  </a:cubicBezTo>
                  <a:cubicBezTo>
                    <a:pt x="311602" y="133350"/>
                    <a:pt x="338143" y="130827"/>
                    <a:pt x="359227" y="142875"/>
                  </a:cubicBezTo>
                  <a:cubicBezTo>
                    <a:pt x="374136" y="151395"/>
                    <a:pt x="386849" y="168593"/>
                    <a:pt x="387802" y="185738"/>
                  </a:cubicBezTo>
                  <a:cubicBezTo>
                    <a:pt x="391774" y="257224"/>
                    <a:pt x="383640" y="329174"/>
                    <a:pt x="373515" y="400050"/>
                  </a:cubicBezTo>
                  <a:cubicBezTo>
                    <a:pt x="369255" y="429868"/>
                    <a:pt x="370002" y="469067"/>
                    <a:pt x="344940" y="485775"/>
                  </a:cubicBezTo>
                  <a:lnTo>
                    <a:pt x="302077" y="514350"/>
                  </a:lnTo>
                  <a:cubicBezTo>
                    <a:pt x="283027" y="490538"/>
                    <a:pt x="267877" y="462994"/>
                    <a:pt x="244927" y="442913"/>
                  </a:cubicBezTo>
                  <a:cubicBezTo>
                    <a:pt x="178918" y="385155"/>
                    <a:pt x="94744" y="422090"/>
                    <a:pt x="16327" y="428625"/>
                  </a:cubicBezTo>
                  <a:cubicBezTo>
                    <a:pt x="3955" y="490486"/>
                    <a:pt x="-13208" y="535097"/>
                    <a:pt x="16327" y="600075"/>
                  </a:cubicBezTo>
                  <a:cubicBezTo>
                    <a:pt x="27475" y="624601"/>
                    <a:pt x="51554" y="641566"/>
                    <a:pt x="73477" y="657225"/>
                  </a:cubicBezTo>
                  <a:cubicBezTo>
                    <a:pt x="85732" y="665979"/>
                    <a:pt x="102052" y="666750"/>
                    <a:pt x="116340" y="671513"/>
                  </a:cubicBezTo>
                  <a:cubicBezTo>
                    <a:pt x="163965" y="666750"/>
                    <a:pt x="211833" y="663994"/>
                    <a:pt x="259215" y="657225"/>
                  </a:cubicBezTo>
                  <a:cubicBezTo>
                    <a:pt x="278654" y="654448"/>
                    <a:pt x="306829" y="660103"/>
                    <a:pt x="316365" y="642938"/>
                  </a:cubicBezTo>
                  <a:cubicBezTo>
                    <a:pt x="335012" y="609373"/>
                    <a:pt x="330652" y="567034"/>
                    <a:pt x="330652" y="528638"/>
                  </a:cubicBezTo>
                  <a:cubicBezTo>
                    <a:pt x="330652" y="499669"/>
                    <a:pt x="321127" y="585788"/>
                    <a:pt x="316365" y="614363"/>
                  </a:cubicBezTo>
                  <a:cubicBezTo>
                    <a:pt x="321127" y="700088"/>
                    <a:pt x="312964" y="787522"/>
                    <a:pt x="330652" y="871538"/>
                  </a:cubicBezTo>
                  <a:cubicBezTo>
                    <a:pt x="333755" y="886275"/>
                    <a:pt x="358455" y="885825"/>
                    <a:pt x="373515" y="885825"/>
                  </a:cubicBezTo>
                  <a:cubicBezTo>
                    <a:pt x="435610" y="885825"/>
                    <a:pt x="497340" y="876300"/>
                    <a:pt x="559252" y="871538"/>
                  </a:cubicBezTo>
                  <a:cubicBezTo>
                    <a:pt x="554490" y="795338"/>
                    <a:pt x="556290" y="718442"/>
                    <a:pt x="544965" y="642938"/>
                  </a:cubicBezTo>
                  <a:cubicBezTo>
                    <a:pt x="535142" y="577454"/>
                    <a:pt x="507163" y="584597"/>
                    <a:pt x="459240" y="557213"/>
                  </a:cubicBezTo>
                  <a:cubicBezTo>
                    <a:pt x="381688" y="512898"/>
                    <a:pt x="452101" y="540547"/>
                    <a:pt x="373515" y="514350"/>
                  </a:cubicBezTo>
                  <a:cubicBezTo>
                    <a:pt x="483052" y="509588"/>
                    <a:pt x="593157" y="512171"/>
                    <a:pt x="702127" y="500063"/>
                  </a:cubicBezTo>
                  <a:cubicBezTo>
                    <a:pt x="723295" y="497711"/>
                    <a:pt x="753426" y="491967"/>
                    <a:pt x="759277" y="471488"/>
                  </a:cubicBezTo>
                  <a:cubicBezTo>
                    <a:pt x="766323" y="446828"/>
                    <a:pt x="738812" y="424381"/>
                    <a:pt x="730702" y="400050"/>
                  </a:cubicBezTo>
                  <a:cubicBezTo>
                    <a:pt x="682750" y="256194"/>
                    <a:pt x="745236" y="309618"/>
                    <a:pt x="573540" y="271463"/>
                  </a:cubicBezTo>
                  <a:cubicBezTo>
                    <a:pt x="511627" y="276225"/>
                    <a:pt x="449418" y="278048"/>
                    <a:pt x="387802" y="285750"/>
                  </a:cubicBezTo>
                  <a:cubicBezTo>
                    <a:pt x="372858" y="287618"/>
                    <a:pt x="348207" y="314740"/>
                    <a:pt x="344940" y="300038"/>
                  </a:cubicBezTo>
                  <a:cubicBezTo>
                    <a:pt x="342112" y="287313"/>
                    <a:pt x="355441" y="142184"/>
                    <a:pt x="373515" y="100013"/>
                  </a:cubicBezTo>
                  <a:cubicBezTo>
                    <a:pt x="380279" y="84230"/>
                    <a:pt x="388536" y="67692"/>
                    <a:pt x="402090" y="57150"/>
                  </a:cubicBezTo>
                  <a:cubicBezTo>
                    <a:pt x="432398" y="33577"/>
                    <a:pt x="468765" y="19050"/>
                    <a:pt x="502102" y="0"/>
                  </a:cubicBezTo>
                  <a:cubicBezTo>
                    <a:pt x="545331" y="8646"/>
                    <a:pt x="585187" y="7188"/>
                    <a:pt x="616402" y="42863"/>
                  </a:cubicBezTo>
                  <a:cubicBezTo>
                    <a:pt x="639017" y="68709"/>
                    <a:pt x="673552" y="128588"/>
                    <a:pt x="673552" y="128588"/>
                  </a:cubicBezTo>
                  <a:cubicBezTo>
                    <a:pt x="668790" y="152400"/>
                    <a:pt x="675069" y="181587"/>
                    <a:pt x="659265" y="200025"/>
                  </a:cubicBezTo>
                  <a:cubicBezTo>
                    <a:pt x="642574" y="219498"/>
                    <a:pt x="613125" y="224384"/>
                    <a:pt x="587827" y="228600"/>
                  </a:cubicBezTo>
                  <a:cubicBezTo>
                    <a:pt x="526577" y="238809"/>
                    <a:pt x="464002" y="238125"/>
                    <a:pt x="402090" y="242888"/>
                  </a:cubicBezTo>
                  <a:lnTo>
                    <a:pt x="416377" y="314325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CE8CFA5-8DF5-42BC-A4F9-7CB5086EDEEC}"/>
                </a:ext>
              </a:extLst>
            </p:cNvPr>
            <p:cNvSpPr/>
            <p:nvPr/>
          </p:nvSpPr>
          <p:spPr>
            <a:xfrm>
              <a:off x="-683882" y="4700483"/>
              <a:ext cx="760419" cy="885826"/>
            </a:xfrm>
            <a:custGeom>
              <a:avLst/>
              <a:gdLst>
                <a:gd name="connsiteX0" fmla="*/ 316365 w 760419"/>
                <a:gd name="connsiteY0" fmla="*/ 500063 h 885826"/>
                <a:gd name="connsiteX1" fmla="*/ 173490 w 760419"/>
                <a:gd name="connsiteY1" fmla="*/ 328613 h 885826"/>
                <a:gd name="connsiteX2" fmla="*/ 159202 w 760419"/>
                <a:gd name="connsiteY2" fmla="*/ 271463 h 885826"/>
                <a:gd name="connsiteX3" fmla="*/ 173490 w 760419"/>
                <a:gd name="connsiteY3" fmla="*/ 185738 h 885826"/>
                <a:gd name="connsiteX4" fmla="*/ 287790 w 760419"/>
                <a:gd name="connsiteY4" fmla="*/ 128588 h 885826"/>
                <a:gd name="connsiteX5" fmla="*/ 359227 w 760419"/>
                <a:gd name="connsiteY5" fmla="*/ 142875 h 885826"/>
                <a:gd name="connsiteX6" fmla="*/ 387802 w 760419"/>
                <a:gd name="connsiteY6" fmla="*/ 185738 h 885826"/>
                <a:gd name="connsiteX7" fmla="*/ 373515 w 760419"/>
                <a:gd name="connsiteY7" fmla="*/ 400050 h 885826"/>
                <a:gd name="connsiteX8" fmla="*/ 344940 w 760419"/>
                <a:gd name="connsiteY8" fmla="*/ 485775 h 885826"/>
                <a:gd name="connsiteX9" fmla="*/ 302077 w 760419"/>
                <a:gd name="connsiteY9" fmla="*/ 514350 h 885826"/>
                <a:gd name="connsiteX10" fmla="*/ 244927 w 760419"/>
                <a:gd name="connsiteY10" fmla="*/ 442913 h 885826"/>
                <a:gd name="connsiteX11" fmla="*/ 16327 w 760419"/>
                <a:gd name="connsiteY11" fmla="*/ 428625 h 885826"/>
                <a:gd name="connsiteX12" fmla="*/ 16327 w 760419"/>
                <a:gd name="connsiteY12" fmla="*/ 600075 h 885826"/>
                <a:gd name="connsiteX13" fmla="*/ 73477 w 760419"/>
                <a:gd name="connsiteY13" fmla="*/ 657225 h 885826"/>
                <a:gd name="connsiteX14" fmla="*/ 116340 w 760419"/>
                <a:gd name="connsiteY14" fmla="*/ 671513 h 885826"/>
                <a:gd name="connsiteX15" fmla="*/ 259215 w 760419"/>
                <a:gd name="connsiteY15" fmla="*/ 657225 h 885826"/>
                <a:gd name="connsiteX16" fmla="*/ 316365 w 760419"/>
                <a:gd name="connsiteY16" fmla="*/ 642938 h 885826"/>
                <a:gd name="connsiteX17" fmla="*/ 330652 w 760419"/>
                <a:gd name="connsiteY17" fmla="*/ 528638 h 885826"/>
                <a:gd name="connsiteX18" fmla="*/ 316365 w 760419"/>
                <a:gd name="connsiteY18" fmla="*/ 614363 h 885826"/>
                <a:gd name="connsiteX19" fmla="*/ 330652 w 760419"/>
                <a:gd name="connsiteY19" fmla="*/ 871538 h 885826"/>
                <a:gd name="connsiteX20" fmla="*/ 373515 w 760419"/>
                <a:gd name="connsiteY20" fmla="*/ 885825 h 885826"/>
                <a:gd name="connsiteX21" fmla="*/ 559252 w 760419"/>
                <a:gd name="connsiteY21" fmla="*/ 871538 h 885826"/>
                <a:gd name="connsiteX22" fmla="*/ 544965 w 760419"/>
                <a:gd name="connsiteY22" fmla="*/ 642938 h 885826"/>
                <a:gd name="connsiteX23" fmla="*/ 459240 w 760419"/>
                <a:gd name="connsiteY23" fmla="*/ 557213 h 885826"/>
                <a:gd name="connsiteX24" fmla="*/ 373515 w 760419"/>
                <a:gd name="connsiteY24" fmla="*/ 514350 h 885826"/>
                <a:gd name="connsiteX25" fmla="*/ 702127 w 760419"/>
                <a:gd name="connsiteY25" fmla="*/ 500063 h 885826"/>
                <a:gd name="connsiteX26" fmla="*/ 759277 w 760419"/>
                <a:gd name="connsiteY26" fmla="*/ 471488 h 885826"/>
                <a:gd name="connsiteX27" fmla="*/ 730702 w 760419"/>
                <a:gd name="connsiteY27" fmla="*/ 400050 h 885826"/>
                <a:gd name="connsiteX28" fmla="*/ 573540 w 760419"/>
                <a:gd name="connsiteY28" fmla="*/ 271463 h 885826"/>
                <a:gd name="connsiteX29" fmla="*/ 387802 w 760419"/>
                <a:gd name="connsiteY29" fmla="*/ 285750 h 885826"/>
                <a:gd name="connsiteX30" fmla="*/ 344940 w 760419"/>
                <a:gd name="connsiteY30" fmla="*/ 300038 h 885826"/>
                <a:gd name="connsiteX31" fmla="*/ 373515 w 760419"/>
                <a:gd name="connsiteY31" fmla="*/ 100013 h 885826"/>
                <a:gd name="connsiteX32" fmla="*/ 402090 w 760419"/>
                <a:gd name="connsiteY32" fmla="*/ 57150 h 885826"/>
                <a:gd name="connsiteX33" fmla="*/ 502102 w 760419"/>
                <a:gd name="connsiteY33" fmla="*/ 0 h 885826"/>
                <a:gd name="connsiteX34" fmla="*/ 616402 w 760419"/>
                <a:gd name="connsiteY34" fmla="*/ 42863 h 885826"/>
                <a:gd name="connsiteX35" fmla="*/ 673552 w 760419"/>
                <a:gd name="connsiteY35" fmla="*/ 128588 h 885826"/>
                <a:gd name="connsiteX36" fmla="*/ 659265 w 760419"/>
                <a:gd name="connsiteY36" fmla="*/ 200025 h 885826"/>
                <a:gd name="connsiteX37" fmla="*/ 587827 w 760419"/>
                <a:gd name="connsiteY37" fmla="*/ 228600 h 885826"/>
                <a:gd name="connsiteX38" fmla="*/ 402090 w 760419"/>
                <a:gd name="connsiteY38" fmla="*/ 242888 h 885826"/>
                <a:gd name="connsiteX39" fmla="*/ 416377 w 760419"/>
                <a:gd name="connsiteY39" fmla="*/ 314325 h 8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60419" h="885826">
                  <a:moveTo>
                    <a:pt x="316365" y="500063"/>
                  </a:moveTo>
                  <a:cubicBezTo>
                    <a:pt x="249892" y="433590"/>
                    <a:pt x="209287" y="409157"/>
                    <a:pt x="173490" y="328613"/>
                  </a:cubicBezTo>
                  <a:cubicBezTo>
                    <a:pt x="165515" y="310669"/>
                    <a:pt x="163965" y="290513"/>
                    <a:pt x="159202" y="271463"/>
                  </a:cubicBezTo>
                  <a:cubicBezTo>
                    <a:pt x="163965" y="242888"/>
                    <a:pt x="157421" y="209842"/>
                    <a:pt x="173490" y="185738"/>
                  </a:cubicBezTo>
                  <a:cubicBezTo>
                    <a:pt x="192772" y="156815"/>
                    <a:pt x="253871" y="139894"/>
                    <a:pt x="287790" y="128588"/>
                  </a:cubicBezTo>
                  <a:cubicBezTo>
                    <a:pt x="311602" y="133350"/>
                    <a:pt x="338143" y="130827"/>
                    <a:pt x="359227" y="142875"/>
                  </a:cubicBezTo>
                  <a:cubicBezTo>
                    <a:pt x="374136" y="151395"/>
                    <a:pt x="386849" y="168593"/>
                    <a:pt x="387802" y="185738"/>
                  </a:cubicBezTo>
                  <a:cubicBezTo>
                    <a:pt x="391774" y="257224"/>
                    <a:pt x="383640" y="329174"/>
                    <a:pt x="373515" y="400050"/>
                  </a:cubicBezTo>
                  <a:cubicBezTo>
                    <a:pt x="369255" y="429868"/>
                    <a:pt x="370002" y="469067"/>
                    <a:pt x="344940" y="485775"/>
                  </a:cubicBezTo>
                  <a:lnTo>
                    <a:pt x="302077" y="514350"/>
                  </a:lnTo>
                  <a:cubicBezTo>
                    <a:pt x="283027" y="490538"/>
                    <a:pt x="267877" y="462994"/>
                    <a:pt x="244927" y="442913"/>
                  </a:cubicBezTo>
                  <a:cubicBezTo>
                    <a:pt x="178918" y="385155"/>
                    <a:pt x="94744" y="422090"/>
                    <a:pt x="16327" y="428625"/>
                  </a:cubicBezTo>
                  <a:cubicBezTo>
                    <a:pt x="3955" y="490486"/>
                    <a:pt x="-13208" y="535097"/>
                    <a:pt x="16327" y="600075"/>
                  </a:cubicBezTo>
                  <a:cubicBezTo>
                    <a:pt x="27475" y="624601"/>
                    <a:pt x="51554" y="641566"/>
                    <a:pt x="73477" y="657225"/>
                  </a:cubicBezTo>
                  <a:cubicBezTo>
                    <a:pt x="85732" y="665979"/>
                    <a:pt x="102052" y="666750"/>
                    <a:pt x="116340" y="671513"/>
                  </a:cubicBezTo>
                  <a:cubicBezTo>
                    <a:pt x="163965" y="666750"/>
                    <a:pt x="211833" y="663994"/>
                    <a:pt x="259215" y="657225"/>
                  </a:cubicBezTo>
                  <a:cubicBezTo>
                    <a:pt x="278654" y="654448"/>
                    <a:pt x="306829" y="660103"/>
                    <a:pt x="316365" y="642938"/>
                  </a:cubicBezTo>
                  <a:cubicBezTo>
                    <a:pt x="335012" y="609373"/>
                    <a:pt x="330652" y="567034"/>
                    <a:pt x="330652" y="528638"/>
                  </a:cubicBezTo>
                  <a:cubicBezTo>
                    <a:pt x="330652" y="499669"/>
                    <a:pt x="321127" y="585788"/>
                    <a:pt x="316365" y="614363"/>
                  </a:cubicBezTo>
                  <a:cubicBezTo>
                    <a:pt x="321127" y="700088"/>
                    <a:pt x="312964" y="787522"/>
                    <a:pt x="330652" y="871538"/>
                  </a:cubicBezTo>
                  <a:cubicBezTo>
                    <a:pt x="333755" y="886275"/>
                    <a:pt x="358455" y="885825"/>
                    <a:pt x="373515" y="885825"/>
                  </a:cubicBezTo>
                  <a:cubicBezTo>
                    <a:pt x="435610" y="885825"/>
                    <a:pt x="497340" y="876300"/>
                    <a:pt x="559252" y="871538"/>
                  </a:cubicBezTo>
                  <a:cubicBezTo>
                    <a:pt x="554490" y="795338"/>
                    <a:pt x="556290" y="718442"/>
                    <a:pt x="544965" y="642938"/>
                  </a:cubicBezTo>
                  <a:cubicBezTo>
                    <a:pt x="535142" y="577454"/>
                    <a:pt x="507163" y="584597"/>
                    <a:pt x="459240" y="557213"/>
                  </a:cubicBezTo>
                  <a:cubicBezTo>
                    <a:pt x="381688" y="512898"/>
                    <a:pt x="452101" y="540547"/>
                    <a:pt x="373515" y="514350"/>
                  </a:cubicBezTo>
                  <a:cubicBezTo>
                    <a:pt x="483052" y="509588"/>
                    <a:pt x="593157" y="512171"/>
                    <a:pt x="702127" y="500063"/>
                  </a:cubicBezTo>
                  <a:cubicBezTo>
                    <a:pt x="723295" y="497711"/>
                    <a:pt x="753426" y="491967"/>
                    <a:pt x="759277" y="471488"/>
                  </a:cubicBezTo>
                  <a:cubicBezTo>
                    <a:pt x="766323" y="446828"/>
                    <a:pt x="738812" y="424381"/>
                    <a:pt x="730702" y="400050"/>
                  </a:cubicBezTo>
                  <a:cubicBezTo>
                    <a:pt x="682750" y="256194"/>
                    <a:pt x="745236" y="309618"/>
                    <a:pt x="573540" y="271463"/>
                  </a:cubicBezTo>
                  <a:cubicBezTo>
                    <a:pt x="511627" y="276225"/>
                    <a:pt x="449418" y="278048"/>
                    <a:pt x="387802" y="285750"/>
                  </a:cubicBezTo>
                  <a:cubicBezTo>
                    <a:pt x="372858" y="287618"/>
                    <a:pt x="348207" y="314740"/>
                    <a:pt x="344940" y="300038"/>
                  </a:cubicBezTo>
                  <a:cubicBezTo>
                    <a:pt x="342112" y="287313"/>
                    <a:pt x="355441" y="142184"/>
                    <a:pt x="373515" y="100013"/>
                  </a:cubicBezTo>
                  <a:cubicBezTo>
                    <a:pt x="380279" y="84230"/>
                    <a:pt x="388536" y="67692"/>
                    <a:pt x="402090" y="57150"/>
                  </a:cubicBezTo>
                  <a:cubicBezTo>
                    <a:pt x="432398" y="33577"/>
                    <a:pt x="468765" y="19050"/>
                    <a:pt x="502102" y="0"/>
                  </a:cubicBezTo>
                  <a:cubicBezTo>
                    <a:pt x="545331" y="8646"/>
                    <a:pt x="585187" y="7188"/>
                    <a:pt x="616402" y="42863"/>
                  </a:cubicBezTo>
                  <a:cubicBezTo>
                    <a:pt x="639017" y="68709"/>
                    <a:pt x="673552" y="128588"/>
                    <a:pt x="673552" y="128588"/>
                  </a:cubicBezTo>
                  <a:cubicBezTo>
                    <a:pt x="668790" y="152400"/>
                    <a:pt x="675069" y="181587"/>
                    <a:pt x="659265" y="200025"/>
                  </a:cubicBezTo>
                  <a:cubicBezTo>
                    <a:pt x="642574" y="219498"/>
                    <a:pt x="613125" y="224384"/>
                    <a:pt x="587827" y="228600"/>
                  </a:cubicBezTo>
                  <a:cubicBezTo>
                    <a:pt x="526577" y="238809"/>
                    <a:pt x="464002" y="238125"/>
                    <a:pt x="402090" y="242888"/>
                  </a:cubicBezTo>
                  <a:lnTo>
                    <a:pt x="416377" y="314325"/>
                  </a:lnTo>
                </a:path>
              </a:pathLst>
            </a:custGeom>
            <a:solidFill>
              <a:srgbClr val="28D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9E8ACC3-63C1-4465-B4BE-EF21DDE99621}"/>
                </a:ext>
              </a:extLst>
            </p:cNvPr>
            <p:cNvSpPr/>
            <p:nvPr/>
          </p:nvSpPr>
          <p:spPr>
            <a:xfrm>
              <a:off x="-1013681" y="4494090"/>
              <a:ext cx="760419" cy="885826"/>
            </a:xfrm>
            <a:custGeom>
              <a:avLst/>
              <a:gdLst>
                <a:gd name="connsiteX0" fmla="*/ 316365 w 760419"/>
                <a:gd name="connsiteY0" fmla="*/ 500063 h 885826"/>
                <a:gd name="connsiteX1" fmla="*/ 173490 w 760419"/>
                <a:gd name="connsiteY1" fmla="*/ 328613 h 885826"/>
                <a:gd name="connsiteX2" fmla="*/ 159202 w 760419"/>
                <a:gd name="connsiteY2" fmla="*/ 271463 h 885826"/>
                <a:gd name="connsiteX3" fmla="*/ 173490 w 760419"/>
                <a:gd name="connsiteY3" fmla="*/ 185738 h 885826"/>
                <a:gd name="connsiteX4" fmla="*/ 287790 w 760419"/>
                <a:gd name="connsiteY4" fmla="*/ 128588 h 885826"/>
                <a:gd name="connsiteX5" fmla="*/ 359227 w 760419"/>
                <a:gd name="connsiteY5" fmla="*/ 142875 h 885826"/>
                <a:gd name="connsiteX6" fmla="*/ 387802 w 760419"/>
                <a:gd name="connsiteY6" fmla="*/ 185738 h 885826"/>
                <a:gd name="connsiteX7" fmla="*/ 373515 w 760419"/>
                <a:gd name="connsiteY7" fmla="*/ 400050 h 885826"/>
                <a:gd name="connsiteX8" fmla="*/ 344940 w 760419"/>
                <a:gd name="connsiteY8" fmla="*/ 485775 h 885826"/>
                <a:gd name="connsiteX9" fmla="*/ 302077 w 760419"/>
                <a:gd name="connsiteY9" fmla="*/ 514350 h 885826"/>
                <a:gd name="connsiteX10" fmla="*/ 244927 w 760419"/>
                <a:gd name="connsiteY10" fmla="*/ 442913 h 885826"/>
                <a:gd name="connsiteX11" fmla="*/ 16327 w 760419"/>
                <a:gd name="connsiteY11" fmla="*/ 428625 h 885826"/>
                <a:gd name="connsiteX12" fmla="*/ 16327 w 760419"/>
                <a:gd name="connsiteY12" fmla="*/ 600075 h 885826"/>
                <a:gd name="connsiteX13" fmla="*/ 73477 w 760419"/>
                <a:gd name="connsiteY13" fmla="*/ 657225 h 885826"/>
                <a:gd name="connsiteX14" fmla="*/ 116340 w 760419"/>
                <a:gd name="connsiteY14" fmla="*/ 671513 h 885826"/>
                <a:gd name="connsiteX15" fmla="*/ 259215 w 760419"/>
                <a:gd name="connsiteY15" fmla="*/ 657225 h 885826"/>
                <a:gd name="connsiteX16" fmla="*/ 316365 w 760419"/>
                <a:gd name="connsiteY16" fmla="*/ 642938 h 885826"/>
                <a:gd name="connsiteX17" fmla="*/ 330652 w 760419"/>
                <a:gd name="connsiteY17" fmla="*/ 528638 h 885826"/>
                <a:gd name="connsiteX18" fmla="*/ 316365 w 760419"/>
                <a:gd name="connsiteY18" fmla="*/ 614363 h 885826"/>
                <a:gd name="connsiteX19" fmla="*/ 330652 w 760419"/>
                <a:gd name="connsiteY19" fmla="*/ 871538 h 885826"/>
                <a:gd name="connsiteX20" fmla="*/ 373515 w 760419"/>
                <a:gd name="connsiteY20" fmla="*/ 885825 h 885826"/>
                <a:gd name="connsiteX21" fmla="*/ 559252 w 760419"/>
                <a:gd name="connsiteY21" fmla="*/ 871538 h 885826"/>
                <a:gd name="connsiteX22" fmla="*/ 544965 w 760419"/>
                <a:gd name="connsiteY22" fmla="*/ 642938 h 885826"/>
                <a:gd name="connsiteX23" fmla="*/ 459240 w 760419"/>
                <a:gd name="connsiteY23" fmla="*/ 557213 h 885826"/>
                <a:gd name="connsiteX24" fmla="*/ 373515 w 760419"/>
                <a:gd name="connsiteY24" fmla="*/ 514350 h 885826"/>
                <a:gd name="connsiteX25" fmla="*/ 702127 w 760419"/>
                <a:gd name="connsiteY25" fmla="*/ 500063 h 885826"/>
                <a:gd name="connsiteX26" fmla="*/ 759277 w 760419"/>
                <a:gd name="connsiteY26" fmla="*/ 471488 h 885826"/>
                <a:gd name="connsiteX27" fmla="*/ 730702 w 760419"/>
                <a:gd name="connsiteY27" fmla="*/ 400050 h 885826"/>
                <a:gd name="connsiteX28" fmla="*/ 573540 w 760419"/>
                <a:gd name="connsiteY28" fmla="*/ 271463 h 885826"/>
                <a:gd name="connsiteX29" fmla="*/ 387802 w 760419"/>
                <a:gd name="connsiteY29" fmla="*/ 285750 h 885826"/>
                <a:gd name="connsiteX30" fmla="*/ 344940 w 760419"/>
                <a:gd name="connsiteY30" fmla="*/ 300038 h 885826"/>
                <a:gd name="connsiteX31" fmla="*/ 373515 w 760419"/>
                <a:gd name="connsiteY31" fmla="*/ 100013 h 885826"/>
                <a:gd name="connsiteX32" fmla="*/ 402090 w 760419"/>
                <a:gd name="connsiteY32" fmla="*/ 57150 h 885826"/>
                <a:gd name="connsiteX33" fmla="*/ 502102 w 760419"/>
                <a:gd name="connsiteY33" fmla="*/ 0 h 885826"/>
                <a:gd name="connsiteX34" fmla="*/ 616402 w 760419"/>
                <a:gd name="connsiteY34" fmla="*/ 42863 h 885826"/>
                <a:gd name="connsiteX35" fmla="*/ 673552 w 760419"/>
                <a:gd name="connsiteY35" fmla="*/ 128588 h 885826"/>
                <a:gd name="connsiteX36" fmla="*/ 659265 w 760419"/>
                <a:gd name="connsiteY36" fmla="*/ 200025 h 885826"/>
                <a:gd name="connsiteX37" fmla="*/ 587827 w 760419"/>
                <a:gd name="connsiteY37" fmla="*/ 228600 h 885826"/>
                <a:gd name="connsiteX38" fmla="*/ 402090 w 760419"/>
                <a:gd name="connsiteY38" fmla="*/ 242888 h 885826"/>
                <a:gd name="connsiteX39" fmla="*/ 416377 w 760419"/>
                <a:gd name="connsiteY39" fmla="*/ 314325 h 8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60419" h="885826">
                  <a:moveTo>
                    <a:pt x="316365" y="500063"/>
                  </a:moveTo>
                  <a:cubicBezTo>
                    <a:pt x="249892" y="433590"/>
                    <a:pt x="209287" y="409157"/>
                    <a:pt x="173490" y="328613"/>
                  </a:cubicBezTo>
                  <a:cubicBezTo>
                    <a:pt x="165515" y="310669"/>
                    <a:pt x="163965" y="290513"/>
                    <a:pt x="159202" y="271463"/>
                  </a:cubicBezTo>
                  <a:cubicBezTo>
                    <a:pt x="163965" y="242888"/>
                    <a:pt x="157421" y="209842"/>
                    <a:pt x="173490" y="185738"/>
                  </a:cubicBezTo>
                  <a:cubicBezTo>
                    <a:pt x="192772" y="156815"/>
                    <a:pt x="253871" y="139894"/>
                    <a:pt x="287790" y="128588"/>
                  </a:cubicBezTo>
                  <a:cubicBezTo>
                    <a:pt x="311602" y="133350"/>
                    <a:pt x="338143" y="130827"/>
                    <a:pt x="359227" y="142875"/>
                  </a:cubicBezTo>
                  <a:cubicBezTo>
                    <a:pt x="374136" y="151395"/>
                    <a:pt x="386849" y="168593"/>
                    <a:pt x="387802" y="185738"/>
                  </a:cubicBezTo>
                  <a:cubicBezTo>
                    <a:pt x="391774" y="257224"/>
                    <a:pt x="383640" y="329174"/>
                    <a:pt x="373515" y="400050"/>
                  </a:cubicBezTo>
                  <a:cubicBezTo>
                    <a:pt x="369255" y="429868"/>
                    <a:pt x="370002" y="469067"/>
                    <a:pt x="344940" y="485775"/>
                  </a:cubicBezTo>
                  <a:lnTo>
                    <a:pt x="302077" y="514350"/>
                  </a:lnTo>
                  <a:cubicBezTo>
                    <a:pt x="283027" y="490538"/>
                    <a:pt x="267877" y="462994"/>
                    <a:pt x="244927" y="442913"/>
                  </a:cubicBezTo>
                  <a:cubicBezTo>
                    <a:pt x="178918" y="385155"/>
                    <a:pt x="94744" y="422090"/>
                    <a:pt x="16327" y="428625"/>
                  </a:cubicBezTo>
                  <a:cubicBezTo>
                    <a:pt x="3955" y="490486"/>
                    <a:pt x="-13208" y="535097"/>
                    <a:pt x="16327" y="600075"/>
                  </a:cubicBezTo>
                  <a:cubicBezTo>
                    <a:pt x="27475" y="624601"/>
                    <a:pt x="51554" y="641566"/>
                    <a:pt x="73477" y="657225"/>
                  </a:cubicBezTo>
                  <a:cubicBezTo>
                    <a:pt x="85732" y="665979"/>
                    <a:pt x="102052" y="666750"/>
                    <a:pt x="116340" y="671513"/>
                  </a:cubicBezTo>
                  <a:cubicBezTo>
                    <a:pt x="163965" y="666750"/>
                    <a:pt x="211833" y="663994"/>
                    <a:pt x="259215" y="657225"/>
                  </a:cubicBezTo>
                  <a:cubicBezTo>
                    <a:pt x="278654" y="654448"/>
                    <a:pt x="306829" y="660103"/>
                    <a:pt x="316365" y="642938"/>
                  </a:cubicBezTo>
                  <a:cubicBezTo>
                    <a:pt x="335012" y="609373"/>
                    <a:pt x="330652" y="567034"/>
                    <a:pt x="330652" y="528638"/>
                  </a:cubicBezTo>
                  <a:cubicBezTo>
                    <a:pt x="330652" y="499669"/>
                    <a:pt x="321127" y="585788"/>
                    <a:pt x="316365" y="614363"/>
                  </a:cubicBezTo>
                  <a:cubicBezTo>
                    <a:pt x="321127" y="700088"/>
                    <a:pt x="312964" y="787522"/>
                    <a:pt x="330652" y="871538"/>
                  </a:cubicBezTo>
                  <a:cubicBezTo>
                    <a:pt x="333755" y="886275"/>
                    <a:pt x="358455" y="885825"/>
                    <a:pt x="373515" y="885825"/>
                  </a:cubicBezTo>
                  <a:cubicBezTo>
                    <a:pt x="435610" y="885825"/>
                    <a:pt x="497340" y="876300"/>
                    <a:pt x="559252" y="871538"/>
                  </a:cubicBezTo>
                  <a:cubicBezTo>
                    <a:pt x="554490" y="795338"/>
                    <a:pt x="556290" y="718442"/>
                    <a:pt x="544965" y="642938"/>
                  </a:cubicBezTo>
                  <a:cubicBezTo>
                    <a:pt x="535142" y="577454"/>
                    <a:pt x="507163" y="584597"/>
                    <a:pt x="459240" y="557213"/>
                  </a:cubicBezTo>
                  <a:cubicBezTo>
                    <a:pt x="381688" y="512898"/>
                    <a:pt x="452101" y="540547"/>
                    <a:pt x="373515" y="514350"/>
                  </a:cubicBezTo>
                  <a:cubicBezTo>
                    <a:pt x="483052" y="509588"/>
                    <a:pt x="593157" y="512171"/>
                    <a:pt x="702127" y="500063"/>
                  </a:cubicBezTo>
                  <a:cubicBezTo>
                    <a:pt x="723295" y="497711"/>
                    <a:pt x="753426" y="491967"/>
                    <a:pt x="759277" y="471488"/>
                  </a:cubicBezTo>
                  <a:cubicBezTo>
                    <a:pt x="766323" y="446828"/>
                    <a:pt x="738812" y="424381"/>
                    <a:pt x="730702" y="400050"/>
                  </a:cubicBezTo>
                  <a:cubicBezTo>
                    <a:pt x="682750" y="256194"/>
                    <a:pt x="745236" y="309618"/>
                    <a:pt x="573540" y="271463"/>
                  </a:cubicBezTo>
                  <a:cubicBezTo>
                    <a:pt x="511627" y="276225"/>
                    <a:pt x="449418" y="278048"/>
                    <a:pt x="387802" y="285750"/>
                  </a:cubicBezTo>
                  <a:cubicBezTo>
                    <a:pt x="372858" y="287618"/>
                    <a:pt x="348207" y="314740"/>
                    <a:pt x="344940" y="300038"/>
                  </a:cubicBezTo>
                  <a:cubicBezTo>
                    <a:pt x="342112" y="287313"/>
                    <a:pt x="355441" y="142184"/>
                    <a:pt x="373515" y="100013"/>
                  </a:cubicBezTo>
                  <a:cubicBezTo>
                    <a:pt x="380279" y="84230"/>
                    <a:pt x="388536" y="67692"/>
                    <a:pt x="402090" y="57150"/>
                  </a:cubicBezTo>
                  <a:cubicBezTo>
                    <a:pt x="432398" y="33577"/>
                    <a:pt x="468765" y="19050"/>
                    <a:pt x="502102" y="0"/>
                  </a:cubicBezTo>
                  <a:cubicBezTo>
                    <a:pt x="545331" y="8646"/>
                    <a:pt x="585187" y="7188"/>
                    <a:pt x="616402" y="42863"/>
                  </a:cubicBezTo>
                  <a:cubicBezTo>
                    <a:pt x="639017" y="68709"/>
                    <a:pt x="673552" y="128588"/>
                    <a:pt x="673552" y="128588"/>
                  </a:cubicBezTo>
                  <a:cubicBezTo>
                    <a:pt x="668790" y="152400"/>
                    <a:pt x="675069" y="181587"/>
                    <a:pt x="659265" y="200025"/>
                  </a:cubicBezTo>
                  <a:cubicBezTo>
                    <a:pt x="642574" y="219498"/>
                    <a:pt x="613125" y="224384"/>
                    <a:pt x="587827" y="228600"/>
                  </a:cubicBezTo>
                  <a:cubicBezTo>
                    <a:pt x="526577" y="238809"/>
                    <a:pt x="464002" y="238125"/>
                    <a:pt x="402090" y="242888"/>
                  </a:cubicBezTo>
                  <a:lnTo>
                    <a:pt x="416377" y="314325"/>
                  </a:lnTo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E34B1E5-C16E-41F4-BE4A-98DB207266EC}"/>
                </a:ext>
              </a:extLst>
            </p:cNvPr>
            <p:cNvSpPr/>
            <p:nvPr/>
          </p:nvSpPr>
          <p:spPr>
            <a:xfrm rot="17231195">
              <a:off x="-1409265" y="4649289"/>
              <a:ext cx="760419" cy="885826"/>
            </a:xfrm>
            <a:custGeom>
              <a:avLst/>
              <a:gdLst>
                <a:gd name="connsiteX0" fmla="*/ 316365 w 760419"/>
                <a:gd name="connsiteY0" fmla="*/ 500063 h 885826"/>
                <a:gd name="connsiteX1" fmla="*/ 173490 w 760419"/>
                <a:gd name="connsiteY1" fmla="*/ 328613 h 885826"/>
                <a:gd name="connsiteX2" fmla="*/ 159202 w 760419"/>
                <a:gd name="connsiteY2" fmla="*/ 271463 h 885826"/>
                <a:gd name="connsiteX3" fmla="*/ 173490 w 760419"/>
                <a:gd name="connsiteY3" fmla="*/ 185738 h 885826"/>
                <a:gd name="connsiteX4" fmla="*/ 287790 w 760419"/>
                <a:gd name="connsiteY4" fmla="*/ 128588 h 885826"/>
                <a:gd name="connsiteX5" fmla="*/ 359227 w 760419"/>
                <a:gd name="connsiteY5" fmla="*/ 142875 h 885826"/>
                <a:gd name="connsiteX6" fmla="*/ 387802 w 760419"/>
                <a:gd name="connsiteY6" fmla="*/ 185738 h 885826"/>
                <a:gd name="connsiteX7" fmla="*/ 373515 w 760419"/>
                <a:gd name="connsiteY7" fmla="*/ 400050 h 885826"/>
                <a:gd name="connsiteX8" fmla="*/ 344940 w 760419"/>
                <a:gd name="connsiteY8" fmla="*/ 485775 h 885826"/>
                <a:gd name="connsiteX9" fmla="*/ 302077 w 760419"/>
                <a:gd name="connsiteY9" fmla="*/ 514350 h 885826"/>
                <a:gd name="connsiteX10" fmla="*/ 244927 w 760419"/>
                <a:gd name="connsiteY10" fmla="*/ 442913 h 885826"/>
                <a:gd name="connsiteX11" fmla="*/ 16327 w 760419"/>
                <a:gd name="connsiteY11" fmla="*/ 428625 h 885826"/>
                <a:gd name="connsiteX12" fmla="*/ 16327 w 760419"/>
                <a:gd name="connsiteY12" fmla="*/ 600075 h 885826"/>
                <a:gd name="connsiteX13" fmla="*/ 73477 w 760419"/>
                <a:gd name="connsiteY13" fmla="*/ 657225 h 885826"/>
                <a:gd name="connsiteX14" fmla="*/ 116340 w 760419"/>
                <a:gd name="connsiteY14" fmla="*/ 671513 h 885826"/>
                <a:gd name="connsiteX15" fmla="*/ 259215 w 760419"/>
                <a:gd name="connsiteY15" fmla="*/ 657225 h 885826"/>
                <a:gd name="connsiteX16" fmla="*/ 316365 w 760419"/>
                <a:gd name="connsiteY16" fmla="*/ 642938 h 885826"/>
                <a:gd name="connsiteX17" fmla="*/ 330652 w 760419"/>
                <a:gd name="connsiteY17" fmla="*/ 528638 h 885826"/>
                <a:gd name="connsiteX18" fmla="*/ 316365 w 760419"/>
                <a:gd name="connsiteY18" fmla="*/ 614363 h 885826"/>
                <a:gd name="connsiteX19" fmla="*/ 330652 w 760419"/>
                <a:gd name="connsiteY19" fmla="*/ 871538 h 885826"/>
                <a:gd name="connsiteX20" fmla="*/ 373515 w 760419"/>
                <a:gd name="connsiteY20" fmla="*/ 885825 h 885826"/>
                <a:gd name="connsiteX21" fmla="*/ 559252 w 760419"/>
                <a:gd name="connsiteY21" fmla="*/ 871538 h 885826"/>
                <a:gd name="connsiteX22" fmla="*/ 544965 w 760419"/>
                <a:gd name="connsiteY22" fmla="*/ 642938 h 885826"/>
                <a:gd name="connsiteX23" fmla="*/ 459240 w 760419"/>
                <a:gd name="connsiteY23" fmla="*/ 557213 h 885826"/>
                <a:gd name="connsiteX24" fmla="*/ 373515 w 760419"/>
                <a:gd name="connsiteY24" fmla="*/ 514350 h 885826"/>
                <a:gd name="connsiteX25" fmla="*/ 702127 w 760419"/>
                <a:gd name="connsiteY25" fmla="*/ 500063 h 885826"/>
                <a:gd name="connsiteX26" fmla="*/ 759277 w 760419"/>
                <a:gd name="connsiteY26" fmla="*/ 471488 h 885826"/>
                <a:gd name="connsiteX27" fmla="*/ 730702 w 760419"/>
                <a:gd name="connsiteY27" fmla="*/ 400050 h 885826"/>
                <a:gd name="connsiteX28" fmla="*/ 573540 w 760419"/>
                <a:gd name="connsiteY28" fmla="*/ 271463 h 885826"/>
                <a:gd name="connsiteX29" fmla="*/ 387802 w 760419"/>
                <a:gd name="connsiteY29" fmla="*/ 285750 h 885826"/>
                <a:gd name="connsiteX30" fmla="*/ 344940 w 760419"/>
                <a:gd name="connsiteY30" fmla="*/ 300038 h 885826"/>
                <a:gd name="connsiteX31" fmla="*/ 373515 w 760419"/>
                <a:gd name="connsiteY31" fmla="*/ 100013 h 885826"/>
                <a:gd name="connsiteX32" fmla="*/ 402090 w 760419"/>
                <a:gd name="connsiteY32" fmla="*/ 57150 h 885826"/>
                <a:gd name="connsiteX33" fmla="*/ 502102 w 760419"/>
                <a:gd name="connsiteY33" fmla="*/ 0 h 885826"/>
                <a:gd name="connsiteX34" fmla="*/ 616402 w 760419"/>
                <a:gd name="connsiteY34" fmla="*/ 42863 h 885826"/>
                <a:gd name="connsiteX35" fmla="*/ 673552 w 760419"/>
                <a:gd name="connsiteY35" fmla="*/ 128588 h 885826"/>
                <a:gd name="connsiteX36" fmla="*/ 659265 w 760419"/>
                <a:gd name="connsiteY36" fmla="*/ 200025 h 885826"/>
                <a:gd name="connsiteX37" fmla="*/ 587827 w 760419"/>
                <a:gd name="connsiteY37" fmla="*/ 228600 h 885826"/>
                <a:gd name="connsiteX38" fmla="*/ 402090 w 760419"/>
                <a:gd name="connsiteY38" fmla="*/ 242888 h 885826"/>
                <a:gd name="connsiteX39" fmla="*/ 416377 w 760419"/>
                <a:gd name="connsiteY39" fmla="*/ 314325 h 8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60419" h="885826">
                  <a:moveTo>
                    <a:pt x="316365" y="500063"/>
                  </a:moveTo>
                  <a:cubicBezTo>
                    <a:pt x="249892" y="433590"/>
                    <a:pt x="209287" y="409157"/>
                    <a:pt x="173490" y="328613"/>
                  </a:cubicBezTo>
                  <a:cubicBezTo>
                    <a:pt x="165515" y="310669"/>
                    <a:pt x="163965" y="290513"/>
                    <a:pt x="159202" y="271463"/>
                  </a:cubicBezTo>
                  <a:cubicBezTo>
                    <a:pt x="163965" y="242888"/>
                    <a:pt x="157421" y="209842"/>
                    <a:pt x="173490" y="185738"/>
                  </a:cubicBezTo>
                  <a:cubicBezTo>
                    <a:pt x="192772" y="156815"/>
                    <a:pt x="253871" y="139894"/>
                    <a:pt x="287790" y="128588"/>
                  </a:cubicBezTo>
                  <a:cubicBezTo>
                    <a:pt x="311602" y="133350"/>
                    <a:pt x="338143" y="130827"/>
                    <a:pt x="359227" y="142875"/>
                  </a:cubicBezTo>
                  <a:cubicBezTo>
                    <a:pt x="374136" y="151395"/>
                    <a:pt x="386849" y="168593"/>
                    <a:pt x="387802" y="185738"/>
                  </a:cubicBezTo>
                  <a:cubicBezTo>
                    <a:pt x="391774" y="257224"/>
                    <a:pt x="383640" y="329174"/>
                    <a:pt x="373515" y="400050"/>
                  </a:cubicBezTo>
                  <a:cubicBezTo>
                    <a:pt x="369255" y="429868"/>
                    <a:pt x="370002" y="469067"/>
                    <a:pt x="344940" y="485775"/>
                  </a:cubicBezTo>
                  <a:lnTo>
                    <a:pt x="302077" y="514350"/>
                  </a:lnTo>
                  <a:cubicBezTo>
                    <a:pt x="283027" y="490538"/>
                    <a:pt x="267877" y="462994"/>
                    <a:pt x="244927" y="442913"/>
                  </a:cubicBezTo>
                  <a:cubicBezTo>
                    <a:pt x="178918" y="385155"/>
                    <a:pt x="94744" y="422090"/>
                    <a:pt x="16327" y="428625"/>
                  </a:cubicBezTo>
                  <a:cubicBezTo>
                    <a:pt x="3955" y="490486"/>
                    <a:pt x="-13208" y="535097"/>
                    <a:pt x="16327" y="600075"/>
                  </a:cubicBezTo>
                  <a:cubicBezTo>
                    <a:pt x="27475" y="624601"/>
                    <a:pt x="51554" y="641566"/>
                    <a:pt x="73477" y="657225"/>
                  </a:cubicBezTo>
                  <a:cubicBezTo>
                    <a:pt x="85732" y="665979"/>
                    <a:pt x="102052" y="666750"/>
                    <a:pt x="116340" y="671513"/>
                  </a:cubicBezTo>
                  <a:cubicBezTo>
                    <a:pt x="163965" y="666750"/>
                    <a:pt x="211833" y="663994"/>
                    <a:pt x="259215" y="657225"/>
                  </a:cubicBezTo>
                  <a:cubicBezTo>
                    <a:pt x="278654" y="654448"/>
                    <a:pt x="306829" y="660103"/>
                    <a:pt x="316365" y="642938"/>
                  </a:cubicBezTo>
                  <a:cubicBezTo>
                    <a:pt x="335012" y="609373"/>
                    <a:pt x="330652" y="567034"/>
                    <a:pt x="330652" y="528638"/>
                  </a:cubicBezTo>
                  <a:cubicBezTo>
                    <a:pt x="330652" y="499669"/>
                    <a:pt x="321127" y="585788"/>
                    <a:pt x="316365" y="614363"/>
                  </a:cubicBezTo>
                  <a:cubicBezTo>
                    <a:pt x="321127" y="700088"/>
                    <a:pt x="312964" y="787522"/>
                    <a:pt x="330652" y="871538"/>
                  </a:cubicBezTo>
                  <a:cubicBezTo>
                    <a:pt x="333755" y="886275"/>
                    <a:pt x="358455" y="885825"/>
                    <a:pt x="373515" y="885825"/>
                  </a:cubicBezTo>
                  <a:cubicBezTo>
                    <a:pt x="435610" y="885825"/>
                    <a:pt x="497340" y="876300"/>
                    <a:pt x="559252" y="871538"/>
                  </a:cubicBezTo>
                  <a:cubicBezTo>
                    <a:pt x="554490" y="795338"/>
                    <a:pt x="556290" y="718442"/>
                    <a:pt x="544965" y="642938"/>
                  </a:cubicBezTo>
                  <a:cubicBezTo>
                    <a:pt x="535142" y="577454"/>
                    <a:pt x="507163" y="584597"/>
                    <a:pt x="459240" y="557213"/>
                  </a:cubicBezTo>
                  <a:cubicBezTo>
                    <a:pt x="381688" y="512898"/>
                    <a:pt x="452101" y="540547"/>
                    <a:pt x="373515" y="514350"/>
                  </a:cubicBezTo>
                  <a:cubicBezTo>
                    <a:pt x="483052" y="509588"/>
                    <a:pt x="593157" y="512171"/>
                    <a:pt x="702127" y="500063"/>
                  </a:cubicBezTo>
                  <a:cubicBezTo>
                    <a:pt x="723295" y="497711"/>
                    <a:pt x="753426" y="491967"/>
                    <a:pt x="759277" y="471488"/>
                  </a:cubicBezTo>
                  <a:cubicBezTo>
                    <a:pt x="766323" y="446828"/>
                    <a:pt x="738812" y="424381"/>
                    <a:pt x="730702" y="400050"/>
                  </a:cubicBezTo>
                  <a:cubicBezTo>
                    <a:pt x="682750" y="256194"/>
                    <a:pt x="745236" y="309618"/>
                    <a:pt x="573540" y="271463"/>
                  </a:cubicBezTo>
                  <a:cubicBezTo>
                    <a:pt x="511627" y="276225"/>
                    <a:pt x="449418" y="278048"/>
                    <a:pt x="387802" y="285750"/>
                  </a:cubicBezTo>
                  <a:cubicBezTo>
                    <a:pt x="372858" y="287618"/>
                    <a:pt x="348207" y="314740"/>
                    <a:pt x="344940" y="300038"/>
                  </a:cubicBezTo>
                  <a:cubicBezTo>
                    <a:pt x="342112" y="287313"/>
                    <a:pt x="355441" y="142184"/>
                    <a:pt x="373515" y="100013"/>
                  </a:cubicBezTo>
                  <a:cubicBezTo>
                    <a:pt x="380279" y="84230"/>
                    <a:pt x="388536" y="67692"/>
                    <a:pt x="402090" y="57150"/>
                  </a:cubicBezTo>
                  <a:cubicBezTo>
                    <a:pt x="432398" y="33577"/>
                    <a:pt x="468765" y="19050"/>
                    <a:pt x="502102" y="0"/>
                  </a:cubicBezTo>
                  <a:cubicBezTo>
                    <a:pt x="545331" y="8646"/>
                    <a:pt x="585187" y="7188"/>
                    <a:pt x="616402" y="42863"/>
                  </a:cubicBezTo>
                  <a:cubicBezTo>
                    <a:pt x="639017" y="68709"/>
                    <a:pt x="673552" y="128588"/>
                    <a:pt x="673552" y="128588"/>
                  </a:cubicBezTo>
                  <a:cubicBezTo>
                    <a:pt x="668790" y="152400"/>
                    <a:pt x="675069" y="181587"/>
                    <a:pt x="659265" y="200025"/>
                  </a:cubicBezTo>
                  <a:cubicBezTo>
                    <a:pt x="642574" y="219498"/>
                    <a:pt x="613125" y="224384"/>
                    <a:pt x="587827" y="228600"/>
                  </a:cubicBezTo>
                  <a:cubicBezTo>
                    <a:pt x="526577" y="238809"/>
                    <a:pt x="464002" y="238125"/>
                    <a:pt x="402090" y="242888"/>
                  </a:cubicBezTo>
                  <a:lnTo>
                    <a:pt x="416377" y="314325"/>
                  </a:lnTo>
                </a:path>
              </a:pathLst>
            </a:custGeom>
            <a:solidFill>
              <a:srgbClr val="E21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CAE9E4F-219D-47CA-A6A1-F9FB0EADA324}"/>
                </a:ext>
              </a:extLst>
            </p:cNvPr>
            <p:cNvSpPr/>
            <p:nvPr/>
          </p:nvSpPr>
          <p:spPr>
            <a:xfrm rot="6956779">
              <a:off x="-612329" y="5143396"/>
              <a:ext cx="760419" cy="885826"/>
            </a:xfrm>
            <a:custGeom>
              <a:avLst/>
              <a:gdLst>
                <a:gd name="connsiteX0" fmla="*/ 316365 w 760419"/>
                <a:gd name="connsiteY0" fmla="*/ 500063 h 885826"/>
                <a:gd name="connsiteX1" fmla="*/ 173490 w 760419"/>
                <a:gd name="connsiteY1" fmla="*/ 328613 h 885826"/>
                <a:gd name="connsiteX2" fmla="*/ 159202 w 760419"/>
                <a:gd name="connsiteY2" fmla="*/ 271463 h 885826"/>
                <a:gd name="connsiteX3" fmla="*/ 173490 w 760419"/>
                <a:gd name="connsiteY3" fmla="*/ 185738 h 885826"/>
                <a:gd name="connsiteX4" fmla="*/ 287790 w 760419"/>
                <a:gd name="connsiteY4" fmla="*/ 128588 h 885826"/>
                <a:gd name="connsiteX5" fmla="*/ 359227 w 760419"/>
                <a:gd name="connsiteY5" fmla="*/ 142875 h 885826"/>
                <a:gd name="connsiteX6" fmla="*/ 387802 w 760419"/>
                <a:gd name="connsiteY6" fmla="*/ 185738 h 885826"/>
                <a:gd name="connsiteX7" fmla="*/ 373515 w 760419"/>
                <a:gd name="connsiteY7" fmla="*/ 400050 h 885826"/>
                <a:gd name="connsiteX8" fmla="*/ 344940 w 760419"/>
                <a:gd name="connsiteY8" fmla="*/ 485775 h 885826"/>
                <a:gd name="connsiteX9" fmla="*/ 302077 w 760419"/>
                <a:gd name="connsiteY9" fmla="*/ 514350 h 885826"/>
                <a:gd name="connsiteX10" fmla="*/ 244927 w 760419"/>
                <a:gd name="connsiteY10" fmla="*/ 442913 h 885826"/>
                <a:gd name="connsiteX11" fmla="*/ 16327 w 760419"/>
                <a:gd name="connsiteY11" fmla="*/ 428625 h 885826"/>
                <a:gd name="connsiteX12" fmla="*/ 16327 w 760419"/>
                <a:gd name="connsiteY12" fmla="*/ 600075 h 885826"/>
                <a:gd name="connsiteX13" fmla="*/ 73477 w 760419"/>
                <a:gd name="connsiteY13" fmla="*/ 657225 h 885826"/>
                <a:gd name="connsiteX14" fmla="*/ 116340 w 760419"/>
                <a:gd name="connsiteY14" fmla="*/ 671513 h 885826"/>
                <a:gd name="connsiteX15" fmla="*/ 259215 w 760419"/>
                <a:gd name="connsiteY15" fmla="*/ 657225 h 885826"/>
                <a:gd name="connsiteX16" fmla="*/ 316365 w 760419"/>
                <a:gd name="connsiteY16" fmla="*/ 642938 h 885826"/>
                <a:gd name="connsiteX17" fmla="*/ 330652 w 760419"/>
                <a:gd name="connsiteY17" fmla="*/ 528638 h 885826"/>
                <a:gd name="connsiteX18" fmla="*/ 316365 w 760419"/>
                <a:gd name="connsiteY18" fmla="*/ 614363 h 885826"/>
                <a:gd name="connsiteX19" fmla="*/ 330652 w 760419"/>
                <a:gd name="connsiteY19" fmla="*/ 871538 h 885826"/>
                <a:gd name="connsiteX20" fmla="*/ 373515 w 760419"/>
                <a:gd name="connsiteY20" fmla="*/ 885825 h 885826"/>
                <a:gd name="connsiteX21" fmla="*/ 559252 w 760419"/>
                <a:gd name="connsiteY21" fmla="*/ 871538 h 885826"/>
                <a:gd name="connsiteX22" fmla="*/ 544965 w 760419"/>
                <a:gd name="connsiteY22" fmla="*/ 642938 h 885826"/>
                <a:gd name="connsiteX23" fmla="*/ 459240 w 760419"/>
                <a:gd name="connsiteY23" fmla="*/ 557213 h 885826"/>
                <a:gd name="connsiteX24" fmla="*/ 373515 w 760419"/>
                <a:gd name="connsiteY24" fmla="*/ 514350 h 885826"/>
                <a:gd name="connsiteX25" fmla="*/ 702127 w 760419"/>
                <a:gd name="connsiteY25" fmla="*/ 500063 h 885826"/>
                <a:gd name="connsiteX26" fmla="*/ 759277 w 760419"/>
                <a:gd name="connsiteY26" fmla="*/ 471488 h 885826"/>
                <a:gd name="connsiteX27" fmla="*/ 730702 w 760419"/>
                <a:gd name="connsiteY27" fmla="*/ 400050 h 885826"/>
                <a:gd name="connsiteX28" fmla="*/ 573540 w 760419"/>
                <a:gd name="connsiteY28" fmla="*/ 271463 h 885826"/>
                <a:gd name="connsiteX29" fmla="*/ 387802 w 760419"/>
                <a:gd name="connsiteY29" fmla="*/ 285750 h 885826"/>
                <a:gd name="connsiteX30" fmla="*/ 344940 w 760419"/>
                <a:gd name="connsiteY30" fmla="*/ 300038 h 885826"/>
                <a:gd name="connsiteX31" fmla="*/ 373515 w 760419"/>
                <a:gd name="connsiteY31" fmla="*/ 100013 h 885826"/>
                <a:gd name="connsiteX32" fmla="*/ 402090 w 760419"/>
                <a:gd name="connsiteY32" fmla="*/ 57150 h 885826"/>
                <a:gd name="connsiteX33" fmla="*/ 502102 w 760419"/>
                <a:gd name="connsiteY33" fmla="*/ 0 h 885826"/>
                <a:gd name="connsiteX34" fmla="*/ 616402 w 760419"/>
                <a:gd name="connsiteY34" fmla="*/ 42863 h 885826"/>
                <a:gd name="connsiteX35" fmla="*/ 673552 w 760419"/>
                <a:gd name="connsiteY35" fmla="*/ 128588 h 885826"/>
                <a:gd name="connsiteX36" fmla="*/ 659265 w 760419"/>
                <a:gd name="connsiteY36" fmla="*/ 200025 h 885826"/>
                <a:gd name="connsiteX37" fmla="*/ 587827 w 760419"/>
                <a:gd name="connsiteY37" fmla="*/ 228600 h 885826"/>
                <a:gd name="connsiteX38" fmla="*/ 402090 w 760419"/>
                <a:gd name="connsiteY38" fmla="*/ 242888 h 885826"/>
                <a:gd name="connsiteX39" fmla="*/ 416377 w 760419"/>
                <a:gd name="connsiteY39" fmla="*/ 314325 h 8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60419" h="885826">
                  <a:moveTo>
                    <a:pt x="316365" y="500063"/>
                  </a:moveTo>
                  <a:cubicBezTo>
                    <a:pt x="249892" y="433590"/>
                    <a:pt x="209287" y="409157"/>
                    <a:pt x="173490" y="328613"/>
                  </a:cubicBezTo>
                  <a:cubicBezTo>
                    <a:pt x="165515" y="310669"/>
                    <a:pt x="163965" y="290513"/>
                    <a:pt x="159202" y="271463"/>
                  </a:cubicBezTo>
                  <a:cubicBezTo>
                    <a:pt x="163965" y="242888"/>
                    <a:pt x="157421" y="209842"/>
                    <a:pt x="173490" y="185738"/>
                  </a:cubicBezTo>
                  <a:cubicBezTo>
                    <a:pt x="192772" y="156815"/>
                    <a:pt x="253871" y="139894"/>
                    <a:pt x="287790" y="128588"/>
                  </a:cubicBezTo>
                  <a:cubicBezTo>
                    <a:pt x="311602" y="133350"/>
                    <a:pt x="338143" y="130827"/>
                    <a:pt x="359227" y="142875"/>
                  </a:cubicBezTo>
                  <a:cubicBezTo>
                    <a:pt x="374136" y="151395"/>
                    <a:pt x="386849" y="168593"/>
                    <a:pt x="387802" y="185738"/>
                  </a:cubicBezTo>
                  <a:cubicBezTo>
                    <a:pt x="391774" y="257224"/>
                    <a:pt x="383640" y="329174"/>
                    <a:pt x="373515" y="400050"/>
                  </a:cubicBezTo>
                  <a:cubicBezTo>
                    <a:pt x="369255" y="429868"/>
                    <a:pt x="370002" y="469067"/>
                    <a:pt x="344940" y="485775"/>
                  </a:cubicBezTo>
                  <a:lnTo>
                    <a:pt x="302077" y="514350"/>
                  </a:lnTo>
                  <a:cubicBezTo>
                    <a:pt x="283027" y="490538"/>
                    <a:pt x="267877" y="462994"/>
                    <a:pt x="244927" y="442913"/>
                  </a:cubicBezTo>
                  <a:cubicBezTo>
                    <a:pt x="178918" y="385155"/>
                    <a:pt x="94744" y="422090"/>
                    <a:pt x="16327" y="428625"/>
                  </a:cubicBezTo>
                  <a:cubicBezTo>
                    <a:pt x="3955" y="490486"/>
                    <a:pt x="-13208" y="535097"/>
                    <a:pt x="16327" y="600075"/>
                  </a:cubicBezTo>
                  <a:cubicBezTo>
                    <a:pt x="27475" y="624601"/>
                    <a:pt x="51554" y="641566"/>
                    <a:pt x="73477" y="657225"/>
                  </a:cubicBezTo>
                  <a:cubicBezTo>
                    <a:pt x="85732" y="665979"/>
                    <a:pt x="102052" y="666750"/>
                    <a:pt x="116340" y="671513"/>
                  </a:cubicBezTo>
                  <a:cubicBezTo>
                    <a:pt x="163965" y="666750"/>
                    <a:pt x="211833" y="663994"/>
                    <a:pt x="259215" y="657225"/>
                  </a:cubicBezTo>
                  <a:cubicBezTo>
                    <a:pt x="278654" y="654448"/>
                    <a:pt x="306829" y="660103"/>
                    <a:pt x="316365" y="642938"/>
                  </a:cubicBezTo>
                  <a:cubicBezTo>
                    <a:pt x="335012" y="609373"/>
                    <a:pt x="330652" y="567034"/>
                    <a:pt x="330652" y="528638"/>
                  </a:cubicBezTo>
                  <a:cubicBezTo>
                    <a:pt x="330652" y="499669"/>
                    <a:pt x="321127" y="585788"/>
                    <a:pt x="316365" y="614363"/>
                  </a:cubicBezTo>
                  <a:cubicBezTo>
                    <a:pt x="321127" y="700088"/>
                    <a:pt x="312964" y="787522"/>
                    <a:pt x="330652" y="871538"/>
                  </a:cubicBezTo>
                  <a:cubicBezTo>
                    <a:pt x="333755" y="886275"/>
                    <a:pt x="358455" y="885825"/>
                    <a:pt x="373515" y="885825"/>
                  </a:cubicBezTo>
                  <a:cubicBezTo>
                    <a:pt x="435610" y="885825"/>
                    <a:pt x="497340" y="876300"/>
                    <a:pt x="559252" y="871538"/>
                  </a:cubicBezTo>
                  <a:cubicBezTo>
                    <a:pt x="554490" y="795338"/>
                    <a:pt x="556290" y="718442"/>
                    <a:pt x="544965" y="642938"/>
                  </a:cubicBezTo>
                  <a:cubicBezTo>
                    <a:pt x="535142" y="577454"/>
                    <a:pt x="507163" y="584597"/>
                    <a:pt x="459240" y="557213"/>
                  </a:cubicBezTo>
                  <a:cubicBezTo>
                    <a:pt x="381688" y="512898"/>
                    <a:pt x="452101" y="540547"/>
                    <a:pt x="373515" y="514350"/>
                  </a:cubicBezTo>
                  <a:cubicBezTo>
                    <a:pt x="483052" y="509588"/>
                    <a:pt x="593157" y="512171"/>
                    <a:pt x="702127" y="500063"/>
                  </a:cubicBezTo>
                  <a:cubicBezTo>
                    <a:pt x="723295" y="497711"/>
                    <a:pt x="753426" y="491967"/>
                    <a:pt x="759277" y="471488"/>
                  </a:cubicBezTo>
                  <a:cubicBezTo>
                    <a:pt x="766323" y="446828"/>
                    <a:pt x="738812" y="424381"/>
                    <a:pt x="730702" y="400050"/>
                  </a:cubicBezTo>
                  <a:cubicBezTo>
                    <a:pt x="682750" y="256194"/>
                    <a:pt x="745236" y="309618"/>
                    <a:pt x="573540" y="271463"/>
                  </a:cubicBezTo>
                  <a:cubicBezTo>
                    <a:pt x="511627" y="276225"/>
                    <a:pt x="449418" y="278048"/>
                    <a:pt x="387802" y="285750"/>
                  </a:cubicBezTo>
                  <a:cubicBezTo>
                    <a:pt x="372858" y="287618"/>
                    <a:pt x="348207" y="314740"/>
                    <a:pt x="344940" y="300038"/>
                  </a:cubicBezTo>
                  <a:cubicBezTo>
                    <a:pt x="342112" y="287313"/>
                    <a:pt x="355441" y="142184"/>
                    <a:pt x="373515" y="100013"/>
                  </a:cubicBezTo>
                  <a:cubicBezTo>
                    <a:pt x="380279" y="84230"/>
                    <a:pt x="388536" y="67692"/>
                    <a:pt x="402090" y="57150"/>
                  </a:cubicBezTo>
                  <a:cubicBezTo>
                    <a:pt x="432398" y="33577"/>
                    <a:pt x="468765" y="19050"/>
                    <a:pt x="502102" y="0"/>
                  </a:cubicBezTo>
                  <a:cubicBezTo>
                    <a:pt x="545331" y="8646"/>
                    <a:pt x="585187" y="7188"/>
                    <a:pt x="616402" y="42863"/>
                  </a:cubicBezTo>
                  <a:cubicBezTo>
                    <a:pt x="639017" y="68709"/>
                    <a:pt x="673552" y="128588"/>
                    <a:pt x="673552" y="128588"/>
                  </a:cubicBezTo>
                  <a:cubicBezTo>
                    <a:pt x="668790" y="152400"/>
                    <a:pt x="675069" y="181587"/>
                    <a:pt x="659265" y="200025"/>
                  </a:cubicBezTo>
                  <a:cubicBezTo>
                    <a:pt x="642574" y="219498"/>
                    <a:pt x="613125" y="224384"/>
                    <a:pt x="587827" y="228600"/>
                  </a:cubicBezTo>
                  <a:cubicBezTo>
                    <a:pt x="526577" y="238809"/>
                    <a:pt x="464002" y="238125"/>
                    <a:pt x="402090" y="242888"/>
                  </a:cubicBezTo>
                  <a:lnTo>
                    <a:pt x="416377" y="314325"/>
                  </a:lnTo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5314AFC-ACF4-4731-8376-46D7221836CF}"/>
              </a:ext>
            </a:extLst>
          </p:cNvPr>
          <p:cNvGrpSpPr/>
          <p:nvPr/>
        </p:nvGrpSpPr>
        <p:grpSpPr>
          <a:xfrm>
            <a:off x="-2071850" y="4453296"/>
            <a:ext cx="1694393" cy="1715795"/>
            <a:chOff x="-1483599" y="4494090"/>
            <a:chExt cx="1694393" cy="1715795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49A5E161-D2B0-4333-8535-6FF31A98A51A}"/>
                </a:ext>
              </a:extLst>
            </p:cNvPr>
            <p:cNvSpPr/>
            <p:nvPr/>
          </p:nvSpPr>
          <p:spPr>
            <a:xfrm rot="11946134">
              <a:off x="-1483599" y="5159780"/>
              <a:ext cx="760419" cy="885826"/>
            </a:xfrm>
            <a:custGeom>
              <a:avLst/>
              <a:gdLst>
                <a:gd name="connsiteX0" fmla="*/ 316365 w 760419"/>
                <a:gd name="connsiteY0" fmla="*/ 500063 h 885826"/>
                <a:gd name="connsiteX1" fmla="*/ 173490 w 760419"/>
                <a:gd name="connsiteY1" fmla="*/ 328613 h 885826"/>
                <a:gd name="connsiteX2" fmla="*/ 159202 w 760419"/>
                <a:gd name="connsiteY2" fmla="*/ 271463 h 885826"/>
                <a:gd name="connsiteX3" fmla="*/ 173490 w 760419"/>
                <a:gd name="connsiteY3" fmla="*/ 185738 h 885826"/>
                <a:gd name="connsiteX4" fmla="*/ 287790 w 760419"/>
                <a:gd name="connsiteY4" fmla="*/ 128588 h 885826"/>
                <a:gd name="connsiteX5" fmla="*/ 359227 w 760419"/>
                <a:gd name="connsiteY5" fmla="*/ 142875 h 885826"/>
                <a:gd name="connsiteX6" fmla="*/ 387802 w 760419"/>
                <a:gd name="connsiteY6" fmla="*/ 185738 h 885826"/>
                <a:gd name="connsiteX7" fmla="*/ 373515 w 760419"/>
                <a:gd name="connsiteY7" fmla="*/ 400050 h 885826"/>
                <a:gd name="connsiteX8" fmla="*/ 344940 w 760419"/>
                <a:gd name="connsiteY8" fmla="*/ 485775 h 885826"/>
                <a:gd name="connsiteX9" fmla="*/ 302077 w 760419"/>
                <a:gd name="connsiteY9" fmla="*/ 514350 h 885826"/>
                <a:gd name="connsiteX10" fmla="*/ 244927 w 760419"/>
                <a:gd name="connsiteY10" fmla="*/ 442913 h 885826"/>
                <a:gd name="connsiteX11" fmla="*/ 16327 w 760419"/>
                <a:gd name="connsiteY11" fmla="*/ 428625 h 885826"/>
                <a:gd name="connsiteX12" fmla="*/ 16327 w 760419"/>
                <a:gd name="connsiteY12" fmla="*/ 600075 h 885826"/>
                <a:gd name="connsiteX13" fmla="*/ 73477 w 760419"/>
                <a:gd name="connsiteY13" fmla="*/ 657225 h 885826"/>
                <a:gd name="connsiteX14" fmla="*/ 116340 w 760419"/>
                <a:gd name="connsiteY14" fmla="*/ 671513 h 885826"/>
                <a:gd name="connsiteX15" fmla="*/ 259215 w 760419"/>
                <a:gd name="connsiteY15" fmla="*/ 657225 h 885826"/>
                <a:gd name="connsiteX16" fmla="*/ 316365 w 760419"/>
                <a:gd name="connsiteY16" fmla="*/ 642938 h 885826"/>
                <a:gd name="connsiteX17" fmla="*/ 330652 w 760419"/>
                <a:gd name="connsiteY17" fmla="*/ 528638 h 885826"/>
                <a:gd name="connsiteX18" fmla="*/ 316365 w 760419"/>
                <a:gd name="connsiteY18" fmla="*/ 614363 h 885826"/>
                <a:gd name="connsiteX19" fmla="*/ 330652 w 760419"/>
                <a:gd name="connsiteY19" fmla="*/ 871538 h 885826"/>
                <a:gd name="connsiteX20" fmla="*/ 373515 w 760419"/>
                <a:gd name="connsiteY20" fmla="*/ 885825 h 885826"/>
                <a:gd name="connsiteX21" fmla="*/ 559252 w 760419"/>
                <a:gd name="connsiteY21" fmla="*/ 871538 h 885826"/>
                <a:gd name="connsiteX22" fmla="*/ 544965 w 760419"/>
                <a:gd name="connsiteY22" fmla="*/ 642938 h 885826"/>
                <a:gd name="connsiteX23" fmla="*/ 459240 w 760419"/>
                <a:gd name="connsiteY23" fmla="*/ 557213 h 885826"/>
                <a:gd name="connsiteX24" fmla="*/ 373515 w 760419"/>
                <a:gd name="connsiteY24" fmla="*/ 514350 h 885826"/>
                <a:gd name="connsiteX25" fmla="*/ 702127 w 760419"/>
                <a:gd name="connsiteY25" fmla="*/ 500063 h 885826"/>
                <a:gd name="connsiteX26" fmla="*/ 759277 w 760419"/>
                <a:gd name="connsiteY26" fmla="*/ 471488 h 885826"/>
                <a:gd name="connsiteX27" fmla="*/ 730702 w 760419"/>
                <a:gd name="connsiteY27" fmla="*/ 400050 h 885826"/>
                <a:gd name="connsiteX28" fmla="*/ 573540 w 760419"/>
                <a:gd name="connsiteY28" fmla="*/ 271463 h 885826"/>
                <a:gd name="connsiteX29" fmla="*/ 387802 w 760419"/>
                <a:gd name="connsiteY29" fmla="*/ 285750 h 885826"/>
                <a:gd name="connsiteX30" fmla="*/ 344940 w 760419"/>
                <a:gd name="connsiteY30" fmla="*/ 300038 h 885826"/>
                <a:gd name="connsiteX31" fmla="*/ 373515 w 760419"/>
                <a:gd name="connsiteY31" fmla="*/ 100013 h 885826"/>
                <a:gd name="connsiteX32" fmla="*/ 402090 w 760419"/>
                <a:gd name="connsiteY32" fmla="*/ 57150 h 885826"/>
                <a:gd name="connsiteX33" fmla="*/ 502102 w 760419"/>
                <a:gd name="connsiteY33" fmla="*/ 0 h 885826"/>
                <a:gd name="connsiteX34" fmla="*/ 616402 w 760419"/>
                <a:gd name="connsiteY34" fmla="*/ 42863 h 885826"/>
                <a:gd name="connsiteX35" fmla="*/ 673552 w 760419"/>
                <a:gd name="connsiteY35" fmla="*/ 128588 h 885826"/>
                <a:gd name="connsiteX36" fmla="*/ 659265 w 760419"/>
                <a:gd name="connsiteY36" fmla="*/ 200025 h 885826"/>
                <a:gd name="connsiteX37" fmla="*/ 587827 w 760419"/>
                <a:gd name="connsiteY37" fmla="*/ 228600 h 885826"/>
                <a:gd name="connsiteX38" fmla="*/ 402090 w 760419"/>
                <a:gd name="connsiteY38" fmla="*/ 242888 h 885826"/>
                <a:gd name="connsiteX39" fmla="*/ 416377 w 760419"/>
                <a:gd name="connsiteY39" fmla="*/ 314325 h 8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60419" h="885826">
                  <a:moveTo>
                    <a:pt x="316365" y="500063"/>
                  </a:moveTo>
                  <a:cubicBezTo>
                    <a:pt x="249892" y="433590"/>
                    <a:pt x="209287" y="409157"/>
                    <a:pt x="173490" y="328613"/>
                  </a:cubicBezTo>
                  <a:cubicBezTo>
                    <a:pt x="165515" y="310669"/>
                    <a:pt x="163965" y="290513"/>
                    <a:pt x="159202" y="271463"/>
                  </a:cubicBezTo>
                  <a:cubicBezTo>
                    <a:pt x="163965" y="242888"/>
                    <a:pt x="157421" y="209842"/>
                    <a:pt x="173490" y="185738"/>
                  </a:cubicBezTo>
                  <a:cubicBezTo>
                    <a:pt x="192772" y="156815"/>
                    <a:pt x="253871" y="139894"/>
                    <a:pt x="287790" y="128588"/>
                  </a:cubicBezTo>
                  <a:cubicBezTo>
                    <a:pt x="311602" y="133350"/>
                    <a:pt x="338143" y="130827"/>
                    <a:pt x="359227" y="142875"/>
                  </a:cubicBezTo>
                  <a:cubicBezTo>
                    <a:pt x="374136" y="151395"/>
                    <a:pt x="386849" y="168593"/>
                    <a:pt x="387802" y="185738"/>
                  </a:cubicBezTo>
                  <a:cubicBezTo>
                    <a:pt x="391774" y="257224"/>
                    <a:pt x="383640" y="329174"/>
                    <a:pt x="373515" y="400050"/>
                  </a:cubicBezTo>
                  <a:cubicBezTo>
                    <a:pt x="369255" y="429868"/>
                    <a:pt x="370002" y="469067"/>
                    <a:pt x="344940" y="485775"/>
                  </a:cubicBezTo>
                  <a:lnTo>
                    <a:pt x="302077" y="514350"/>
                  </a:lnTo>
                  <a:cubicBezTo>
                    <a:pt x="283027" y="490538"/>
                    <a:pt x="267877" y="462994"/>
                    <a:pt x="244927" y="442913"/>
                  </a:cubicBezTo>
                  <a:cubicBezTo>
                    <a:pt x="178918" y="385155"/>
                    <a:pt x="94744" y="422090"/>
                    <a:pt x="16327" y="428625"/>
                  </a:cubicBezTo>
                  <a:cubicBezTo>
                    <a:pt x="3955" y="490486"/>
                    <a:pt x="-13208" y="535097"/>
                    <a:pt x="16327" y="600075"/>
                  </a:cubicBezTo>
                  <a:cubicBezTo>
                    <a:pt x="27475" y="624601"/>
                    <a:pt x="51554" y="641566"/>
                    <a:pt x="73477" y="657225"/>
                  </a:cubicBezTo>
                  <a:cubicBezTo>
                    <a:pt x="85732" y="665979"/>
                    <a:pt x="102052" y="666750"/>
                    <a:pt x="116340" y="671513"/>
                  </a:cubicBezTo>
                  <a:cubicBezTo>
                    <a:pt x="163965" y="666750"/>
                    <a:pt x="211833" y="663994"/>
                    <a:pt x="259215" y="657225"/>
                  </a:cubicBezTo>
                  <a:cubicBezTo>
                    <a:pt x="278654" y="654448"/>
                    <a:pt x="306829" y="660103"/>
                    <a:pt x="316365" y="642938"/>
                  </a:cubicBezTo>
                  <a:cubicBezTo>
                    <a:pt x="335012" y="609373"/>
                    <a:pt x="330652" y="567034"/>
                    <a:pt x="330652" y="528638"/>
                  </a:cubicBezTo>
                  <a:cubicBezTo>
                    <a:pt x="330652" y="499669"/>
                    <a:pt x="321127" y="585788"/>
                    <a:pt x="316365" y="614363"/>
                  </a:cubicBezTo>
                  <a:cubicBezTo>
                    <a:pt x="321127" y="700088"/>
                    <a:pt x="312964" y="787522"/>
                    <a:pt x="330652" y="871538"/>
                  </a:cubicBezTo>
                  <a:cubicBezTo>
                    <a:pt x="333755" y="886275"/>
                    <a:pt x="358455" y="885825"/>
                    <a:pt x="373515" y="885825"/>
                  </a:cubicBezTo>
                  <a:cubicBezTo>
                    <a:pt x="435610" y="885825"/>
                    <a:pt x="497340" y="876300"/>
                    <a:pt x="559252" y="871538"/>
                  </a:cubicBezTo>
                  <a:cubicBezTo>
                    <a:pt x="554490" y="795338"/>
                    <a:pt x="556290" y="718442"/>
                    <a:pt x="544965" y="642938"/>
                  </a:cubicBezTo>
                  <a:cubicBezTo>
                    <a:pt x="535142" y="577454"/>
                    <a:pt x="507163" y="584597"/>
                    <a:pt x="459240" y="557213"/>
                  </a:cubicBezTo>
                  <a:cubicBezTo>
                    <a:pt x="381688" y="512898"/>
                    <a:pt x="452101" y="540547"/>
                    <a:pt x="373515" y="514350"/>
                  </a:cubicBezTo>
                  <a:cubicBezTo>
                    <a:pt x="483052" y="509588"/>
                    <a:pt x="593157" y="512171"/>
                    <a:pt x="702127" y="500063"/>
                  </a:cubicBezTo>
                  <a:cubicBezTo>
                    <a:pt x="723295" y="497711"/>
                    <a:pt x="753426" y="491967"/>
                    <a:pt x="759277" y="471488"/>
                  </a:cubicBezTo>
                  <a:cubicBezTo>
                    <a:pt x="766323" y="446828"/>
                    <a:pt x="738812" y="424381"/>
                    <a:pt x="730702" y="400050"/>
                  </a:cubicBezTo>
                  <a:cubicBezTo>
                    <a:pt x="682750" y="256194"/>
                    <a:pt x="745236" y="309618"/>
                    <a:pt x="573540" y="271463"/>
                  </a:cubicBezTo>
                  <a:cubicBezTo>
                    <a:pt x="511627" y="276225"/>
                    <a:pt x="449418" y="278048"/>
                    <a:pt x="387802" y="285750"/>
                  </a:cubicBezTo>
                  <a:cubicBezTo>
                    <a:pt x="372858" y="287618"/>
                    <a:pt x="348207" y="314740"/>
                    <a:pt x="344940" y="300038"/>
                  </a:cubicBezTo>
                  <a:cubicBezTo>
                    <a:pt x="342112" y="287313"/>
                    <a:pt x="355441" y="142184"/>
                    <a:pt x="373515" y="100013"/>
                  </a:cubicBezTo>
                  <a:cubicBezTo>
                    <a:pt x="380279" y="84230"/>
                    <a:pt x="388536" y="67692"/>
                    <a:pt x="402090" y="57150"/>
                  </a:cubicBezTo>
                  <a:cubicBezTo>
                    <a:pt x="432398" y="33577"/>
                    <a:pt x="468765" y="19050"/>
                    <a:pt x="502102" y="0"/>
                  </a:cubicBezTo>
                  <a:cubicBezTo>
                    <a:pt x="545331" y="8646"/>
                    <a:pt x="585187" y="7188"/>
                    <a:pt x="616402" y="42863"/>
                  </a:cubicBezTo>
                  <a:cubicBezTo>
                    <a:pt x="639017" y="68709"/>
                    <a:pt x="673552" y="128588"/>
                    <a:pt x="673552" y="128588"/>
                  </a:cubicBezTo>
                  <a:cubicBezTo>
                    <a:pt x="668790" y="152400"/>
                    <a:pt x="675069" y="181587"/>
                    <a:pt x="659265" y="200025"/>
                  </a:cubicBezTo>
                  <a:cubicBezTo>
                    <a:pt x="642574" y="219498"/>
                    <a:pt x="613125" y="224384"/>
                    <a:pt x="587827" y="228600"/>
                  </a:cubicBezTo>
                  <a:cubicBezTo>
                    <a:pt x="526577" y="238809"/>
                    <a:pt x="464002" y="238125"/>
                    <a:pt x="402090" y="242888"/>
                  </a:cubicBezTo>
                  <a:lnTo>
                    <a:pt x="416377" y="314325"/>
                  </a:ln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13E4BD5-6ED3-4CFB-9F24-78B3B270DC12}"/>
                </a:ext>
              </a:extLst>
            </p:cNvPr>
            <p:cNvSpPr/>
            <p:nvPr/>
          </p:nvSpPr>
          <p:spPr>
            <a:xfrm rot="9306280">
              <a:off x="-994072" y="5324059"/>
              <a:ext cx="760419" cy="885826"/>
            </a:xfrm>
            <a:custGeom>
              <a:avLst/>
              <a:gdLst>
                <a:gd name="connsiteX0" fmla="*/ 316365 w 760419"/>
                <a:gd name="connsiteY0" fmla="*/ 500063 h 885826"/>
                <a:gd name="connsiteX1" fmla="*/ 173490 w 760419"/>
                <a:gd name="connsiteY1" fmla="*/ 328613 h 885826"/>
                <a:gd name="connsiteX2" fmla="*/ 159202 w 760419"/>
                <a:gd name="connsiteY2" fmla="*/ 271463 h 885826"/>
                <a:gd name="connsiteX3" fmla="*/ 173490 w 760419"/>
                <a:gd name="connsiteY3" fmla="*/ 185738 h 885826"/>
                <a:gd name="connsiteX4" fmla="*/ 287790 w 760419"/>
                <a:gd name="connsiteY4" fmla="*/ 128588 h 885826"/>
                <a:gd name="connsiteX5" fmla="*/ 359227 w 760419"/>
                <a:gd name="connsiteY5" fmla="*/ 142875 h 885826"/>
                <a:gd name="connsiteX6" fmla="*/ 387802 w 760419"/>
                <a:gd name="connsiteY6" fmla="*/ 185738 h 885826"/>
                <a:gd name="connsiteX7" fmla="*/ 373515 w 760419"/>
                <a:gd name="connsiteY7" fmla="*/ 400050 h 885826"/>
                <a:gd name="connsiteX8" fmla="*/ 344940 w 760419"/>
                <a:gd name="connsiteY8" fmla="*/ 485775 h 885826"/>
                <a:gd name="connsiteX9" fmla="*/ 302077 w 760419"/>
                <a:gd name="connsiteY9" fmla="*/ 514350 h 885826"/>
                <a:gd name="connsiteX10" fmla="*/ 244927 w 760419"/>
                <a:gd name="connsiteY10" fmla="*/ 442913 h 885826"/>
                <a:gd name="connsiteX11" fmla="*/ 16327 w 760419"/>
                <a:gd name="connsiteY11" fmla="*/ 428625 h 885826"/>
                <a:gd name="connsiteX12" fmla="*/ 16327 w 760419"/>
                <a:gd name="connsiteY12" fmla="*/ 600075 h 885826"/>
                <a:gd name="connsiteX13" fmla="*/ 73477 w 760419"/>
                <a:gd name="connsiteY13" fmla="*/ 657225 h 885826"/>
                <a:gd name="connsiteX14" fmla="*/ 116340 w 760419"/>
                <a:gd name="connsiteY14" fmla="*/ 671513 h 885826"/>
                <a:gd name="connsiteX15" fmla="*/ 259215 w 760419"/>
                <a:gd name="connsiteY15" fmla="*/ 657225 h 885826"/>
                <a:gd name="connsiteX16" fmla="*/ 316365 w 760419"/>
                <a:gd name="connsiteY16" fmla="*/ 642938 h 885826"/>
                <a:gd name="connsiteX17" fmla="*/ 330652 w 760419"/>
                <a:gd name="connsiteY17" fmla="*/ 528638 h 885826"/>
                <a:gd name="connsiteX18" fmla="*/ 316365 w 760419"/>
                <a:gd name="connsiteY18" fmla="*/ 614363 h 885826"/>
                <a:gd name="connsiteX19" fmla="*/ 330652 w 760419"/>
                <a:gd name="connsiteY19" fmla="*/ 871538 h 885826"/>
                <a:gd name="connsiteX20" fmla="*/ 373515 w 760419"/>
                <a:gd name="connsiteY20" fmla="*/ 885825 h 885826"/>
                <a:gd name="connsiteX21" fmla="*/ 559252 w 760419"/>
                <a:gd name="connsiteY21" fmla="*/ 871538 h 885826"/>
                <a:gd name="connsiteX22" fmla="*/ 544965 w 760419"/>
                <a:gd name="connsiteY22" fmla="*/ 642938 h 885826"/>
                <a:gd name="connsiteX23" fmla="*/ 459240 w 760419"/>
                <a:gd name="connsiteY23" fmla="*/ 557213 h 885826"/>
                <a:gd name="connsiteX24" fmla="*/ 373515 w 760419"/>
                <a:gd name="connsiteY24" fmla="*/ 514350 h 885826"/>
                <a:gd name="connsiteX25" fmla="*/ 702127 w 760419"/>
                <a:gd name="connsiteY25" fmla="*/ 500063 h 885826"/>
                <a:gd name="connsiteX26" fmla="*/ 759277 w 760419"/>
                <a:gd name="connsiteY26" fmla="*/ 471488 h 885826"/>
                <a:gd name="connsiteX27" fmla="*/ 730702 w 760419"/>
                <a:gd name="connsiteY27" fmla="*/ 400050 h 885826"/>
                <a:gd name="connsiteX28" fmla="*/ 573540 w 760419"/>
                <a:gd name="connsiteY28" fmla="*/ 271463 h 885826"/>
                <a:gd name="connsiteX29" fmla="*/ 387802 w 760419"/>
                <a:gd name="connsiteY29" fmla="*/ 285750 h 885826"/>
                <a:gd name="connsiteX30" fmla="*/ 344940 w 760419"/>
                <a:gd name="connsiteY30" fmla="*/ 300038 h 885826"/>
                <a:gd name="connsiteX31" fmla="*/ 373515 w 760419"/>
                <a:gd name="connsiteY31" fmla="*/ 100013 h 885826"/>
                <a:gd name="connsiteX32" fmla="*/ 402090 w 760419"/>
                <a:gd name="connsiteY32" fmla="*/ 57150 h 885826"/>
                <a:gd name="connsiteX33" fmla="*/ 502102 w 760419"/>
                <a:gd name="connsiteY33" fmla="*/ 0 h 885826"/>
                <a:gd name="connsiteX34" fmla="*/ 616402 w 760419"/>
                <a:gd name="connsiteY34" fmla="*/ 42863 h 885826"/>
                <a:gd name="connsiteX35" fmla="*/ 673552 w 760419"/>
                <a:gd name="connsiteY35" fmla="*/ 128588 h 885826"/>
                <a:gd name="connsiteX36" fmla="*/ 659265 w 760419"/>
                <a:gd name="connsiteY36" fmla="*/ 200025 h 885826"/>
                <a:gd name="connsiteX37" fmla="*/ 587827 w 760419"/>
                <a:gd name="connsiteY37" fmla="*/ 228600 h 885826"/>
                <a:gd name="connsiteX38" fmla="*/ 402090 w 760419"/>
                <a:gd name="connsiteY38" fmla="*/ 242888 h 885826"/>
                <a:gd name="connsiteX39" fmla="*/ 416377 w 760419"/>
                <a:gd name="connsiteY39" fmla="*/ 314325 h 8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60419" h="885826">
                  <a:moveTo>
                    <a:pt x="316365" y="500063"/>
                  </a:moveTo>
                  <a:cubicBezTo>
                    <a:pt x="249892" y="433590"/>
                    <a:pt x="209287" y="409157"/>
                    <a:pt x="173490" y="328613"/>
                  </a:cubicBezTo>
                  <a:cubicBezTo>
                    <a:pt x="165515" y="310669"/>
                    <a:pt x="163965" y="290513"/>
                    <a:pt x="159202" y="271463"/>
                  </a:cubicBezTo>
                  <a:cubicBezTo>
                    <a:pt x="163965" y="242888"/>
                    <a:pt x="157421" y="209842"/>
                    <a:pt x="173490" y="185738"/>
                  </a:cubicBezTo>
                  <a:cubicBezTo>
                    <a:pt x="192772" y="156815"/>
                    <a:pt x="253871" y="139894"/>
                    <a:pt x="287790" y="128588"/>
                  </a:cubicBezTo>
                  <a:cubicBezTo>
                    <a:pt x="311602" y="133350"/>
                    <a:pt x="338143" y="130827"/>
                    <a:pt x="359227" y="142875"/>
                  </a:cubicBezTo>
                  <a:cubicBezTo>
                    <a:pt x="374136" y="151395"/>
                    <a:pt x="386849" y="168593"/>
                    <a:pt x="387802" y="185738"/>
                  </a:cubicBezTo>
                  <a:cubicBezTo>
                    <a:pt x="391774" y="257224"/>
                    <a:pt x="383640" y="329174"/>
                    <a:pt x="373515" y="400050"/>
                  </a:cubicBezTo>
                  <a:cubicBezTo>
                    <a:pt x="369255" y="429868"/>
                    <a:pt x="370002" y="469067"/>
                    <a:pt x="344940" y="485775"/>
                  </a:cubicBezTo>
                  <a:lnTo>
                    <a:pt x="302077" y="514350"/>
                  </a:lnTo>
                  <a:cubicBezTo>
                    <a:pt x="283027" y="490538"/>
                    <a:pt x="267877" y="462994"/>
                    <a:pt x="244927" y="442913"/>
                  </a:cubicBezTo>
                  <a:cubicBezTo>
                    <a:pt x="178918" y="385155"/>
                    <a:pt x="94744" y="422090"/>
                    <a:pt x="16327" y="428625"/>
                  </a:cubicBezTo>
                  <a:cubicBezTo>
                    <a:pt x="3955" y="490486"/>
                    <a:pt x="-13208" y="535097"/>
                    <a:pt x="16327" y="600075"/>
                  </a:cubicBezTo>
                  <a:cubicBezTo>
                    <a:pt x="27475" y="624601"/>
                    <a:pt x="51554" y="641566"/>
                    <a:pt x="73477" y="657225"/>
                  </a:cubicBezTo>
                  <a:cubicBezTo>
                    <a:pt x="85732" y="665979"/>
                    <a:pt x="102052" y="666750"/>
                    <a:pt x="116340" y="671513"/>
                  </a:cubicBezTo>
                  <a:cubicBezTo>
                    <a:pt x="163965" y="666750"/>
                    <a:pt x="211833" y="663994"/>
                    <a:pt x="259215" y="657225"/>
                  </a:cubicBezTo>
                  <a:cubicBezTo>
                    <a:pt x="278654" y="654448"/>
                    <a:pt x="306829" y="660103"/>
                    <a:pt x="316365" y="642938"/>
                  </a:cubicBezTo>
                  <a:cubicBezTo>
                    <a:pt x="335012" y="609373"/>
                    <a:pt x="330652" y="567034"/>
                    <a:pt x="330652" y="528638"/>
                  </a:cubicBezTo>
                  <a:cubicBezTo>
                    <a:pt x="330652" y="499669"/>
                    <a:pt x="321127" y="585788"/>
                    <a:pt x="316365" y="614363"/>
                  </a:cubicBezTo>
                  <a:cubicBezTo>
                    <a:pt x="321127" y="700088"/>
                    <a:pt x="312964" y="787522"/>
                    <a:pt x="330652" y="871538"/>
                  </a:cubicBezTo>
                  <a:cubicBezTo>
                    <a:pt x="333755" y="886275"/>
                    <a:pt x="358455" y="885825"/>
                    <a:pt x="373515" y="885825"/>
                  </a:cubicBezTo>
                  <a:cubicBezTo>
                    <a:pt x="435610" y="885825"/>
                    <a:pt x="497340" y="876300"/>
                    <a:pt x="559252" y="871538"/>
                  </a:cubicBezTo>
                  <a:cubicBezTo>
                    <a:pt x="554490" y="795338"/>
                    <a:pt x="556290" y="718442"/>
                    <a:pt x="544965" y="642938"/>
                  </a:cubicBezTo>
                  <a:cubicBezTo>
                    <a:pt x="535142" y="577454"/>
                    <a:pt x="507163" y="584597"/>
                    <a:pt x="459240" y="557213"/>
                  </a:cubicBezTo>
                  <a:cubicBezTo>
                    <a:pt x="381688" y="512898"/>
                    <a:pt x="452101" y="540547"/>
                    <a:pt x="373515" y="514350"/>
                  </a:cubicBezTo>
                  <a:cubicBezTo>
                    <a:pt x="483052" y="509588"/>
                    <a:pt x="593157" y="512171"/>
                    <a:pt x="702127" y="500063"/>
                  </a:cubicBezTo>
                  <a:cubicBezTo>
                    <a:pt x="723295" y="497711"/>
                    <a:pt x="753426" y="491967"/>
                    <a:pt x="759277" y="471488"/>
                  </a:cubicBezTo>
                  <a:cubicBezTo>
                    <a:pt x="766323" y="446828"/>
                    <a:pt x="738812" y="424381"/>
                    <a:pt x="730702" y="400050"/>
                  </a:cubicBezTo>
                  <a:cubicBezTo>
                    <a:pt x="682750" y="256194"/>
                    <a:pt x="745236" y="309618"/>
                    <a:pt x="573540" y="271463"/>
                  </a:cubicBezTo>
                  <a:cubicBezTo>
                    <a:pt x="511627" y="276225"/>
                    <a:pt x="449418" y="278048"/>
                    <a:pt x="387802" y="285750"/>
                  </a:cubicBezTo>
                  <a:cubicBezTo>
                    <a:pt x="372858" y="287618"/>
                    <a:pt x="348207" y="314740"/>
                    <a:pt x="344940" y="300038"/>
                  </a:cubicBezTo>
                  <a:cubicBezTo>
                    <a:pt x="342112" y="287313"/>
                    <a:pt x="355441" y="142184"/>
                    <a:pt x="373515" y="100013"/>
                  </a:cubicBezTo>
                  <a:cubicBezTo>
                    <a:pt x="380279" y="84230"/>
                    <a:pt x="388536" y="67692"/>
                    <a:pt x="402090" y="57150"/>
                  </a:cubicBezTo>
                  <a:cubicBezTo>
                    <a:pt x="432398" y="33577"/>
                    <a:pt x="468765" y="19050"/>
                    <a:pt x="502102" y="0"/>
                  </a:cubicBezTo>
                  <a:cubicBezTo>
                    <a:pt x="545331" y="8646"/>
                    <a:pt x="585187" y="7188"/>
                    <a:pt x="616402" y="42863"/>
                  </a:cubicBezTo>
                  <a:cubicBezTo>
                    <a:pt x="639017" y="68709"/>
                    <a:pt x="673552" y="128588"/>
                    <a:pt x="673552" y="128588"/>
                  </a:cubicBezTo>
                  <a:cubicBezTo>
                    <a:pt x="668790" y="152400"/>
                    <a:pt x="675069" y="181587"/>
                    <a:pt x="659265" y="200025"/>
                  </a:cubicBezTo>
                  <a:cubicBezTo>
                    <a:pt x="642574" y="219498"/>
                    <a:pt x="613125" y="224384"/>
                    <a:pt x="587827" y="228600"/>
                  </a:cubicBezTo>
                  <a:cubicBezTo>
                    <a:pt x="526577" y="238809"/>
                    <a:pt x="464002" y="238125"/>
                    <a:pt x="402090" y="242888"/>
                  </a:cubicBezTo>
                  <a:lnTo>
                    <a:pt x="416377" y="314325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BC5AB15-06B9-4902-8446-3D3BE327BF36}"/>
                </a:ext>
              </a:extLst>
            </p:cNvPr>
            <p:cNvSpPr/>
            <p:nvPr/>
          </p:nvSpPr>
          <p:spPr>
            <a:xfrm>
              <a:off x="-683882" y="4700483"/>
              <a:ext cx="760419" cy="885826"/>
            </a:xfrm>
            <a:custGeom>
              <a:avLst/>
              <a:gdLst>
                <a:gd name="connsiteX0" fmla="*/ 316365 w 760419"/>
                <a:gd name="connsiteY0" fmla="*/ 500063 h 885826"/>
                <a:gd name="connsiteX1" fmla="*/ 173490 w 760419"/>
                <a:gd name="connsiteY1" fmla="*/ 328613 h 885826"/>
                <a:gd name="connsiteX2" fmla="*/ 159202 w 760419"/>
                <a:gd name="connsiteY2" fmla="*/ 271463 h 885826"/>
                <a:gd name="connsiteX3" fmla="*/ 173490 w 760419"/>
                <a:gd name="connsiteY3" fmla="*/ 185738 h 885826"/>
                <a:gd name="connsiteX4" fmla="*/ 287790 w 760419"/>
                <a:gd name="connsiteY4" fmla="*/ 128588 h 885826"/>
                <a:gd name="connsiteX5" fmla="*/ 359227 w 760419"/>
                <a:gd name="connsiteY5" fmla="*/ 142875 h 885826"/>
                <a:gd name="connsiteX6" fmla="*/ 387802 w 760419"/>
                <a:gd name="connsiteY6" fmla="*/ 185738 h 885826"/>
                <a:gd name="connsiteX7" fmla="*/ 373515 w 760419"/>
                <a:gd name="connsiteY7" fmla="*/ 400050 h 885826"/>
                <a:gd name="connsiteX8" fmla="*/ 344940 w 760419"/>
                <a:gd name="connsiteY8" fmla="*/ 485775 h 885826"/>
                <a:gd name="connsiteX9" fmla="*/ 302077 w 760419"/>
                <a:gd name="connsiteY9" fmla="*/ 514350 h 885826"/>
                <a:gd name="connsiteX10" fmla="*/ 244927 w 760419"/>
                <a:gd name="connsiteY10" fmla="*/ 442913 h 885826"/>
                <a:gd name="connsiteX11" fmla="*/ 16327 w 760419"/>
                <a:gd name="connsiteY11" fmla="*/ 428625 h 885826"/>
                <a:gd name="connsiteX12" fmla="*/ 16327 w 760419"/>
                <a:gd name="connsiteY12" fmla="*/ 600075 h 885826"/>
                <a:gd name="connsiteX13" fmla="*/ 73477 w 760419"/>
                <a:gd name="connsiteY13" fmla="*/ 657225 h 885826"/>
                <a:gd name="connsiteX14" fmla="*/ 116340 w 760419"/>
                <a:gd name="connsiteY14" fmla="*/ 671513 h 885826"/>
                <a:gd name="connsiteX15" fmla="*/ 259215 w 760419"/>
                <a:gd name="connsiteY15" fmla="*/ 657225 h 885826"/>
                <a:gd name="connsiteX16" fmla="*/ 316365 w 760419"/>
                <a:gd name="connsiteY16" fmla="*/ 642938 h 885826"/>
                <a:gd name="connsiteX17" fmla="*/ 330652 w 760419"/>
                <a:gd name="connsiteY17" fmla="*/ 528638 h 885826"/>
                <a:gd name="connsiteX18" fmla="*/ 316365 w 760419"/>
                <a:gd name="connsiteY18" fmla="*/ 614363 h 885826"/>
                <a:gd name="connsiteX19" fmla="*/ 330652 w 760419"/>
                <a:gd name="connsiteY19" fmla="*/ 871538 h 885826"/>
                <a:gd name="connsiteX20" fmla="*/ 373515 w 760419"/>
                <a:gd name="connsiteY20" fmla="*/ 885825 h 885826"/>
                <a:gd name="connsiteX21" fmla="*/ 559252 w 760419"/>
                <a:gd name="connsiteY21" fmla="*/ 871538 h 885826"/>
                <a:gd name="connsiteX22" fmla="*/ 544965 w 760419"/>
                <a:gd name="connsiteY22" fmla="*/ 642938 h 885826"/>
                <a:gd name="connsiteX23" fmla="*/ 459240 w 760419"/>
                <a:gd name="connsiteY23" fmla="*/ 557213 h 885826"/>
                <a:gd name="connsiteX24" fmla="*/ 373515 w 760419"/>
                <a:gd name="connsiteY24" fmla="*/ 514350 h 885826"/>
                <a:gd name="connsiteX25" fmla="*/ 702127 w 760419"/>
                <a:gd name="connsiteY25" fmla="*/ 500063 h 885826"/>
                <a:gd name="connsiteX26" fmla="*/ 759277 w 760419"/>
                <a:gd name="connsiteY26" fmla="*/ 471488 h 885826"/>
                <a:gd name="connsiteX27" fmla="*/ 730702 w 760419"/>
                <a:gd name="connsiteY27" fmla="*/ 400050 h 885826"/>
                <a:gd name="connsiteX28" fmla="*/ 573540 w 760419"/>
                <a:gd name="connsiteY28" fmla="*/ 271463 h 885826"/>
                <a:gd name="connsiteX29" fmla="*/ 387802 w 760419"/>
                <a:gd name="connsiteY29" fmla="*/ 285750 h 885826"/>
                <a:gd name="connsiteX30" fmla="*/ 344940 w 760419"/>
                <a:gd name="connsiteY30" fmla="*/ 300038 h 885826"/>
                <a:gd name="connsiteX31" fmla="*/ 373515 w 760419"/>
                <a:gd name="connsiteY31" fmla="*/ 100013 h 885826"/>
                <a:gd name="connsiteX32" fmla="*/ 402090 w 760419"/>
                <a:gd name="connsiteY32" fmla="*/ 57150 h 885826"/>
                <a:gd name="connsiteX33" fmla="*/ 502102 w 760419"/>
                <a:gd name="connsiteY33" fmla="*/ 0 h 885826"/>
                <a:gd name="connsiteX34" fmla="*/ 616402 w 760419"/>
                <a:gd name="connsiteY34" fmla="*/ 42863 h 885826"/>
                <a:gd name="connsiteX35" fmla="*/ 673552 w 760419"/>
                <a:gd name="connsiteY35" fmla="*/ 128588 h 885826"/>
                <a:gd name="connsiteX36" fmla="*/ 659265 w 760419"/>
                <a:gd name="connsiteY36" fmla="*/ 200025 h 885826"/>
                <a:gd name="connsiteX37" fmla="*/ 587827 w 760419"/>
                <a:gd name="connsiteY37" fmla="*/ 228600 h 885826"/>
                <a:gd name="connsiteX38" fmla="*/ 402090 w 760419"/>
                <a:gd name="connsiteY38" fmla="*/ 242888 h 885826"/>
                <a:gd name="connsiteX39" fmla="*/ 416377 w 760419"/>
                <a:gd name="connsiteY39" fmla="*/ 314325 h 8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60419" h="885826">
                  <a:moveTo>
                    <a:pt x="316365" y="500063"/>
                  </a:moveTo>
                  <a:cubicBezTo>
                    <a:pt x="249892" y="433590"/>
                    <a:pt x="209287" y="409157"/>
                    <a:pt x="173490" y="328613"/>
                  </a:cubicBezTo>
                  <a:cubicBezTo>
                    <a:pt x="165515" y="310669"/>
                    <a:pt x="163965" y="290513"/>
                    <a:pt x="159202" y="271463"/>
                  </a:cubicBezTo>
                  <a:cubicBezTo>
                    <a:pt x="163965" y="242888"/>
                    <a:pt x="157421" y="209842"/>
                    <a:pt x="173490" y="185738"/>
                  </a:cubicBezTo>
                  <a:cubicBezTo>
                    <a:pt x="192772" y="156815"/>
                    <a:pt x="253871" y="139894"/>
                    <a:pt x="287790" y="128588"/>
                  </a:cubicBezTo>
                  <a:cubicBezTo>
                    <a:pt x="311602" y="133350"/>
                    <a:pt x="338143" y="130827"/>
                    <a:pt x="359227" y="142875"/>
                  </a:cubicBezTo>
                  <a:cubicBezTo>
                    <a:pt x="374136" y="151395"/>
                    <a:pt x="386849" y="168593"/>
                    <a:pt x="387802" y="185738"/>
                  </a:cubicBezTo>
                  <a:cubicBezTo>
                    <a:pt x="391774" y="257224"/>
                    <a:pt x="383640" y="329174"/>
                    <a:pt x="373515" y="400050"/>
                  </a:cubicBezTo>
                  <a:cubicBezTo>
                    <a:pt x="369255" y="429868"/>
                    <a:pt x="370002" y="469067"/>
                    <a:pt x="344940" y="485775"/>
                  </a:cubicBezTo>
                  <a:lnTo>
                    <a:pt x="302077" y="514350"/>
                  </a:lnTo>
                  <a:cubicBezTo>
                    <a:pt x="283027" y="490538"/>
                    <a:pt x="267877" y="462994"/>
                    <a:pt x="244927" y="442913"/>
                  </a:cubicBezTo>
                  <a:cubicBezTo>
                    <a:pt x="178918" y="385155"/>
                    <a:pt x="94744" y="422090"/>
                    <a:pt x="16327" y="428625"/>
                  </a:cubicBezTo>
                  <a:cubicBezTo>
                    <a:pt x="3955" y="490486"/>
                    <a:pt x="-13208" y="535097"/>
                    <a:pt x="16327" y="600075"/>
                  </a:cubicBezTo>
                  <a:cubicBezTo>
                    <a:pt x="27475" y="624601"/>
                    <a:pt x="51554" y="641566"/>
                    <a:pt x="73477" y="657225"/>
                  </a:cubicBezTo>
                  <a:cubicBezTo>
                    <a:pt x="85732" y="665979"/>
                    <a:pt x="102052" y="666750"/>
                    <a:pt x="116340" y="671513"/>
                  </a:cubicBezTo>
                  <a:cubicBezTo>
                    <a:pt x="163965" y="666750"/>
                    <a:pt x="211833" y="663994"/>
                    <a:pt x="259215" y="657225"/>
                  </a:cubicBezTo>
                  <a:cubicBezTo>
                    <a:pt x="278654" y="654448"/>
                    <a:pt x="306829" y="660103"/>
                    <a:pt x="316365" y="642938"/>
                  </a:cubicBezTo>
                  <a:cubicBezTo>
                    <a:pt x="335012" y="609373"/>
                    <a:pt x="330652" y="567034"/>
                    <a:pt x="330652" y="528638"/>
                  </a:cubicBezTo>
                  <a:cubicBezTo>
                    <a:pt x="330652" y="499669"/>
                    <a:pt x="321127" y="585788"/>
                    <a:pt x="316365" y="614363"/>
                  </a:cubicBezTo>
                  <a:cubicBezTo>
                    <a:pt x="321127" y="700088"/>
                    <a:pt x="312964" y="787522"/>
                    <a:pt x="330652" y="871538"/>
                  </a:cubicBezTo>
                  <a:cubicBezTo>
                    <a:pt x="333755" y="886275"/>
                    <a:pt x="358455" y="885825"/>
                    <a:pt x="373515" y="885825"/>
                  </a:cubicBezTo>
                  <a:cubicBezTo>
                    <a:pt x="435610" y="885825"/>
                    <a:pt x="497340" y="876300"/>
                    <a:pt x="559252" y="871538"/>
                  </a:cubicBezTo>
                  <a:cubicBezTo>
                    <a:pt x="554490" y="795338"/>
                    <a:pt x="556290" y="718442"/>
                    <a:pt x="544965" y="642938"/>
                  </a:cubicBezTo>
                  <a:cubicBezTo>
                    <a:pt x="535142" y="577454"/>
                    <a:pt x="507163" y="584597"/>
                    <a:pt x="459240" y="557213"/>
                  </a:cubicBezTo>
                  <a:cubicBezTo>
                    <a:pt x="381688" y="512898"/>
                    <a:pt x="452101" y="540547"/>
                    <a:pt x="373515" y="514350"/>
                  </a:cubicBezTo>
                  <a:cubicBezTo>
                    <a:pt x="483052" y="509588"/>
                    <a:pt x="593157" y="512171"/>
                    <a:pt x="702127" y="500063"/>
                  </a:cubicBezTo>
                  <a:cubicBezTo>
                    <a:pt x="723295" y="497711"/>
                    <a:pt x="753426" y="491967"/>
                    <a:pt x="759277" y="471488"/>
                  </a:cubicBezTo>
                  <a:cubicBezTo>
                    <a:pt x="766323" y="446828"/>
                    <a:pt x="738812" y="424381"/>
                    <a:pt x="730702" y="400050"/>
                  </a:cubicBezTo>
                  <a:cubicBezTo>
                    <a:pt x="682750" y="256194"/>
                    <a:pt x="745236" y="309618"/>
                    <a:pt x="573540" y="271463"/>
                  </a:cubicBezTo>
                  <a:cubicBezTo>
                    <a:pt x="511627" y="276225"/>
                    <a:pt x="449418" y="278048"/>
                    <a:pt x="387802" y="285750"/>
                  </a:cubicBezTo>
                  <a:cubicBezTo>
                    <a:pt x="372858" y="287618"/>
                    <a:pt x="348207" y="314740"/>
                    <a:pt x="344940" y="300038"/>
                  </a:cubicBezTo>
                  <a:cubicBezTo>
                    <a:pt x="342112" y="287313"/>
                    <a:pt x="355441" y="142184"/>
                    <a:pt x="373515" y="100013"/>
                  </a:cubicBezTo>
                  <a:cubicBezTo>
                    <a:pt x="380279" y="84230"/>
                    <a:pt x="388536" y="67692"/>
                    <a:pt x="402090" y="57150"/>
                  </a:cubicBezTo>
                  <a:cubicBezTo>
                    <a:pt x="432398" y="33577"/>
                    <a:pt x="468765" y="19050"/>
                    <a:pt x="502102" y="0"/>
                  </a:cubicBezTo>
                  <a:cubicBezTo>
                    <a:pt x="545331" y="8646"/>
                    <a:pt x="585187" y="7188"/>
                    <a:pt x="616402" y="42863"/>
                  </a:cubicBezTo>
                  <a:cubicBezTo>
                    <a:pt x="639017" y="68709"/>
                    <a:pt x="673552" y="128588"/>
                    <a:pt x="673552" y="128588"/>
                  </a:cubicBezTo>
                  <a:cubicBezTo>
                    <a:pt x="668790" y="152400"/>
                    <a:pt x="675069" y="181587"/>
                    <a:pt x="659265" y="200025"/>
                  </a:cubicBezTo>
                  <a:cubicBezTo>
                    <a:pt x="642574" y="219498"/>
                    <a:pt x="613125" y="224384"/>
                    <a:pt x="587827" y="228600"/>
                  </a:cubicBezTo>
                  <a:cubicBezTo>
                    <a:pt x="526577" y="238809"/>
                    <a:pt x="464002" y="238125"/>
                    <a:pt x="402090" y="242888"/>
                  </a:cubicBezTo>
                  <a:lnTo>
                    <a:pt x="416377" y="314325"/>
                  </a:lnTo>
                </a:path>
              </a:pathLst>
            </a:custGeom>
            <a:solidFill>
              <a:srgbClr val="28D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201B201-24C1-43F3-AC4D-6DAEB74CBB6F}"/>
                </a:ext>
              </a:extLst>
            </p:cNvPr>
            <p:cNvSpPr/>
            <p:nvPr/>
          </p:nvSpPr>
          <p:spPr>
            <a:xfrm>
              <a:off x="-1013681" y="4494090"/>
              <a:ext cx="760419" cy="885826"/>
            </a:xfrm>
            <a:custGeom>
              <a:avLst/>
              <a:gdLst>
                <a:gd name="connsiteX0" fmla="*/ 316365 w 760419"/>
                <a:gd name="connsiteY0" fmla="*/ 500063 h 885826"/>
                <a:gd name="connsiteX1" fmla="*/ 173490 w 760419"/>
                <a:gd name="connsiteY1" fmla="*/ 328613 h 885826"/>
                <a:gd name="connsiteX2" fmla="*/ 159202 w 760419"/>
                <a:gd name="connsiteY2" fmla="*/ 271463 h 885826"/>
                <a:gd name="connsiteX3" fmla="*/ 173490 w 760419"/>
                <a:gd name="connsiteY3" fmla="*/ 185738 h 885826"/>
                <a:gd name="connsiteX4" fmla="*/ 287790 w 760419"/>
                <a:gd name="connsiteY4" fmla="*/ 128588 h 885826"/>
                <a:gd name="connsiteX5" fmla="*/ 359227 w 760419"/>
                <a:gd name="connsiteY5" fmla="*/ 142875 h 885826"/>
                <a:gd name="connsiteX6" fmla="*/ 387802 w 760419"/>
                <a:gd name="connsiteY6" fmla="*/ 185738 h 885826"/>
                <a:gd name="connsiteX7" fmla="*/ 373515 w 760419"/>
                <a:gd name="connsiteY7" fmla="*/ 400050 h 885826"/>
                <a:gd name="connsiteX8" fmla="*/ 344940 w 760419"/>
                <a:gd name="connsiteY8" fmla="*/ 485775 h 885826"/>
                <a:gd name="connsiteX9" fmla="*/ 302077 w 760419"/>
                <a:gd name="connsiteY9" fmla="*/ 514350 h 885826"/>
                <a:gd name="connsiteX10" fmla="*/ 244927 w 760419"/>
                <a:gd name="connsiteY10" fmla="*/ 442913 h 885826"/>
                <a:gd name="connsiteX11" fmla="*/ 16327 w 760419"/>
                <a:gd name="connsiteY11" fmla="*/ 428625 h 885826"/>
                <a:gd name="connsiteX12" fmla="*/ 16327 w 760419"/>
                <a:gd name="connsiteY12" fmla="*/ 600075 h 885826"/>
                <a:gd name="connsiteX13" fmla="*/ 73477 w 760419"/>
                <a:gd name="connsiteY13" fmla="*/ 657225 h 885826"/>
                <a:gd name="connsiteX14" fmla="*/ 116340 w 760419"/>
                <a:gd name="connsiteY14" fmla="*/ 671513 h 885826"/>
                <a:gd name="connsiteX15" fmla="*/ 259215 w 760419"/>
                <a:gd name="connsiteY15" fmla="*/ 657225 h 885826"/>
                <a:gd name="connsiteX16" fmla="*/ 316365 w 760419"/>
                <a:gd name="connsiteY16" fmla="*/ 642938 h 885826"/>
                <a:gd name="connsiteX17" fmla="*/ 330652 w 760419"/>
                <a:gd name="connsiteY17" fmla="*/ 528638 h 885826"/>
                <a:gd name="connsiteX18" fmla="*/ 316365 w 760419"/>
                <a:gd name="connsiteY18" fmla="*/ 614363 h 885826"/>
                <a:gd name="connsiteX19" fmla="*/ 330652 w 760419"/>
                <a:gd name="connsiteY19" fmla="*/ 871538 h 885826"/>
                <a:gd name="connsiteX20" fmla="*/ 373515 w 760419"/>
                <a:gd name="connsiteY20" fmla="*/ 885825 h 885826"/>
                <a:gd name="connsiteX21" fmla="*/ 559252 w 760419"/>
                <a:gd name="connsiteY21" fmla="*/ 871538 h 885826"/>
                <a:gd name="connsiteX22" fmla="*/ 544965 w 760419"/>
                <a:gd name="connsiteY22" fmla="*/ 642938 h 885826"/>
                <a:gd name="connsiteX23" fmla="*/ 459240 w 760419"/>
                <a:gd name="connsiteY23" fmla="*/ 557213 h 885826"/>
                <a:gd name="connsiteX24" fmla="*/ 373515 w 760419"/>
                <a:gd name="connsiteY24" fmla="*/ 514350 h 885826"/>
                <a:gd name="connsiteX25" fmla="*/ 702127 w 760419"/>
                <a:gd name="connsiteY25" fmla="*/ 500063 h 885826"/>
                <a:gd name="connsiteX26" fmla="*/ 759277 w 760419"/>
                <a:gd name="connsiteY26" fmla="*/ 471488 h 885826"/>
                <a:gd name="connsiteX27" fmla="*/ 730702 w 760419"/>
                <a:gd name="connsiteY27" fmla="*/ 400050 h 885826"/>
                <a:gd name="connsiteX28" fmla="*/ 573540 w 760419"/>
                <a:gd name="connsiteY28" fmla="*/ 271463 h 885826"/>
                <a:gd name="connsiteX29" fmla="*/ 387802 w 760419"/>
                <a:gd name="connsiteY29" fmla="*/ 285750 h 885826"/>
                <a:gd name="connsiteX30" fmla="*/ 344940 w 760419"/>
                <a:gd name="connsiteY30" fmla="*/ 300038 h 885826"/>
                <a:gd name="connsiteX31" fmla="*/ 373515 w 760419"/>
                <a:gd name="connsiteY31" fmla="*/ 100013 h 885826"/>
                <a:gd name="connsiteX32" fmla="*/ 402090 w 760419"/>
                <a:gd name="connsiteY32" fmla="*/ 57150 h 885826"/>
                <a:gd name="connsiteX33" fmla="*/ 502102 w 760419"/>
                <a:gd name="connsiteY33" fmla="*/ 0 h 885826"/>
                <a:gd name="connsiteX34" fmla="*/ 616402 w 760419"/>
                <a:gd name="connsiteY34" fmla="*/ 42863 h 885826"/>
                <a:gd name="connsiteX35" fmla="*/ 673552 w 760419"/>
                <a:gd name="connsiteY35" fmla="*/ 128588 h 885826"/>
                <a:gd name="connsiteX36" fmla="*/ 659265 w 760419"/>
                <a:gd name="connsiteY36" fmla="*/ 200025 h 885826"/>
                <a:gd name="connsiteX37" fmla="*/ 587827 w 760419"/>
                <a:gd name="connsiteY37" fmla="*/ 228600 h 885826"/>
                <a:gd name="connsiteX38" fmla="*/ 402090 w 760419"/>
                <a:gd name="connsiteY38" fmla="*/ 242888 h 885826"/>
                <a:gd name="connsiteX39" fmla="*/ 416377 w 760419"/>
                <a:gd name="connsiteY39" fmla="*/ 314325 h 8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60419" h="885826">
                  <a:moveTo>
                    <a:pt x="316365" y="500063"/>
                  </a:moveTo>
                  <a:cubicBezTo>
                    <a:pt x="249892" y="433590"/>
                    <a:pt x="209287" y="409157"/>
                    <a:pt x="173490" y="328613"/>
                  </a:cubicBezTo>
                  <a:cubicBezTo>
                    <a:pt x="165515" y="310669"/>
                    <a:pt x="163965" y="290513"/>
                    <a:pt x="159202" y="271463"/>
                  </a:cubicBezTo>
                  <a:cubicBezTo>
                    <a:pt x="163965" y="242888"/>
                    <a:pt x="157421" y="209842"/>
                    <a:pt x="173490" y="185738"/>
                  </a:cubicBezTo>
                  <a:cubicBezTo>
                    <a:pt x="192772" y="156815"/>
                    <a:pt x="253871" y="139894"/>
                    <a:pt x="287790" y="128588"/>
                  </a:cubicBezTo>
                  <a:cubicBezTo>
                    <a:pt x="311602" y="133350"/>
                    <a:pt x="338143" y="130827"/>
                    <a:pt x="359227" y="142875"/>
                  </a:cubicBezTo>
                  <a:cubicBezTo>
                    <a:pt x="374136" y="151395"/>
                    <a:pt x="386849" y="168593"/>
                    <a:pt x="387802" y="185738"/>
                  </a:cubicBezTo>
                  <a:cubicBezTo>
                    <a:pt x="391774" y="257224"/>
                    <a:pt x="383640" y="329174"/>
                    <a:pt x="373515" y="400050"/>
                  </a:cubicBezTo>
                  <a:cubicBezTo>
                    <a:pt x="369255" y="429868"/>
                    <a:pt x="370002" y="469067"/>
                    <a:pt x="344940" y="485775"/>
                  </a:cubicBezTo>
                  <a:lnTo>
                    <a:pt x="302077" y="514350"/>
                  </a:lnTo>
                  <a:cubicBezTo>
                    <a:pt x="283027" y="490538"/>
                    <a:pt x="267877" y="462994"/>
                    <a:pt x="244927" y="442913"/>
                  </a:cubicBezTo>
                  <a:cubicBezTo>
                    <a:pt x="178918" y="385155"/>
                    <a:pt x="94744" y="422090"/>
                    <a:pt x="16327" y="428625"/>
                  </a:cubicBezTo>
                  <a:cubicBezTo>
                    <a:pt x="3955" y="490486"/>
                    <a:pt x="-13208" y="535097"/>
                    <a:pt x="16327" y="600075"/>
                  </a:cubicBezTo>
                  <a:cubicBezTo>
                    <a:pt x="27475" y="624601"/>
                    <a:pt x="51554" y="641566"/>
                    <a:pt x="73477" y="657225"/>
                  </a:cubicBezTo>
                  <a:cubicBezTo>
                    <a:pt x="85732" y="665979"/>
                    <a:pt x="102052" y="666750"/>
                    <a:pt x="116340" y="671513"/>
                  </a:cubicBezTo>
                  <a:cubicBezTo>
                    <a:pt x="163965" y="666750"/>
                    <a:pt x="211833" y="663994"/>
                    <a:pt x="259215" y="657225"/>
                  </a:cubicBezTo>
                  <a:cubicBezTo>
                    <a:pt x="278654" y="654448"/>
                    <a:pt x="306829" y="660103"/>
                    <a:pt x="316365" y="642938"/>
                  </a:cubicBezTo>
                  <a:cubicBezTo>
                    <a:pt x="335012" y="609373"/>
                    <a:pt x="330652" y="567034"/>
                    <a:pt x="330652" y="528638"/>
                  </a:cubicBezTo>
                  <a:cubicBezTo>
                    <a:pt x="330652" y="499669"/>
                    <a:pt x="321127" y="585788"/>
                    <a:pt x="316365" y="614363"/>
                  </a:cubicBezTo>
                  <a:cubicBezTo>
                    <a:pt x="321127" y="700088"/>
                    <a:pt x="312964" y="787522"/>
                    <a:pt x="330652" y="871538"/>
                  </a:cubicBezTo>
                  <a:cubicBezTo>
                    <a:pt x="333755" y="886275"/>
                    <a:pt x="358455" y="885825"/>
                    <a:pt x="373515" y="885825"/>
                  </a:cubicBezTo>
                  <a:cubicBezTo>
                    <a:pt x="435610" y="885825"/>
                    <a:pt x="497340" y="876300"/>
                    <a:pt x="559252" y="871538"/>
                  </a:cubicBezTo>
                  <a:cubicBezTo>
                    <a:pt x="554490" y="795338"/>
                    <a:pt x="556290" y="718442"/>
                    <a:pt x="544965" y="642938"/>
                  </a:cubicBezTo>
                  <a:cubicBezTo>
                    <a:pt x="535142" y="577454"/>
                    <a:pt x="507163" y="584597"/>
                    <a:pt x="459240" y="557213"/>
                  </a:cubicBezTo>
                  <a:cubicBezTo>
                    <a:pt x="381688" y="512898"/>
                    <a:pt x="452101" y="540547"/>
                    <a:pt x="373515" y="514350"/>
                  </a:cubicBezTo>
                  <a:cubicBezTo>
                    <a:pt x="483052" y="509588"/>
                    <a:pt x="593157" y="512171"/>
                    <a:pt x="702127" y="500063"/>
                  </a:cubicBezTo>
                  <a:cubicBezTo>
                    <a:pt x="723295" y="497711"/>
                    <a:pt x="753426" y="491967"/>
                    <a:pt x="759277" y="471488"/>
                  </a:cubicBezTo>
                  <a:cubicBezTo>
                    <a:pt x="766323" y="446828"/>
                    <a:pt x="738812" y="424381"/>
                    <a:pt x="730702" y="400050"/>
                  </a:cubicBezTo>
                  <a:cubicBezTo>
                    <a:pt x="682750" y="256194"/>
                    <a:pt x="745236" y="309618"/>
                    <a:pt x="573540" y="271463"/>
                  </a:cubicBezTo>
                  <a:cubicBezTo>
                    <a:pt x="511627" y="276225"/>
                    <a:pt x="449418" y="278048"/>
                    <a:pt x="387802" y="285750"/>
                  </a:cubicBezTo>
                  <a:cubicBezTo>
                    <a:pt x="372858" y="287618"/>
                    <a:pt x="348207" y="314740"/>
                    <a:pt x="344940" y="300038"/>
                  </a:cubicBezTo>
                  <a:cubicBezTo>
                    <a:pt x="342112" y="287313"/>
                    <a:pt x="355441" y="142184"/>
                    <a:pt x="373515" y="100013"/>
                  </a:cubicBezTo>
                  <a:cubicBezTo>
                    <a:pt x="380279" y="84230"/>
                    <a:pt x="388536" y="67692"/>
                    <a:pt x="402090" y="57150"/>
                  </a:cubicBezTo>
                  <a:cubicBezTo>
                    <a:pt x="432398" y="33577"/>
                    <a:pt x="468765" y="19050"/>
                    <a:pt x="502102" y="0"/>
                  </a:cubicBezTo>
                  <a:cubicBezTo>
                    <a:pt x="545331" y="8646"/>
                    <a:pt x="585187" y="7188"/>
                    <a:pt x="616402" y="42863"/>
                  </a:cubicBezTo>
                  <a:cubicBezTo>
                    <a:pt x="639017" y="68709"/>
                    <a:pt x="673552" y="128588"/>
                    <a:pt x="673552" y="128588"/>
                  </a:cubicBezTo>
                  <a:cubicBezTo>
                    <a:pt x="668790" y="152400"/>
                    <a:pt x="675069" y="181587"/>
                    <a:pt x="659265" y="200025"/>
                  </a:cubicBezTo>
                  <a:cubicBezTo>
                    <a:pt x="642574" y="219498"/>
                    <a:pt x="613125" y="224384"/>
                    <a:pt x="587827" y="228600"/>
                  </a:cubicBezTo>
                  <a:cubicBezTo>
                    <a:pt x="526577" y="238809"/>
                    <a:pt x="464002" y="238125"/>
                    <a:pt x="402090" y="242888"/>
                  </a:cubicBezTo>
                  <a:lnTo>
                    <a:pt x="416377" y="314325"/>
                  </a:lnTo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8D9CAC8-7C5F-41AE-98C5-A3D4A31324F2}"/>
                </a:ext>
              </a:extLst>
            </p:cNvPr>
            <p:cNvSpPr/>
            <p:nvPr/>
          </p:nvSpPr>
          <p:spPr>
            <a:xfrm rot="17231195">
              <a:off x="-1409265" y="4649289"/>
              <a:ext cx="760419" cy="885826"/>
            </a:xfrm>
            <a:custGeom>
              <a:avLst/>
              <a:gdLst>
                <a:gd name="connsiteX0" fmla="*/ 316365 w 760419"/>
                <a:gd name="connsiteY0" fmla="*/ 500063 h 885826"/>
                <a:gd name="connsiteX1" fmla="*/ 173490 w 760419"/>
                <a:gd name="connsiteY1" fmla="*/ 328613 h 885826"/>
                <a:gd name="connsiteX2" fmla="*/ 159202 w 760419"/>
                <a:gd name="connsiteY2" fmla="*/ 271463 h 885826"/>
                <a:gd name="connsiteX3" fmla="*/ 173490 w 760419"/>
                <a:gd name="connsiteY3" fmla="*/ 185738 h 885826"/>
                <a:gd name="connsiteX4" fmla="*/ 287790 w 760419"/>
                <a:gd name="connsiteY4" fmla="*/ 128588 h 885826"/>
                <a:gd name="connsiteX5" fmla="*/ 359227 w 760419"/>
                <a:gd name="connsiteY5" fmla="*/ 142875 h 885826"/>
                <a:gd name="connsiteX6" fmla="*/ 387802 w 760419"/>
                <a:gd name="connsiteY6" fmla="*/ 185738 h 885826"/>
                <a:gd name="connsiteX7" fmla="*/ 373515 w 760419"/>
                <a:gd name="connsiteY7" fmla="*/ 400050 h 885826"/>
                <a:gd name="connsiteX8" fmla="*/ 344940 w 760419"/>
                <a:gd name="connsiteY8" fmla="*/ 485775 h 885826"/>
                <a:gd name="connsiteX9" fmla="*/ 302077 w 760419"/>
                <a:gd name="connsiteY9" fmla="*/ 514350 h 885826"/>
                <a:gd name="connsiteX10" fmla="*/ 244927 w 760419"/>
                <a:gd name="connsiteY10" fmla="*/ 442913 h 885826"/>
                <a:gd name="connsiteX11" fmla="*/ 16327 w 760419"/>
                <a:gd name="connsiteY11" fmla="*/ 428625 h 885826"/>
                <a:gd name="connsiteX12" fmla="*/ 16327 w 760419"/>
                <a:gd name="connsiteY12" fmla="*/ 600075 h 885826"/>
                <a:gd name="connsiteX13" fmla="*/ 73477 w 760419"/>
                <a:gd name="connsiteY13" fmla="*/ 657225 h 885826"/>
                <a:gd name="connsiteX14" fmla="*/ 116340 w 760419"/>
                <a:gd name="connsiteY14" fmla="*/ 671513 h 885826"/>
                <a:gd name="connsiteX15" fmla="*/ 259215 w 760419"/>
                <a:gd name="connsiteY15" fmla="*/ 657225 h 885826"/>
                <a:gd name="connsiteX16" fmla="*/ 316365 w 760419"/>
                <a:gd name="connsiteY16" fmla="*/ 642938 h 885826"/>
                <a:gd name="connsiteX17" fmla="*/ 330652 w 760419"/>
                <a:gd name="connsiteY17" fmla="*/ 528638 h 885826"/>
                <a:gd name="connsiteX18" fmla="*/ 316365 w 760419"/>
                <a:gd name="connsiteY18" fmla="*/ 614363 h 885826"/>
                <a:gd name="connsiteX19" fmla="*/ 330652 w 760419"/>
                <a:gd name="connsiteY19" fmla="*/ 871538 h 885826"/>
                <a:gd name="connsiteX20" fmla="*/ 373515 w 760419"/>
                <a:gd name="connsiteY20" fmla="*/ 885825 h 885826"/>
                <a:gd name="connsiteX21" fmla="*/ 559252 w 760419"/>
                <a:gd name="connsiteY21" fmla="*/ 871538 h 885826"/>
                <a:gd name="connsiteX22" fmla="*/ 544965 w 760419"/>
                <a:gd name="connsiteY22" fmla="*/ 642938 h 885826"/>
                <a:gd name="connsiteX23" fmla="*/ 459240 w 760419"/>
                <a:gd name="connsiteY23" fmla="*/ 557213 h 885826"/>
                <a:gd name="connsiteX24" fmla="*/ 373515 w 760419"/>
                <a:gd name="connsiteY24" fmla="*/ 514350 h 885826"/>
                <a:gd name="connsiteX25" fmla="*/ 702127 w 760419"/>
                <a:gd name="connsiteY25" fmla="*/ 500063 h 885826"/>
                <a:gd name="connsiteX26" fmla="*/ 759277 w 760419"/>
                <a:gd name="connsiteY26" fmla="*/ 471488 h 885826"/>
                <a:gd name="connsiteX27" fmla="*/ 730702 w 760419"/>
                <a:gd name="connsiteY27" fmla="*/ 400050 h 885826"/>
                <a:gd name="connsiteX28" fmla="*/ 573540 w 760419"/>
                <a:gd name="connsiteY28" fmla="*/ 271463 h 885826"/>
                <a:gd name="connsiteX29" fmla="*/ 387802 w 760419"/>
                <a:gd name="connsiteY29" fmla="*/ 285750 h 885826"/>
                <a:gd name="connsiteX30" fmla="*/ 344940 w 760419"/>
                <a:gd name="connsiteY30" fmla="*/ 300038 h 885826"/>
                <a:gd name="connsiteX31" fmla="*/ 373515 w 760419"/>
                <a:gd name="connsiteY31" fmla="*/ 100013 h 885826"/>
                <a:gd name="connsiteX32" fmla="*/ 402090 w 760419"/>
                <a:gd name="connsiteY32" fmla="*/ 57150 h 885826"/>
                <a:gd name="connsiteX33" fmla="*/ 502102 w 760419"/>
                <a:gd name="connsiteY33" fmla="*/ 0 h 885826"/>
                <a:gd name="connsiteX34" fmla="*/ 616402 w 760419"/>
                <a:gd name="connsiteY34" fmla="*/ 42863 h 885826"/>
                <a:gd name="connsiteX35" fmla="*/ 673552 w 760419"/>
                <a:gd name="connsiteY35" fmla="*/ 128588 h 885826"/>
                <a:gd name="connsiteX36" fmla="*/ 659265 w 760419"/>
                <a:gd name="connsiteY36" fmla="*/ 200025 h 885826"/>
                <a:gd name="connsiteX37" fmla="*/ 587827 w 760419"/>
                <a:gd name="connsiteY37" fmla="*/ 228600 h 885826"/>
                <a:gd name="connsiteX38" fmla="*/ 402090 w 760419"/>
                <a:gd name="connsiteY38" fmla="*/ 242888 h 885826"/>
                <a:gd name="connsiteX39" fmla="*/ 416377 w 760419"/>
                <a:gd name="connsiteY39" fmla="*/ 314325 h 8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60419" h="885826">
                  <a:moveTo>
                    <a:pt x="316365" y="500063"/>
                  </a:moveTo>
                  <a:cubicBezTo>
                    <a:pt x="249892" y="433590"/>
                    <a:pt x="209287" y="409157"/>
                    <a:pt x="173490" y="328613"/>
                  </a:cubicBezTo>
                  <a:cubicBezTo>
                    <a:pt x="165515" y="310669"/>
                    <a:pt x="163965" y="290513"/>
                    <a:pt x="159202" y="271463"/>
                  </a:cubicBezTo>
                  <a:cubicBezTo>
                    <a:pt x="163965" y="242888"/>
                    <a:pt x="157421" y="209842"/>
                    <a:pt x="173490" y="185738"/>
                  </a:cubicBezTo>
                  <a:cubicBezTo>
                    <a:pt x="192772" y="156815"/>
                    <a:pt x="253871" y="139894"/>
                    <a:pt x="287790" y="128588"/>
                  </a:cubicBezTo>
                  <a:cubicBezTo>
                    <a:pt x="311602" y="133350"/>
                    <a:pt x="338143" y="130827"/>
                    <a:pt x="359227" y="142875"/>
                  </a:cubicBezTo>
                  <a:cubicBezTo>
                    <a:pt x="374136" y="151395"/>
                    <a:pt x="386849" y="168593"/>
                    <a:pt x="387802" y="185738"/>
                  </a:cubicBezTo>
                  <a:cubicBezTo>
                    <a:pt x="391774" y="257224"/>
                    <a:pt x="383640" y="329174"/>
                    <a:pt x="373515" y="400050"/>
                  </a:cubicBezTo>
                  <a:cubicBezTo>
                    <a:pt x="369255" y="429868"/>
                    <a:pt x="370002" y="469067"/>
                    <a:pt x="344940" y="485775"/>
                  </a:cubicBezTo>
                  <a:lnTo>
                    <a:pt x="302077" y="514350"/>
                  </a:lnTo>
                  <a:cubicBezTo>
                    <a:pt x="283027" y="490538"/>
                    <a:pt x="267877" y="462994"/>
                    <a:pt x="244927" y="442913"/>
                  </a:cubicBezTo>
                  <a:cubicBezTo>
                    <a:pt x="178918" y="385155"/>
                    <a:pt x="94744" y="422090"/>
                    <a:pt x="16327" y="428625"/>
                  </a:cubicBezTo>
                  <a:cubicBezTo>
                    <a:pt x="3955" y="490486"/>
                    <a:pt x="-13208" y="535097"/>
                    <a:pt x="16327" y="600075"/>
                  </a:cubicBezTo>
                  <a:cubicBezTo>
                    <a:pt x="27475" y="624601"/>
                    <a:pt x="51554" y="641566"/>
                    <a:pt x="73477" y="657225"/>
                  </a:cubicBezTo>
                  <a:cubicBezTo>
                    <a:pt x="85732" y="665979"/>
                    <a:pt x="102052" y="666750"/>
                    <a:pt x="116340" y="671513"/>
                  </a:cubicBezTo>
                  <a:cubicBezTo>
                    <a:pt x="163965" y="666750"/>
                    <a:pt x="211833" y="663994"/>
                    <a:pt x="259215" y="657225"/>
                  </a:cubicBezTo>
                  <a:cubicBezTo>
                    <a:pt x="278654" y="654448"/>
                    <a:pt x="306829" y="660103"/>
                    <a:pt x="316365" y="642938"/>
                  </a:cubicBezTo>
                  <a:cubicBezTo>
                    <a:pt x="335012" y="609373"/>
                    <a:pt x="330652" y="567034"/>
                    <a:pt x="330652" y="528638"/>
                  </a:cubicBezTo>
                  <a:cubicBezTo>
                    <a:pt x="330652" y="499669"/>
                    <a:pt x="321127" y="585788"/>
                    <a:pt x="316365" y="614363"/>
                  </a:cubicBezTo>
                  <a:cubicBezTo>
                    <a:pt x="321127" y="700088"/>
                    <a:pt x="312964" y="787522"/>
                    <a:pt x="330652" y="871538"/>
                  </a:cubicBezTo>
                  <a:cubicBezTo>
                    <a:pt x="333755" y="886275"/>
                    <a:pt x="358455" y="885825"/>
                    <a:pt x="373515" y="885825"/>
                  </a:cubicBezTo>
                  <a:cubicBezTo>
                    <a:pt x="435610" y="885825"/>
                    <a:pt x="497340" y="876300"/>
                    <a:pt x="559252" y="871538"/>
                  </a:cubicBezTo>
                  <a:cubicBezTo>
                    <a:pt x="554490" y="795338"/>
                    <a:pt x="556290" y="718442"/>
                    <a:pt x="544965" y="642938"/>
                  </a:cubicBezTo>
                  <a:cubicBezTo>
                    <a:pt x="535142" y="577454"/>
                    <a:pt x="507163" y="584597"/>
                    <a:pt x="459240" y="557213"/>
                  </a:cubicBezTo>
                  <a:cubicBezTo>
                    <a:pt x="381688" y="512898"/>
                    <a:pt x="452101" y="540547"/>
                    <a:pt x="373515" y="514350"/>
                  </a:cubicBezTo>
                  <a:cubicBezTo>
                    <a:pt x="483052" y="509588"/>
                    <a:pt x="593157" y="512171"/>
                    <a:pt x="702127" y="500063"/>
                  </a:cubicBezTo>
                  <a:cubicBezTo>
                    <a:pt x="723295" y="497711"/>
                    <a:pt x="753426" y="491967"/>
                    <a:pt x="759277" y="471488"/>
                  </a:cubicBezTo>
                  <a:cubicBezTo>
                    <a:pt x="766323" y="446828"/>
                    <a:pt x="738812" y="424381"/>
                    <a:pt x="730702" y="400050"/>
                  </a:cubicBezTo>
                  <a:cubicBezTo>
                    <a:pt x="682750" y="256194"/>
                    <a:pt x="745236" y="309618"/>
                    <a:pt x="573540" y="271463"/>
                  </a:cubicBezTo>
                  <a:cubicBezTo>
                    <a:pt x="511627" y="276225"/>
                    <a:pt x="449418" y="278048"/>
                    <a:pt x="387802" y="285750"/>
                  </a:cubicBezTo>
                  <a:cubicBezTo>
                    <a:pt x="372858" y="287618"/>
                    <a:pt x="348207" y="314740"/>
                    <a:pt x="344940" y="300038"/>
                  </a:cubicBezTo>
                  <a:cubicBezTo>
                    <a:pt x="342112" y="287313"/>
                    <a:pt x="355441" y="142184"/>
                    <a:pt x="373515" y="100013"/>
                  </a:cubicBezTo>
                  <a:cubicBezTo>
                    <a:pt x="380279" y="84230"/>
                    <a:pt x="388536" y="67692"/>
                    <a:pt x="402090" y="57150"/>
                  </a:cubicBezTo>
                  <a:cubicBezTo>
                    <a:pt x="432398" y="33577"/>
                    <a:pt x="468765" y="19050"/>
                    <a:pt x="502102" y="0"/>
                  </a:cubicBezTo>
                  <a:cubicBezTo>
                    <a:pt x="545331" y="8646"/>
                    <a:pt x="585187" y="7188"/>
                    <a:pt x="616402" y="42863"/>
                  </a:cubicBezTo>
                  <a:cubicBezTo>
                    <a:pt x="639017" y="68709"/>
                    <a:pt x="673552" y="128588"/>
                    <a:pt x="673552" y="128588"/>
                  </a:cubicBezTo>
                  <a:cubicBezTo>
                    <a:pt x="668790" y="152400"/>
                    <a:pt x="675069" y="181587"/>
                    <a:pt x="659265" y="200025"/>
                  </a:cubicBezTo>
                  <a:cubicBezTo>
                    <a:pt x="642574" y="219498"/>
                    <a:pt x="613125" y="224384"/>
                    <a:pt x="587827" y="228600"/>
                  </a:cubicBezTo>
                  <a:cubicBezTo>
                    <a:pt x="526577" y="238809"/>
                    <a:pt x="464002" y="238125"/>
                    <a:pt x="402090" y="242888"/>
                  </a:cubicBezTo>
                  <a:lnTo>
                    <a:pt x="416377" y="314325"/>
                  </a:lnTo>
                </a:path>
              </a:pathLst>
            </a:custGeom>
            <a:solidFill>
              <a:srgbClr val="E21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582FA42-91F2-49C5-8340-FB818B03B258}"/>
                </a:ext>
              </a:extLst>
            </p:cNvPr>
            <p:cNvSpPr/>
            <p:nvPr/>
          </p:nvSpPr>
          <p:spPr>
            <a:xfrm rot="6956779">
              <a:off x="-612329" y="5143396"/>
              <a:ext cx="760419" cy="885826"/>
            </a:xfrm>
            <a:custGeom>
              <a:avLst/>
              <a:gdLst>
                <a:gd name="connsiteX0" fmla="*/ 316365 w 760419"/>
                <a:gd name="connsiteY0" fmla="*/ 500063 h 885826"/>
                <a:gd name="connsiteX1" fmla="*/ 173490 w 760419"/>
                <a:gd name="connsiteY1" fmla="*/ 328613 h 885826"/>
                <a:gd name="connsiteX2" fmla="*/ 159202 w 760419"/>
                <a:gd name="connsiteY2" fmla="*/ 271463 h 885826"/>
                <a:gd name="connsiteX3" fmla="*/ 173490 w 760419"/>
                <a:gd name="connsiteY3" fmla="*/ 185738 h 885826"/>
                <a:gd name="connsiteX4" fmla="*/ 287790 w 760419"/>
                <a:gd name="connsiteY4" fmla="*/ 128588 h 885826"/>
                <a:gd name="connsiteX5" fmla="*/ 359227 w 760419"/>
                <a:gd name="connsiteY5" fmla="*/ 142875 h 885826"/>
                <a:gd name="connsiteX6" fmla="*/ 387802 w 760419"/>
                <a:gd name="connsiteY6" fmla="*/ 185738 h 885826"/>
                <a:gd name="connsiteX7" fmla="*/ 373515 w 760419"/>
                <a:gd name="connsiteY7" fmla="*/ 400050 h 885826"/>
                <a:gd name="connsiteX8" fmla="*/ 344940 w 760419"/>
                <a:gd name="connsiteY8" fmla="*/ 485775 h 885826"/>
                <a:gd name="connsiteX9" fmla="*/ 302077 w 760419"/>
                <a:gd name="connsiteY9" fmla="*/ 514350 h 885826"/>
                <a:gd name="connsiteX10" fmla="*/ 244927 w 760419"/>
                <a:gd name="connsiteY10" fmla="*/ 442913 h 885826"/>
                <a:gd name="connsiteX11" fmla="*/ 16327 w 760419"/>
                <a:gd name="connsiteY11" fmla="*/ 428625 h 885826"/>
                <a:gd name="connsiteX12" fmla="*/ 16327 w 760419"/>
                <a:gd name="connsiteY12" fmla="*/ 600075 h 885826"/>
                <a:gd name="connsiteX13" fmla="*/ 73477 w 760419"/>
                <a:gd name="connsiteY13" fmla="*/ 657225 h 885826"/>
                <a:gd name="connsiteX14" fmla="*/ 116340 w 760419"/>
                <a:gd name="connsiteY14" fmla="*/ 671513 h 885826"/>
                <a:gd name="connsiteX15" fmla="*/ 259215 w 760419"/>
                <a:gd name="connsiteY15" fmla="*/ 657225 h 885826"/>
                <a:gd name="connsiteX16" fmla="*/ 316365 w 760419"/>
                <a:gd name="connsiteY16" fmla="*/ 642938 h 885826"/>
                <a:gd name="connsiteX17" fmla="*/ 330652 w 760419"/>
                <a:gd name="connsiteY17" fmla="*/ 528638 h 885826"/>
                <a:gd name="connsiteX18" fmla="*/ 316365 w 760419"/>
                <a:gd name="connsiteY18" fmla="*/ 614363 h 885826"/>
                <a:gd name="connsiteX19" fmla="*/ 330652 w 760419"/>
                <a:gd name="connsiteY19" fmla="*/ 871538 h 885826"/>
                <a:gd name="connsiteX20" fmla="*/ 373515 w 760419"/>
                <a:gd name="connsiteY20" fmla="*/ 885825 h 885826"/>
                <a:gd name="connsiteX21" fmla="*/ 559252 w 760419"/>
                <a:gd name="connsiteY21" fmla="*/ 871538 h 885826"/>
                <a:gd name="connsiteX22" fmla="*/ 544965 w 760419"/>
                <a:gd name="connsiteY22" fmla="*/ 642938 h 885826"/>
                <a:gd name="connsiteX23" fmla="*/ 459240 w 760419"/>
                <a:gd name="connsiteY23" fmla="*/ 557213 h 885826"/>
                <a:gd name="connsiteX24" fmla="*/ 373515 w 760419"/>
                <a:gd name="connsiteY24" fmla="*/ 514350 h 885826"/>
                <a:gd name="connsiteX25" fmla="*/ 702127 w 760419"/>
                <a:gd name="connsiteY25" fmla="*/ 500063 h 885826"/>
                <a:gd name="connsiteX26" fmla="*/ 759277 w 760419"/>
                <a:gd name="connsiteY26" fmla="*/ 471488 h 885826"/>
                <a:gd name="connsiteX27" fmla="*/ 730702 w 760419"/>
                <a:gd name="connsiteY27" fmla="*/ 400050 h 885826"/>
                <a:gd name="connsiteX28" fmla="*/ 573540 w 760419"/>
                <a:gd name="connsiteY28" fmla="*/ 271463 h 885826"/>
                <a:gd name="connsiteX29" fmla="*/ 387802 w 760419"/>
                <a:gd name="connsiteY29" fmla="*/ 285750 h 885826"/>
                <a:gd name="connsiteX30" fmla="*/ 344940 w 760419"/>
                <a:gd name="connsiteY30" fmla="*/ 300038 h 885826"/>
                <a:gd name="connsiteX31" fmla="*/ 373515 w 760419"/>
                <a:gd name="connsiteY31" fmla="*/ 100013 h 885826"/>
                <a:gd name="connsiteX32" fmla="*/ 402090 w 760419"/>
                <a:gd name="connsiteY32" fmla="*/ 57150 h 885826"/>
                <a:gd name="connsiteX33" fmla="*/ 502102 w 760419"/>
                <a:gd name="connsiteY33" fmla="*/ 0 h 885826"/>
                <a:gd name="connsiteX34" fmla="*/ 616402 w 760419"/>
                <a:gd name="connsiteY34" fmla="*/ 42863 h 885826"/>
                <a:gd name="connsiteX35" fmla="*/ 673552 w 760419"/>
                <a:gd name="connsiteY35" fmla="*/ 128588 h 885826"/>
                <a:gd name="connsiteX36" fmla="*/ 659265 w 760419"/>
                <a:gd name="connsiteY36" fmla="*/ 200025 h 885826"/>
                <a:gd name="connsiteX37" fmla="*/ 587827 w 760419"/>
                <a:gd name="connsiteY37" fmla="*/ 228600 h 885826"/>
                <a:gd name="connsiteX38" fmla="*/ 402090 w 760419"/>
                <a:gd name="connsiteY38" fmla="*/ 242888 h 885826"/>
                <a:gd name="connsiteX39" fmla="*/ 416377 w 760419"/>
                <a:gd name="connsiteY39" fmla="*/ 314325 h 8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60419" h="885826">
                  <a:moveTo>
                    <a:pt x="316365" y="500063"/>
                  </a:moveTo>
                  <a:cubicBezTo>
                    <a:pt x="249892" y="433590"/>
                    <a:pt x="209287" y="409157"/>
                    <a:pt x="173490" y="328613"/>
                  </a:cubicBezTo>
                  <a:cubicBezTo>
                    <a:pt x="165515" y="310669"/>
                    <a:pt x="163965" y="290513"/>
                    <a:pt x="159202" y="271463"/>
                  </a:cubicBezTo>
                  <a:cubicBezTo>
                    <a:pt x="163965" y="242888"/>
                    <a:pt x="157421" y="209842"/>
                    <a:pt x="173490" y="185738"/>
                  </a:cubicBezTo>
                  <a:cubicBezTo>
                    <a:pt x="192772" y="156815"/>
                    <a:pt x="253871" y="139894"/>
                    <a:pt x="287790" y="128588"/>
                  </a:cubicBezTo>
                  <a:cubicBezTo>
                    <a:pt x="311602" y="133350"/>
                    <a:pt x="338143" y="130827"/>
                    <a:pt x="359227" y="142875"/>
                  </a:cubicBezTo>
                  <a:cubicBezTo>
                    <a:pt x="374136" y="151395"/>
                    <a:pt x="386849" y="168593"/>
                    <a:pt x="387802" y="185738"/>
                  </a:cubicBezTo>
                  <a:cubicBezTo>
                    <a:pt x="391774" y="257224"/>
                    <a:pt x="383640" y="329174"/>
                    <a:pt x="373515" y="400050"/>
                  </a:cubicBezTo>
                  <a:cubicBezTo>
                    <a:pt x="369255" y="429868"/>
                    <a:pt x="370002" y="469067"/>
                    <a:pt x="344940" y="485775"/>
                  </a:cubicBezTo>
                  <a:lnTo>
                    <a:pt x="302077" y="514350"/>
                  </a:lnTo>
                  <a:cubicBezTo>
                    <a:pt x="283027" y="490538"/>
                    <a:pt x="267877" y="462994"/>
                    <a:pt x="244927" y="442913"/>
                  </a:cubicBezTo>
                  <a:cubicBezTo>
                    <a:pt x="178918" y="385155"/>
                    <a:pt x="94744" y="422090"/>
                    <a:pt x="16327" y="428625"/>
                  </a:cubicBezTo>
                  <a:cubicBezTo>
                    <a:pt x="3955" y="490486"/>
                    <a:pt x="-13208" y="535097"/>
                    <a:pt x="16327" y="600075"/>
                  </a:cubicBezTo>
                  <a:cubicBezTo>
                    <a:pt x="27475" y="624601"/>
                    <a:pt x="51554" y="641566"/>
                    <a:pt x="73477" y="657225"/>
                  </a:cubicBezTo>
                  <a:cubicBezTo>
                    <a:pt x="85732" y="665979"/>
                    <a:pt x="102052" y="666750"/>
                    <a:pt x="116340" y="671513"/>
                  </a:cubicBezTo>
                  <a:cubicBezTo>
                    <a:pt x="163965" y="666750"/>
                    <a:pt x="211833" y="663994"/>
                    <a:pt x="259215" y="657225"/>
                  </a:cubicBezTo>
                  <a:cubicBezTo>
                    <a:pt x="278654" y="654448"/>
                    <a:pt x="306829" y="660103"/>
                    <a:pt x="316365" y="642938"/>
                  </a:cubicBezTo>
                  <a:cubicBezTo>
                    <a:pt x="335012" y="609373"/>
                    <a:pt x="330652" y="567034"/>
                    <a:pt x="330652" y="528638"/>
                  </a:cubicBezTo>
                  <a:cubicBezTo>
                    <a:pt x="330652" y="499669"/>
                    <a:pt x="321127" y="585788"/>
                    <a:pt x="316365" y="614363"/>
                  </a:cubicBezTo>
                  <a:cubicBezTo>
                    <a:pt x="321127" y="700088"/>
                    <a:pt x="312964" y="787522"/>
                    <a:pt x="330652" y="871538"/>
                  </a:cubicBezTo>
                  <a:cubicBezTo>
                    <a:pt x="333755" y="886275"/>
                    <a:pt x="358455" y="885825"/>
                    <a:pt x="373515" y="885825"/>
                  </a:cubicBezTo>
                  <a:cubicBezTo>
                    <a:pt x="435610" y="885825"/>
                    <a:pt x="497340" y="876300"/>
                    <a:pt x="559252" y="871538"/>
                  </a:cubicBezTo>
                  <a:cubicBezTo>
                    <a:pt x="554490" y="795338"/>
                    <a:pt x="556290" y="718442"/>
                    <a:pt x="544965" y="642938"/>
                  </a:cubicBezTo>
                  <a:cubicBezTo>
                    <a:pt x="535142" y="577454"/>
                    <a:pt x="507163" y="584597"/>
                    <a:pt x="459240" y="557213"/>
                  </a:cubicBezTo>
                  <a:cubicBezTo>
                    <a:pt x="381688" y="512898"/>
                    <a:pt x="452101" y="540547"/>
                    <a:pt x="373515" y="514350"/>
                  </a:cubicBezTo>
                  <a:cubicBezTo>
                    <a:pt x="483052" y="509588"/>
                    <a:pt x="593157" y="512171"/>
                    <a:pt x="702127" y="500063"/>
                  </a:cubicBezTo>
                  <a:cubicBezTo>
                    <a:pt x="723295" y="497711"/>
                    <a:pt x="753426" y="491967"/>
                    <a:pt x="759277" y="471488"/>
                  </a:cubicBezTo>
                  <a:cubicBezTo>
                    <a:pt x="766323" y="446828"/>
                    <a:pt x="738812" y="424381"/>
                    <a:pt x="730702" y="400050"/>
                  </a:cubicBezTo>
                  <a:cubicBezTo>
                    <a:pt x="682750" y="256194"/>
                    <a:pt x="745236" y="309618"/>
                    <a:pt x="573540" y="271463"/>
                  </a:cubicBezTo>
                  <a:cubicBezTo>
                    <a:pt x="511627" y="276225"/>
                    <a:pt x="449418" y="278048"/>
                    <a:pt x="387802" y="285750"/>
                  </a:cubicBezTo>
                  <a:cubicBezTo>
                    <a:pt x="372858" y="287618"/>
                    <a:pt x="348207" y="314740"/>
                    <a:pt x="344940" y="300038"/>
                  </a:cubicBezTo>
                  <a:cubicBezTo>
                    <a:pt x="342112" y="287313"/>
                    <a:pt x="355441" y="142184"/>
                    <a:pt x="373515" y="100013"/>
                  </a:cubicBezTo>
                  <a:cubicBezTo>
                    <a:pt x="380279" y="84230"/>
                    <a:pt x="388536" y="67692"/>
                    <a:pt x="402090" y="57150"/>
                  </a:cubicBezTo>
                  <a:cubicBezTo>
                    <a:pt x="432398" y="33577"/>
                    <a:pt x="468765" y="19050"/>
                    <a:pt x="502102" y="0"/>
                  </a:cubicBezTo>
                  <a:cubicBezTo>
                    <a:pt x="545331" y="8646"/>
                    <a:pt x="585187" y="7188"/>
                    <a:pt x="616402" y="42863"/>
                  </a:cubicBezTo>
                  <a:cubicBezTo>
                    <a:pt x="639017" y="68709"/>
                    <a:pt x="673552" y="128588"/>
                    <a:pt x="673552" y="128588"/>
                  </a:cubicBezTo>
                  <a:cubicBezTo>
                    <a:pt x="668790" y="152400"/>
                    <a:pt x="675069" y="181587"/>
                    <a:pt x="659265" y="200025"/>
                  </a:cubicBezTo>
                  <a:cubicBezTo>
                    <a:pt x="642574" y="219498"/>
                    <a:pt x="613125" y="224384"/>
                    <a:pt x="587827" y="228600"/>
                  </a:cubicBezTo>
                  <a:cubicBezTo>
                    <a:pt x="526577" y="238809"/>
                    <a:pt x="464002" y="238125"/>
                    <a:pt x="402090" y="242888"/>
                  </a:cubicBezTo>
                  <a:lnTo>
                    <a:pt x="416377" y="314325"/>
                  </a:lnTo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7335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7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68 0.00417 L 0.40278 -0.136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23" y="-703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57 0.01921 L 0.92066 0.04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11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C8587E69-14B3-4374-B438-BB7FA8889ACF}"/>
              </a:ext>
            </a:extLst>
          </p:cNvPr>
          <p:cNvSpPr/>
          <p:nvPr/>
        </p:nvSpPr>
        <p:spPr>
          <a:xfrm>
            <a:off x="0" y="0"/>
            <a:ext cx="529994" cy="5300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B5EC17-5773-4D71-868A-724A52BB5B86}"/>
              </a:ext>
            </a:extLst>
          </p:cNvPr>
          <p:cNvSpPr/>
          <p:nvPr/>
        </p:nvSpPr>
        <p:spPr>
          <a:xfrm>
            <a:off x="8614006" y="6301616"/>
            <a:ext cx="529994" cy="5300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120D82F-79ED-4275-82DD-8D2EE3AE0065}"/>
              </a:ext>
            </a:extLst>
          </p:cNvPr>
          <p:cNvSpPr/>
          <p:nvPr/>
        </p:nvSpPr>
        <p:spPr>
          <a:xfrm>
            <a:off x="227629" y="198366"/>
            <a:ext cx="529994" cy="5300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AF3ECF-6741-4CC5-8151-FADAD06BC7B5}"/>
              </a:ext>
            </a:extLst>
          </p:cNvPr>
          <p:cNvSpPr/>
          <p:nvPr/>
        </p:nvSpPr>
        <p:spPr>
          <a:xfrm>
            <a:off x="455258" y="396732"/>
            <a:ext cx="529994" cy="53008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9646A8-9C9F-4A5C-84ED-AB54F869D5E3}"/>
              </a:ext>
            </a:extLst>
          </p:cNvPr>
          <p:cNvSpPr/>
          <p:nvPr/>
        </p:nvSpPr>
        <p:spPr>
          <a:xfrm>
            <a:off x="8360151" y="6189176"/>
            <a:ext cx="529994" cy="5300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3EE6B9-6DF5-4CFB-AE82-5C8E5904BD12}"/>
              </a:ext>
            </a:extLst>
          </p:cNvPr>
          <p:cNvSpPr/>
          <p:nvPr/>
        </p:nvSpPr>
        <p:spPr>
          <a:xfrm>
            <a:off x="8066725" y="6076736"/>
            <a:ext cx="529994" cy="53008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86F2BA-660E-4429-870B-6B07510CA89B}"/>
              </a:ext>
            </a:extLst>
          </p:cNvPr>
          <p:cNvSpPr/>
          <p:nvPr/>
        </p:nvSpPr>
        <p:spPr>
          <a:xfrm>
            <a:off x="1676398" y="2385391"/>
            <a:ext cx="56056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72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7200" b="1" cap="none" spc="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2A25B2-9CB7-4380-B1A6-2895E1C8B641}"/>
              </a:ext>
            </a:extLst>
          </p:cNvPr>
          <p:cNvSpPr/>
          <p:nvPr/>
        </p:nvSpPr>
        <p:spPr>
          <a:xfrm>
            <a:off x="2415466" y="3607700"/>
            <a:ext cx="4127531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5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5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88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 ঘ ঙ</a:t>
            </a:r>
            <a:endParaRPr lang="en-US" sz="8800" b="1" cap="none" spc="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84F4307-26EC-4CD0-BFFD-69B85DCEE291}"/>
              </a:ext>
            </a:extLst>
          </p:cNvPr>
          <p:cNvSpPr/>
          <p:nvPr/>
        </p:nvSpPr>
        <p:spPr>
          <a:xfrm>
            <a:off x="8596719" y="26297"/>
            <a:ext cx="529994" cy="5300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0506D13-01CC-4A31-B316-F537279370FF}"/>
              </a:ext>
            </a:extLst>
          </p:cNvPr>
          <p:cNvSpPr/>
          <p:nvPr/>
        </p:nvSpPr>
        <p:spPr>
          <a:xfrm>
            <a:off x="8407659" y="138737"/>
            <a:ext cx="529994" cy="5300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358EAD4-85F6-483B-B276-D9DA5AB6F80F}"/>
              </a:ext>
            </a:extLst>
          </p:cNvPr>
          <p:cNvSpPr/>
          <p:nvPr/>
        </p:nvSpPr>
        <p:spPr>
          <a:xfrm>
            <a:off x="8159677" y="291344"/>
            <a:ext cx="529994" cy="53008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7A891B-CF11-499C-8118-AA71860497FE}"/>
              </a:ext>
            </a:extLst>
          </p:cNvPr>
          <p:cNvSpPr/>
          <p:nvPr/>
        </p:nvSpPr>
        <p:spPr>
          <a:xfrm>
            <a:off x="17287" y="6269100"/>
            <a:ext cx="529994" cy="5300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965561D-2F0C-4D03-9BEE-24DB3150DF93}"/>
              </a:ext>
            </a:extLst>
          </p:cNvPr>
          <p:cNvSpPr/>
          <p:nvPr/>
        </p:nvSpPr>
        <p:spPr>
          <a:xfrm>
            <a:off x="144215" y="6129547"/>
            <a:ext cx="529994" cy="5300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922ADBC-B1C7-4F51-BE15-A5C3D3C139CE}"/>
              </a:ext>
            </a:extLst>
          </p:cNvPr>
          <p:cNvSpPr/>
          <p:nvPr/>
        </p:nvSpPr>
        <p:spPr>
          <a:xfrm>
            <a:off x="364001" y="5917922"/>
            <a:ext cx="529994" cy="53008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7EAF1A-1D9B-44EB-BB35-5592A15F10DE}"/>
              </a:ext>
            </a:extLst>
          </p:cNvPr>
          <p:cNvSpPr/>
          <p:nvPr/>
        </p:nvSpPr>
        <p:spPr>
          <a:xfrm>
            <a:off x="1187422" y="728453"/>
            <a:ext cx="6585878" cy="5719557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263FCA-A9BF-4522-8890-FE7B716A9F6B}"/>
              </a:ext>
            </a:extLst>
          </p:cNvPr>
          <p:cNvSpPr/>
          <p:nvPr/>
        </p:nvSpPr>
        <p:spPr>
          <a:xfrm>
            <a:off x="1416470" y="913785"/>
            <a:ext cx="6127780" cy="5387831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735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7" grpId="0" animBg="1"/>
      <p:bldP spid="9" grpId="0" animBg="1"/>
      <p:bldP spid="8" grpId="0" animBg="1"/>
      <p:bldP spid="12" grpId="0"/>
      <p:bldP spid="13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2FE9C61-A2CA-47F0-90AD-781F41C73C0A}"/>
              </a:ext>
            </a:extLst>
          </p:cNvPr>
          <p:cNvGrpSpPr/>
          <p:nvPr/>
        </p:nvGrpSpPr>
        <p:grpSpPr>
          <a:xfrm>
            <a:off x="-1" y="0"/>
            <a:ext cx="9144000" cy="6858000"/>
            <a:chOff x="0" y="0"/>
            <a:chExt cx="9144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90B2E74-6FBF-4045-854D-E6212CE5FB0B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985EB1-5875-448B-8057-1144879272E1}"/>
                </a:ext>
              </a:extLst>
            </p:cNvPr>
            <p:cNvSpPr/>
            <p:nvPr/>
          </p:nvSpPr>
          <p:spPr>
            <a:xfrm>
              <a:off x="295422" y="309489"/>
              <a:ext cx="8581292" cy="630584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8301AEA-983D-4983-A11A-AE163F7AF47A}"/>
              </a:ext>
            </a:extLst>
          </p:cNvPr>
          <p:cNvSpPr txBox="1"/>
          <p:nvPr/>
        </p:nvSpPr>
        <p:spPr>
          <a:xfrm>
            <a:off x="590843" y="1751451"/>
            <a:ext cx="825773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.৩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৩.১.১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7A7532-CDCA-49AA-B410-78AD7B5E3C55}"/>
              </a:ext>
            </a:extLst>
          </p:cNvPr>
          <p:cNvSpPr/>
          <p:nvPr/>
        </p:nvSpPr>
        <p:spPr>
          <a:xfrm>
            <a:off x="3507444" y="410532"/>
            <a:ext cx="2129109" cy="923330"/>
          </a:xfrm>
          <a:prstGeom prst="rect">
            <a:avLst/>
          </a:prstGeom>
          <a:noFill/>
          <a:ln w="76200" cmpd="tri">
            <a:gradFill>
              <a:gsLst>
                <a:gs pos="0">
                  <a:srgbClr val="7030A0"/>
                </a:gs>
                <a:gs pos="41000">
                  <a:srgbClr val="FF0000"/>
                </a:gs>
                <a:gs pos="71000">
                  <a:schemeClr val="accent1">
                    <a:lumMod val="45000"/>
                    <a:lumOff val="55000"/>
                  </a:schemeClr>
                </a:gs>
                <a:gs pos="93000">
                  <a:schemeClr val="accent2"/>
                </a:gs>
              </a:gsLst>
              <a:lin ang="5400000" scaled="1"/>
            </a:gra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8AA035-E646-490F-861B-A2437CF6F475}"/>
              </a:ext>
            </a:extLst>
          </p:cNvPr>
          <p:cNvSpPr txBox="1"/>
          <p:nvPr/>
        </p:nvSpPr>
        <p:spPr>
          <a:xfrm>
            <a:off x="464234" y="1434905"/>
            <a:ext cx="3573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  <a:endParaRPr lang="en-BM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406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7E180638-D30E-42EA-9912-FD77AFAD4E4D}"/>
              </a:ext>
            </a:extLst>
          </p:cNvPr>
          <p:cNvSpPr/>
          <p:nvPr/>
        </p:nvSpPr>
        <p:spPr>
          <a:xfrm>
            <a:off x="5049891" y="610881"/>
            <a:ext cx="3817807" cy="1272258"/>
          </a:xfrm>
          <a:prstGeom prst="round2DiagRect">
            <a:avLst>
              <a:gd name="adj1" fmla="val 203"/>
              <a:gd name="adj2" fmla="val 5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ও </a:t>
            </a:r>
            <a:r>
              <a:rPr lang="en-US" sz="48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BM" sz="48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E2AC92B-F761-43D7-AB0E-68BB6D9F4BCE}"/>
              </a:ext>
            </a:extLst>
          </p:cNvPr>
          <p:cNvSpPr/>
          <p:nvPr/>
        </p:nvSpPr>
        <p:spPr>
          <a:xfrm>
            <a:off x="491174" y="3594908"/>
            <a:ext cx="3753984" cy="7143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ভাঙাই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589345-7AD8-49F6-8019-B50556EE35B1}"/>
              </a:ext>
            </a:extLst>
          </p:cNvPr>
          <p:cNvSpPr/>
          <p:nvPr/>
        </p:nvSpPr>
        <p:spPr>
          <a:xfrm>
            <a:off x="5603429" y="6099125"/>
            <a:ext cx="2710729" cy="7143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5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5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CA3D156-B00A-4567-8189-9D1B3CB66A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98" y="3388309"/>
            <a:ext cx="4079476" cy="243928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E33A64-1AEB-4A6A-BFCF-98293D6B2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88" y="515136"/>
            <a:ext cx="4069990" cy="2731587"/>
          </a:xfrm>
          <a:prstGeom prst="rect">
            <a:avLst/>
          </a:prstGeom>
          <a:ln w="88900" cap="sq" cmpd="thickThin">
            <a:solidFill>
              <a:srgbClr val="E21EB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D2F62C5-52C8-435B-B880-EED5CF94C4AC}"/>
              </a:ext>
            </a:extLst>
          </p:cNvPr>
          <p:cNvGrpSpPr/>
          <p:nvPr/>
        </p:nvGrpSpPr>
        <p:grpSpPr>
          <a:xfrm>
            <a:off x="-45580" y="44500"/>
            <a:ext cx="9069716" cy="6858000"/>
            <a:chOff x="-5230442" y="515136"/>
            <a:chExt cx="8995433" cy="6708090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A73ECBAD-24B8-4227-9993-5F01BCEE74BC}"/>
                </a:ext>
              </a:extLst>
            </p:cNvPr>
            <p:cNvSpPr/>
            <p:nvPr/>
          </p:nvSpPr>
          <p:spPr>
            <a:xfrm>
              <a:off x="-5230442" y="515136"/>
              <a:ext cx="8995433" cy="6708090"/>
            </a:xfrm>
            <a:prstGeom prst="round2DiagRect">
              <a:avLst>
                <a:gd name="adj1" fmla="val 16667"/>
                <a:gd name="adj2" fmla="val 17293"/>
              </a:avLst>
            </a:prstGeom>
            <a:solidFill>
              <a:schemeClr val="bg1"/>
            </a:solidFill>
            <a:ln w="76200" cmpd="tri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760E796-72DD-457D-BB61-F89913C5F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86711" y="982279"/>
              <a:ext cx="3753985" cy="288690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5">
                  <a:lumMod val="75000"/>
                </a:schemeClr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  <p:sp>
        <p:nvSpPr>
          <p:cNvPr id="19" name="Arrow: Left 18">
            <a:extLst>
              <a:ext uri="{FF2B5EF4-FFF2-40B4-BE49-F238E27FC236}">
                <a16:creationId xmlns:a16="http://schemas.microsoft.com/office/drawing/2014/main" id="{03408F89-F595-4DCE-A0C4-DF2A7F04398E}"/>
              </a:ext>
            </a:extLst>
          </p:cNvPr>
          <p:cNvSpPr/>
          <p:nvPr/>
        </p:nvSpPr>
        <p:spPr>
          <a:xfrm>
            <a:off x="4721531" y="1247010"/>
            <a:ext cx="3089498" cy="1343025"/>
          </a:xfrm>
          <a:prstGeom prst="leftArrow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BM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77F53B-4C9C-40FD-B595-DA0DE44810CC}"/>
              </a:ext>
            </a:extLst>
          </p:cNvPr>
          <p:cNvSpPr txBox="1"/>
          <p:nvPr/>
        </p:nvSpPr>
        <p:spPr>
          <a:xfrm>
            <a:off x="5653565" y="1709776"/>
            <a:ext cx="11858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BM" sz="239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641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9" grpId="0" animBg="1"/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CE42C479-4766-44D7-9F96-45D79F49A522}"/>
              </a:ext>
            </a:extLst>
          </p:cNvPr>
          <p:cNvSpPr/>
          <p:nvPr/>
        </p:nvSpPr>
        <p:spPr>
          <a:xfrm rot="18469369">
            <a:off x="-547780" y="872935"/>
            <a:ext cx="3917543" cy="1901124"/>
          </a:xfrm>
          <a:prstGeom prst="clou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BM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F7A7D1-0B4E-480C-B6B4-B483350066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0" t="23869" r="14603"/>
          <a:stretch/>
        </p:blipFill>
        <p:spPr>
          <a:xfrm>
            <a:off x="2782957" y="159026"/>
            <a:ext cx="6241773" cy="6493565"/>
          </a:xfrm>
          <a:prstGeom prst="rect">
            <a:avLst/>
          </a:prstGeom>
        </p:spPr>
      </p:pic>
      <p:pic>
        <p:nvPicPr>
          <p:cNvPr id="6" name="vlc-record-2020-03-26-23h27m00s-প্রথম শ্রেণি বাংলা - আমরা বাংলা বই - বর্ণ লেখা শেখা ।.mp4-">
            <a:hlinkClick r:id="" action="ppaction://media"/>
            <a:extLst>
              <a:ext uri="{FF2B5EF4-FFF2-40B4-BE49-F238E27FC236}">
                <a16:creationId xmlns:a16="http://schemas.microsoft.com/office/drawing/2014/main" id="{0D851B17-DE1B-41F6-8818-FE6ACBDA90B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9102" end="503.666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34492" y="1391477"/>
            <a:ext cx="6097473" cy="46250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D60B40-D91C-4171-A0EF-830A70D04B0E}"/>
              </a:ext>
            </a:extLst>
          </p:cNvPr>
          <p:cNvSpPr txBox="1"/>
          <p:nvPr/>
        </p:nvSpPr>
        <p:spPr>
          <a:xfrm>
            <a:off x="212035" y="4214191"/>
            <a:ext cx="2478157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ন, </a:t>
            </a:r>
            <a:r>
              <a:rPr lang="en-GB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1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0C1DBC-5B8A-4E38-9094-88A9A151181E}"/>
              </a:ext>
            </a:extLst>
          </p:cNvPr>
          <p:cNvSpPr/>
          <p:nvPr/>
        </p:nvSpPr>
        <p:spPr>
          <a:xfrm>
            <a:off x="5319474" y="6048090"/>
            <a:ext cx="2897005" cy="7143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GB" sz="6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GB" sz="6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5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B4F7982-25E0-4295-A382-04D0CAB620E3}"/>
              </a:ext>
            </a:extLst>
          </p:cNvPr>
          <p:cNvSpPr/>
          <p:nvPr/>
        </p:nvSpPr>
        <p:spPr>
          <a:xfrm>
            <a:off x="808132" y="3589680"/>
            <a:ext cx="2897005" cy="7143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GB" sz="6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6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বানাই</a:t>
            </a:r>
            <a:r>
              <a:rPr lang="en-US" sz="5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5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94E93E5A-E80D-45FD-965D-A396B1950F5C}"/>
              </a:ext>
            </a:extLst>
          </p:cNvPr>
          <p:cNvSpPr/>
          <p:nvPr/>
        </p:nvSpPr>
        <p:spPr>
          <a:xfrm>
            <a:off x="4881389" y="973250"/>
            <a:ext cx="3773176" cy="990461"/>
          </a:xfrm>
          <a:prstGeom prst="round2DiagRect">
            <a:avLst>
              <a:gd name="adj1" fmla="val 203"/>
              <a:gd name="adj2" fmla="val 5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ও </a:t>
            </a:r>
            <a:r>
              <a:rPr lang="en-US" sz="48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BM" sz="48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11006B-4337-4A02-A481-5E462B7D0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17" y="525759"/>
            <a:ext cx="3973219" cy="2674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A0D586-2405-4614-A743-9EAA1EEA6C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07" y="3305239"/>
            <a:ext cx="3954845" cy="2499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CC38204-163B-429E-9E81-C40EEA537E90}"/>
              </a:ext>
            </a:extLst>
          </p:cNvPr>
          <p:cNvGrpSpPr/>
          <p:nvPr/>
        </p:nvGrpSpPr>
        <p:grpSpPr>
          <a:xfrm>
            <a:off x="62990" y="0"/>
            <a:ext cx="8995433" cy="6708090"/>
            <a:chOff x="-3181375" y="569507"/>
            <a:chExt cx="8995433" cy="6708090"/>
          </a:xfrm>
        </p:grpSpPr>
        <p:sp>
          <p:nvSpPr>
            <p:cNvPr id="12" name="Rectangle: Diagonal Corners Rounded 11">
              <a:extLst>
                <a:ext uri="{FF2B5EF4-FFF2-40B4-BE49-F238E27FC236}">
                  <a16:creationId xmlns:a16="http://schemas.microsoft.com/office/drawing/2014/main" id="{E7E9A05B-FAAF-4BD8-8974-FB91BCEE2ECE}"/>
                </a:ext>
              </a:extLst>
            </p:cNvPr>
            <p:cNvSpPr/>
            <p:nvPr/>
          </p:nvSpPr>
          <p:spPr>
            <a:xfrm>
              <a:off x="-3181375" y="569507"/>
              <a:ext cx="8995433" cy="6708090"/>
            </a:xfrm>
            <a:prstGeom prst="round2DiagRect">
              <a:avLst>
                <a:gd name="adj1" fmla="val 16667"/>
                <a:gd name="adj2" fmla="val 17904"/>
              </a:avLst>
            </a:prstGeom>
            <a:solidFill>
              <a:schemeClr val="bg1"/>
            </a:solidFill>
            <a:ln w="76200" cmpd="tri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0152FF8-A55E-4CEE-96B9-6887B5277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77545" y="1228724"/>
              <a:ext cx="4569954" cy="260032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2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  <p:sp>
        <p:nvSpPr>
          <p:cNvPr id="14" name="Arrow: Left 13">
            <a:extLst>
              <a:ext uri="{FF2B5EF4-FFF2-40B4-BE49-F238E27FC236}">
                <a16:creationId xmlns:a16="http://schemas.microsoft.com/office/drawing/2014/main" id="{4B4A2091-63D4-4360-BAC4-105956BC0FCE}"/>
              </a:ext>
            </a:extLst>
          </p:cNvPr>
          <p:cNvSpPr/>
          <p:nvPr/>
        </p:nvSpPr>
        <p:spPr>
          <a:xfrm>
            <a:off x="5281414" y="1455879"/>
            <a:ext cx="3089498" cy="1343025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BM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44B835-9EA4-4A29-A9CA-BF38C083117C}"/>
              </a:ext>
            </a:extLst>
          </p:cNvPr>
          <p:cNvSpPr txBox="1"/>
          <p:nvPr/>
        </p:nvSpPr>
        <p:spPr>
          <a:xfrm>
            <a:off x="6302738" y="1863080"/>
            <a:ext cx="11858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BM" sz="239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444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  <p:bldP spid="15" grpId="0"/>
      <p:bldP spid="1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4|1.4|0.9|0.9|1.7|1.3|2.3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5|1.6|1.3|1.3|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2|1.5|1.4|1.5|2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2|1.5|1.4|1.5|2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1|2.7|1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|1.7|2.1|0.8|0.8|0.6|0.6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|1.1|0.9|0.8|0.9|0.8|0.8|0.8|0.8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9.4|2.5|2.2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1.6|0.6|1.5|0.7|1.2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1.4|1.6|1.8|1.2|2.6|2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4|1.4|0.9|0.9|1.7|1.3|2.3|2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981</TotalTime>
  <Words>640</Words>
  <Application>Microsoft Office PowerPoint</Application>
  <PresentationFormat>On-screen Show (4:3)</PresentationFormat>
  <Paragraphs>91</Paragraphs>
  <Slides>21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197</cp:revision>
  <dcterms:created xsi:type="dcterms:W3CDTF">2020-03-20T17:16:29Z</dcterms:created>
  <dcterms:modified xsi:type="dcterms:W3CDTF">2020-04-01T17:44:43Z</dcterms:modified>
</cp:coreProperties>
</file>