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91" r:id="rId5"/>
    <p:sldId id="29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87" r:id="rId14"/>
    <p:sldId id="296" r:id="rId15"/>
    <p:sldId id="298" r:id="rId16"/>
    <p:sldId id="297" r:id="rId17"/>
    <p:sldId id="299" r:id="rId18"/>
    <p:sldId id="301" r:id="rId19"/>
    <p:sldId id="300" r:id="rId20"/>
    <p:sldId id="293" r:id="rId21"/>
    <p:sldId id="294" r:id="rId22"/>
    <p:sldId id="295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er" initials="K" lastIdx="2" clrIdx="0">
    <p:extLst>
      <p:ext uri="{19B8F6BF-5375-455C-9EA6-DF929625EA0E}">
        <p15:presenceInfo xmlns="" xmlns:p15="http://schemas.microsoft.com/office/powerpoint/2012/main" userId="K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09:24:31.976" idx="2">
    <p:pos x="7546" y="142"/>
    <p:text/>
    <p:extLst>
      <p:ext uri="{C676402C-5697-4E1C-873F-D02D1690AC5C}">
        <p15:threadingInfo xmlns=""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92803-DA99-49C0-A62D-0412C5D25F9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93F1-DFD4-441F-85A1-B4EFD4C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62CC4-8B5C-49B2-8C63-8D8826EA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FAC8F7-6CB8-4D48-A4AE-A4CCF677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CCC0D8-E524-4095-B689-E1E39AA3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03A240-3B22-4D7C-A29B-8B1BA09B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1CC028-6E80-4B67-9B90-F8F63F1F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61CC4-E41B-44FA-8596-1CE8CC7D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ED6DDA-ED3E-4B49-AC95-5AF45B31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6D4954-9A21-4C70-9B96-DB8CD0D5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BEEA78-4CCB-4B87-B51D-5B185127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B7188-EB48-45C7-B330-F746F9B9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FF5B6A-31C8-4CA3-844F-4FFE24AB5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31564A-523F-4272-9805-32ECD7B0B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0AEC46-20B7-4706-A79E-DBB239C6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03083-4108-4E6C-B97D-BED19ADA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DE6D0B-7F96-499C-9439-DCE0C7BF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AA68D-3A29-4026-9AA5-6FBBB7F5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2EA5E-4B9B-4D19-8B1B-F9FB9B30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7EAE92-4972-4C25-A0D6-4086BBCA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950ED4-C336-4595-9863-6CFC16DE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2B861-346D-446B-B226-3830015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3AF44E-69AA-4D6F-90DF-3EC672A6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1EABFA-AFF1-4504-875D-78BC101D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022B4B-E70A-4497-AE92-3607377A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47AED-9D02-42D1-B505-D8528284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8EC9AB-9BB2-4311-80CB-63C3FC81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9A1AD4-844E-48A7-BBEE-C1EA422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474FC-FAB3-41C1-9F5F-DD0F17E6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F5F1D2-F85E-4BD4-8534-0C04ED9D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CDD06F-F934-4C53-B5A0-1E360E3E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828AA1-A4B4-43BD-916F-466F8A28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FD0BF0-F2C9-41E9-A267-BCCA6D28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8D0B31-20B7-4B53-9F43-3D89A723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36C355-A336-46F0-A300-BCC8544B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750DCD-60A5-4EA9-8712-BF0FF1810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5010E8-C0AB-4588-968A-38E80147A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8E594F0-2B8F-4395-B410-DABCF3F1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17429C-40F1-4E67-8821-5D7669C5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FD6FF73-F0AF-49E7-82AC-F855B09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B6BCD8-6A36-49F6-BEBD-DDFF354A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F67A08-E85E-4DD9-B745-E63BD484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CED5FE-E437-4E2A-90B3-FEA6BA12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14CE09-9BDF-45ED-A208-D5C74157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BAFD14-AC10-4DED-BB0C-EB6D9624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49ED220-CEA8-4C0A-962F-A9316F88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B4AFDD9-9205-4F5E-B834-587C53D7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3225191-A203-41DB-B2AC-13FB9FBD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BE7BA-A74F-4BFD-8AD4-1B63D24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814C2-567D-4201-83A0-550320D6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00C432-AEFF-4BBD-8CC3-5B5DAF96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4911A3-D6F7-4A03-86B2-B62E007E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F76B17-2E7B-4EF3-A8A7-F8B69861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5F5B87-FDDD-45DB-8CEB-8943A8D5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BAE7B5-0768-422E-A183-FB7AC379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30936F-97B5-40AC-9F64-50D33CE43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5E0916-8E9B-4301-A036-6A4FDA12C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EA5622-C8FD-4AB5-98EB-D0E9DE4C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3B1567-7B75-4472-A0F1-5EE92530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23B80E-21EF-450C-8BBD-621ED669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9CB4AF-CAF3-47AD-8958-AD89251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396F3A-E5CB-489E-9302-D7FF3B16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BA5A5D-70ED-4ABC-8BEA-A2D3E651A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E24A-2891-4AB2-B728-F54CA715D0A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268964-D74C-4F89-938B-14AF333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A18421-A89B-4C32-9A8B-46F2D967D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16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318AE2-2756-4395-B5AA-F27B6FA6E59A}"/>
              </a:ext>
            </a:extLst>
          </p:cNvPr>
          <p:cNvSpPr txBox="1"/>
          <p:nvPr/>
        </p:nvSpPr>
        <p:spPr>
          <a:xfrm>
            <a:off x="2294292" y="-302205"/>
            <a:ext cx="76034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39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08" y="2640209"/>
            <a:ext cx="5508182" cy="37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8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764088" y="4252260"/>
            <a:ext cx="4860098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ফার্মাসিউটিক্যালস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01" y="812480"/>
            <a:ext cx="4670985" cy="298290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294186" y="273263"/>
            <a:ext cx="4676384" cy="3522122"/>
            <a:chOff x="6234712" y="424333"/>
            <a:chExt cx="4149366" cy="41226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677" y="424333"/>
              <a:ext cx="3809999" cy="25399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12" y="2264260"/>
              <a:ext cx="4149366" cy="228268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096000" y="4252260"/>
            <a:ext cx="4676384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স্কয়ারের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715950" y="4500255"/>
            <a:ext cx="8542866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মাছরাঙা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1" y="403158"/>
            <a:ext cx="5536620" cy="37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-12236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4003" b="18614"/>
          <a:stretch/>
        </p:blipFill>
        <p:spPr>
          <a:xfrm>
            <a:off x="6413127" y="425954"/>
            <a:ext cx="4309334" cy="3213987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26082" r="4110" b="32822"/>
          <a:stretch/>
        </p:blipFill>
        <p:spPr>
          <a:xfrm>
            <a:off x="7139836" y="3990575"/>
            <a:ext cx="3940044" cy="2305222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51" y="661348"/>
            <a:ext cx="3657600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1" b="32047"/>
          <a:stretch/>
        </p:blipFill>
        <p:spPr>
          <a:xfrm>
            <a:off x="431365" y="4319594"/>
            <a:ext cx="5242926" cy="154411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46895" y="1387856"/>
            <a:ext cx="1838965" cy="3416320"/>
            <a:chOff x="5259837" y="661348"/>
            <a:chExt cx="1838965" cy="3416320"/>
          </a:xfrm>
        </p:grpSpPr>
        <p:sp>
          <p:nvSpPr>
            <p:cNvPr id="21" name="Rectangle 20"/>
            <p:cNvSpPr/>
            <p:nvPr/>
          </p:nvSpPr>
          <p:spPr>
            <a:xfrm>
              <a:off x="5623986" y="661349"/>
              <a:ext cx="1470007" cy="341631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59837" y="661348"/>
              <a:ext cx="1838965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স্যামসন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এইচ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প্রতিষ্ঠিত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5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2756" r="1345" b="24580"/>
          <a:stretch/>
        </p:blipFill>
        <p:spPr>
          <a:xfrm>
            <a:off x="6041131" y="3603638"/>
            <a:ext cx="4409557" cy="2847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" b="41369"/>
          <a:stretch/>
        </p:blipFill>
        <p:spPr>
          <a:xfrm>
            <a:off x="2642992" y="419185"/>
            <a:ext cx="7377830" cy="1860552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2" y="3603639"/>
            <a:ext cx="4146116" cy="274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88698" y="2525236"/>
            <a:ext cx="7532123" cy="70788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-12236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5" y="322539"/>
            <a:ext cx="7841473" cy="48757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9674" y="5283047"/>
            <a:ext cx="8772396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অন্নদা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6" y="607470"/>
            <a:ext cx="6789106" cy="373906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686836" y="4719377"/>
            <a:ext cx="8772396" cy="17543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2010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42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CIP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93" y="303990"/>
            <a:ext cx="9035333" cy="2379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24890" r="7716" b="21870"/>
          <a:stretch/>
        </p:blipFill>
        <p:spPr>
          <a:xfrm>
            <a:off x="1473894" y="2752594"/>
            <a:ext cx="9035333" cy="18194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7709" y="4966963"/>
            <a:ext cx="8772396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2000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ডেইলি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বিজনেসম্যান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3098" r="2309" b="18194"/>
          <a:stretch/>
        </p:blipFill>
        <p:spPr>
          <a:xfrm>
            <a:off x="2941233" y="393737"/>
            <a:ext cx="5814460" cy="4253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801" y="4755836"/>
            <a:ext cx="8772396" cy="175432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1998সালে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অ্যামেরিকান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এক্সিকিউটিভ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75" y="631185"/>
            <a:ext cx="3288083" cy="3773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2" y="631184"/>
            <a:ext cx="3244241" cy="3773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51" y="631184"/>
            <a:ext cx="3296342" cy="3773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8191" y="5460743"/>
            <a:ext cx="4853837" cy="6463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চৌধুরীর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8542" y="4496855"/>
            <a:ext cx="1883965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9326" y="4494756"/>
            <a:ext cx="1974937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অঞ্জন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7422" y="4496855"/>
            <a:ext cx="1971914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r="26831"/>
          <a:stretch/>
        </p:blipFill>
        <p:spPr>
          <a:xfrm>
            <a:off x="3732756" y="404748"/>
            <a:ext cx="3904414" cy="40795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25784" y="4741532"/>
            <a:ext cx="792008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2012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86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Title 1"/>
          <p:cNvSpPr txBox="1">
            <a:spLocks/>
          </p:cNvSpPr>
          <p:nvPr/>
        </p:nvSpPr>
        <p:spPr>
          <a:xfrm>
            <a:off x="2855410" y="455286"/>
            <a:ext cx="6443003" cy="144163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0675" y="2489307"/>
            <a:ext cx="6300962" cy="2769989"/>
            <a:chOff x="495623" y="3316024"/>
            <a:chExt cx="6300962" cy="2769989"/>
          </a:xfrm>
        </p:grpSpPr>
        <p:sp>
          <p:nvSpPr>
            <p:cNvPr id="14" name="Rounded Rectangle 13"/>
            <p:cNvSpPr/>
            <p:nvPr/>
          </p:nvSpPr>
          <p:spPr>
            <a:xfrm>
              <a:off x="495623" y="3481437"/>
              <a:ext cx="6300962" cy="26045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623" y="3316024"/>
              <a:ext cx="6096246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en-US" sz="44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মিজানুর</a:t>
              </a:r>
              <a:r>
                <a:rPr lang="en-US" sz="44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4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রায়ের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- ১২০৯</a:t>
              </a:r>
              <a:endPara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78722" y="2354284"/>
            <a:ext cx="4449171" cy="3100417"/>
            <a:chOff x="7316702" y="2510494"/>
            <a:chExt cx="3543791" cy="2511838"/>
          </a:xfrm>
        </p:grpSpPr>
        <p:sp>
          <p:nvSpPr>
            <p:cNvPr id="18" name="Rounded Rectangle 17"/>
            <p:cNvSpPr/>
            <p:nvPr/>
          </p:nvSpPr>
          <p:spPr>
            <a:xfrm>
              <a:off x="7316702" y="2593071"/>
              <a:ext cx="3376693" cy="24292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55925" y="2510494"/>
              <a:ext cx="3504568" cy="2468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: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b="1" dirty="0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: </a:t>
              </a:r>
              <a:r>
                <a:rPr lang="en-US" sz="3200" b="1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3200" b="1" dirty="0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b="1" dirty="0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: </a:t>
              </a:r>
              <a:r>
                <a: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b="1" dirty="0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16 / ০3 / ২০20</a:t>
              </a:r>
              <a:endParaRPr lang="en-US" sz="3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2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841162" y="560696"/>
            <a:ext cx="475419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9600" b="1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449" y="3125676"/>
            <a:ext cx="1074679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46899" y="337308"/>
            <a:ext cx="2638568" cy="1184564"/>
            <a:chOff x="5133068" y="79131"/>
            <a:chExt cx="2638568" cy="1184564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5380626" y="79131"/>
              <a:ext cx="2167394" cy="1184564"/>
            </a:xfrm>
            <a:prstGeom prst="flowChartMagneticDisk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3068" y="307236"/>
              <a:ext cx="2638568" cy="83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6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7342" y="1498146"/>
            <a:ext cx="9707671" cy="923330"/>
            <a:chOff x="3132715" y="1999133"/>
            <a:chExt cx="6079150" cy="923330"/>
          </a:xfrm>
        </p:grpSpPr>
        <p:sp>
          <p:nvSpPr>
            <p:cNvPr id="15" name="Rounded Rectangle 14"/>
            <p:cNvSpPr/>
            <p:nvPr/>
          </p:nvSpPr>
          <p:spPr>
            <a:xfrm>
              <a:off x="3132715" y="2111867"/>
              <a:ext cx="6030816" cy="7779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29817" y="1999133"/>
              <a:ext cx="588204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স্যামসন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এইচ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জেলায়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জন্মগ্রহণ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07744" y="2323720"/>
            <a:ext cx="9476958" cy="902412"/>
            <a:chOff x="2966136" y="2183286"/>
            <a:chExt cx="7672022" cy="902412"/>
          </a:xfrm>
        </p:grpSpPr>
        <p:sp>
          <p:nvSpPr>
            <p:cNvPr id="18" name="Rounded Rectangle 17"/>
            <p:cNvSpPr/>
            <p:nvPr/>
          </p:nvSpPr>
          <p:spPr>
            <a:xfrm>
              <a:off x="2966136" y="2360469"/>
              <a:ext cx="7672022" cy="7252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6136" y="2183286"/>
              <a:ext cx="767202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ফরিদপুর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6072" y="3395668"/>
            <a:ext cx="10547665" cy="734897"/>
            <a:chOff x="3133591" y="3684290"/>
            <a:chExt cx="6665331" cy="921153"/>
          </a:xfrm>
        </p:grpSpPr>
        <p:sp>
          <p:nvSpPr>
            <p:cNvPr id="21" name="Rounded Rectangle 20"/>
            <p:cNvSpPr/>
            <p:nvPr/>
          </p:nvSpPr>
          <p:spPr>
            <a:xfrm>
              <a:off x="3343182" y="3684290"/>
              <a:ext cx="5972894" cy="9211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33591" y="3701844"/>
              <a:ext cx="6665331" cy="887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  2.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স্কয়ার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ফার্মাসিউটিক্যালস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প্রতিষ্ঠিত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7744" y="3988344"/>
            <a:ext cx="9476958" cy="877332"/>
            <a:chOff x="2790305" y="2891339"/>
            <a:chExt cx="6670291" cy="1076422"/>
          </a:xfrm>
        </p:grpSpPr>
        <p:sp>
          <p:nvSpPr>
            <p:cNvPr id="24" name="Rounded Rectangle 23"/>
            <p:cNvSpPr/>
            <p:nvPr/>
          </p:nvSpPr>
          <p:spPr>
            <a:xfrm>
              <a:off x="2790305" y="3189839"/>
              <a:ext cx="6670291" cy="7779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01185" y="2891339"/>
              <a:ext cx="2424090" cy="1047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80,000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96936" y="4785954"/>
            <a:ext cx="9334416" cy="877332"/>
            <a:chOff x="1196936" y="4911214"/>
            <a:chExt cx="9334416" cy="877332"/>
          </a:xfrm>
        </p:grpSpPr>
        <p:sp>
          <p:nvSpPr>
            <p:cNvPr id="27" name="Rounded Rectangle 26"/>
            <p:cNvSpPr/>
            <p:nvPr/>
          </p:nvSpPr>
          <p:spPr>
            <a:xfrm>
              <a:off x="1196936" y="5154505"/>
              <a:ext cx="9334416" cy="63404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36914" y="4911214"/>
              <a:ext cx="8257389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3.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স্যামসন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এইচ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CIP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নির্বাচিত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হন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?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05205" y="5765928"/>
            <a:ext cx="6162806" cy="734897"/>
            <a:chOff x="3133591" y="3684290"/>
            <a:chExt cx="6665331" cy="921153"/>
          </a:xfrm>
        </p:grpSpPr>
        <p:sp>
          <p:nvSpPr>
            <p:cNvPr id="31" name="Rounded Rectangle 30"/>
            <p:cNvSpPr/>
            <p:nvPr/>
          </p:nvSpPr>
          <p:spPr>
            <a:xfrm>
              <a:off x="3343182" y="3684290"/>
              <a:ext cx="5972894" cy="9211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2010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33591" y="3701844"/>
              <a:ext cx="6665331" cy="810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2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176737" y="3612908"/>
            <a:ext cx="959564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স্যামসন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চরিত্রে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14" y="823054"/>
            <a:ext cx="3291840" cy="246888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7315017" y="612464"/>
            <a:ext cx="2363731" cy="2219657"/>
            <a:chOff x="6284401" y="550790"/>
            <a:chExt cx="2363731" cy="2219657"/>
          </a:xfrm>
        </p:grpSpPr>
        <p:grpSp>
          <p:nvGrpSpPr>
            <p:cNvPr id="14" name="Group 13"/>
            <p:cNvGrpSpPr/>
            <p:nvPr/>
          </p:nvGrpSpPr>
          <p:grpSpPr>
            <a:xfrm>
              <a:off x="6284401" y="550790"/>
              <a:ext cx="2363731" cy="2219657"/>
              <a:chOff x="4488776" y="909471"/>
              <a:chExt cx="2363731" cy="221965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872249" y="2109334"/>
                <a:ext cx="1665028" cy="10197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4488776" y="909471"/>
                <a:ext cx="2363731" cy="119986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n>
                      <a:solidFill>
                        <a:srgbClr val="002060"/>
                      </a:solidFill>
                    </a:ln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000" b="1" dirty="0" smtClean="0">
                    <a:ln>
                      <a:solidFill>
                        <a:srgbClr val="002060"/>
                      </a:solidFill>
                    </a:ln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0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73153" y="1097139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n>
                    <a:solidFill>
                      <a:srgbClr val="002060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5816" y="1824960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>
                    <a:solidFill>
                      <a:srgbClr val="002060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6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81526D3-9880-4240-B421-9A9B7DA388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6BF06B9E-9717-4EE5-8D52-5E51B793B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BA4B9A1-2A63-4B59-BF22-650C558F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4ACAAC37-8862-4E72-88B7-0E0B89A90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CA44D28-6D6F-4D81-AE28-A28545A19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C01EF87-5AD3-4E59-841F-5FFA28649997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2A84D2B8-E1F7-468F-95BC-1E1912AE7BD5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6C7127B5-3458-4A92-8DC1-8067A797E8E9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72F6172E-7FA7-496E-9129-C15B4F0BD957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Bevel 11"/>
          <p:cNvSpPr/>
          <p:nvPr/>
        </p:nvSpPr>
        <p:spPr>
          <a:xfrm>
            <a:off x="1540701" y="400833"/>
            <a:ext cx="9156526" cy="608765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86010" y="923504"/>
            <a:ext cx="7496935" cy="477934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4" descr="G:\Animation\a-lil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7585">
            <a:off x="2447975" y="3834257"/>
            <a:ext cx="2002971" cy="1752600"/>
          </a:xfrm>
          <a:prstGeom prst="rect">
            <a:avLst/>
          </a:prstGeom>
          <a:noFill/>
        </p:spPr>
      </p:pic>
      <p:pic>
        <p:nvPicPr>
          <p:cNvPr id="16" name="Picture 15" descr="G:\Animation\a-lil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33656">
            <a:off x="7914295" y="4032202"/>
            <a:ext cx="1815032" cy="1588153"/>
          </a:xfrm>
          <a:prstGeom prst="rect">
            <a:avLst/>
          </a:prstGeom>
          <a:noFill/>
        </p:spPr>
      </p:pic>
      <p:pic>
        <p:nvPicPr>
          <p:cNvPr id="17" name="Picture 16" descr="G:\Animation\Blume9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2639" y="3921079"/>
            <a:ext cx="3505200" cy="1913206"/>
          </a:xfrm>
          <a:prstGeom prst="rect">
            <a:avLst/>
          </a:prstGeom>
          <a:noFill/>
        </p:spPr>
      </p:pic>
      <p:pic>
        <p:nvPicPr>
          <p:cNvPr id="21" name="Picture 20" descr="G:\Animation\1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536" y="17408"/>
            <a:ext cx="1060924" cy="1055594"/>
          </a:xfrm>
          <a:prstGeom prst="rect">
            <a:avLst/>
          </a:prstGeom>
          <a:noFill/>
        </p:spPr>
      </p:pic>
      <p:pic>
        <p:nvPicPr>
          <p:cNvPr id="22" name="Picture 6" descr="G:\Animation\1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015821" y="18393"/>
            <a:ext cx="1154326" cy="1084124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4972833" y="2221126"/>
            <a:ext cx="2182933" cy="1737099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25 1.85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22135 -0.0083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5F1CB67-ABE7-4CC9-AECD-1480E78A1A32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F02FA7B-734C-43EC-92E4-D08030F3BB17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3267910A-3BE3-4D3F-AFEF-1A32B0E10866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60E0E9BC-89C1-40A9-BA80-AF09F7A02DAF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91E5A161-FF92-4BF7-AF75-A2E25AEBA769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F2BE2D3-F06B-4CFF-B6DC-3E9B7C510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9744363-0701-45B9-B645-361C7EC69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E025530-9D10-45E6-AED4-8E5DF2617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E24ECE7-1A25-4F58-8578-9C49B6F4B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32" y="575888"/>
            <a:ext cx="2931843" cy="36576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r="24847"/>
          <a:stretch/>
        </p:blipFill>
        <p:spPr>
          <a:xfrm>
            <a:off x="4429459" y="573237"/>
            <a:ext cx="2685325" cy="3648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002" y="4231146"/>
            <a:ext cx="26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2752" y="4233488"/>
            <a:ext cx="304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451" y="5427987"/>
            <a:ext cx="6212909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2"/>
          <a:stretch/>
        </p:blipFill>
        <p:spPr>
          <a:xfrm>
            <a:off x="7234556" y="598289"/>
            <a:ext cx="3181708" cy="36351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68228" y="4267200"/>
            <a:ext cx="3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40077" y="1219200"/>
            <a:ext cx="9619989" cy="4267200"/>
            <a:chOff x="1330656" y="1553338"/>
            <a:chExt cx="8106771" cy="2273995"/>
          </a:xfrm>
        </p:grpSpPr>
        <p:sp>
          <p:nvSpPr>
            <p:cNvPr id="12" name="Horizontal Scroll 11"/>
            <p:cNvSpPr/>
            <p:nvPr/>
          </p:nvSpPr>
          <p:spPr>
            <a:xfrm>
              <a:off x="1330656" y="1553338"/>
              <a:ext cx="8106771" cy="2273995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24084" y="1739450"/>
              <a:ext cx="7519916" cy="2067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5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সফল</a:t>
              </a:r>
              <a:r>
                <a:rPr lang="en-US" sz="115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উদ্যোক্তাদের</a:t>
              </a:r>
              <a:r>
                <a:rPr lang="en-US" sz="115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জীবনী</a:t>
              </a:r>
              <a:endParaRPr lang="en-US" sz="115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497787" y="548869"/>
            <a:ext cx="3847961" cy="1552886"/>
            <a:chOff x="5213445" y="636455"/>
            <a:chExt cx="2868919" cy="1301527"/>
          </a:xfrm>
        </p:grpSpPr>
        <p:sp>
          <p:nvSpPr>
            <p:cNvPr id="12" name="Rounded Rectangle 11"/>
            <p:cNvSpPr/>
            <p:nvPr/>
          </p:nvSpPr>
          <p:spPr>
            <a:xfrm>
              <a:off x="5213445" y="636455"/>
              <a:ext cx="2565779" cy="130152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3665" y="768358"/>
              <a:ext cx="2668699" cy="100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72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235" y="2492548"/>
            <a:ext cx="10508228" cy="2254815"/>
            <a:chOff x="1050876" y="2456597"/>
            <a:chExt cx="8561187" cy="2893325"/>
          </a:xfrm>
        </p:grpSpPr>
        <p:sp>
          <p:nvSpPr>
            <p:cNvPr id="15" name="Rounded Rectangle 14"/>
            <p:cNvSpPr/>
            <p:nvPr/>
          </p:nvSpPr>
          <p:spPr>
            <a:xfrm>
              <a:off x="1050876" y="2456597"/>
              <a:ext cx="8561186" cy="28933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6440" y="2462858"/>
              <a:ext cx="8555623" cy="2251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…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স্যামসন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এইচ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দিকগুলো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1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BF95CE0-74D7-4783-957B-8B12B1DF7168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43FB383-887E-4ABE-B296-E84C5ACF853F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059D137D-CFFB-4C07-869B-FCA3B13065F8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4135D3E6-A8D3-43D0-B93A-42FBBCD6BCED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E8BFFD02-AD72-4755-985B-F142BE2A40EE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0216995-FA46-4408-9354-07259CE0A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EFB111A-B3A9-4548-82AC-DDA2258A3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41FEF3C-928A-4F61-9080-8D334D591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F94E192-DED3-4F01-AD99-E1FE457ED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r="14055"/>
          <a:stretch/>
        </p:blipFill>
        <p:spPr>
          <a:xfrm>
            <a:off x="3594968" y="551259"/>
            <a:ext cx="4108537" cy="381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608" y="4554312"/>
            <a:ext cx="8941552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1926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25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0054" y="5378333"/>
            <a:ext cx="8952106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লতিকা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2598898-0101-49D0-93BA-F6DD713B24BD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72A6899-FC6C-4CA2-A5D0-337F5CF8985A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567424C-037C-49FB-A582-094A0AD45A3B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5A959D05-C089-4515-A98A-80382AD3ADA1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ED44D338-6410-472A-9186-1B394A7C5F9B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ABE8620-E24A-4257-9E84-2DCD08147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967F833-038B-4666-AFB5-1386379D3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D3FCCA2-1F9C-48FF-8A8B-33B2FEC0B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5294F4E-1041-491E-BCD0-823041495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095999" y="3649750"/>
            <a:ext cx="4320265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1952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ফার্মেসী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6" y="388266"/>
            <a:ext cx="36576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54" y="3432312"/>
            <a:ext cx="36576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89" y="42584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6086168" y="3898396"/>
            <a:ext cx="4899158" cy="17543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1958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লাইসেন্স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-2913" r="-3024" b="4089"/>
          <a:stretch/>
        </p:blipFill>
        <p:spPr>
          <a:xfrm>
            <a:off x="939986" y="3429000"/>
            <a:ext cx="5156014" cy="2911061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4135"/>
            <a:ext cx="4801644" cy="2684925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7" y="734136"/>
            <a:ext cx="4722719" cy="26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98739" y="3729455"/>
            <a:ext cx="8772396" cy="17543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চৌধুরীসহ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20,000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80,000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ফার্মাসিউটিক্যালস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19" y="527871"/>
            <a:ext cx="4577514" cy="2791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8" y="527871"/>
            <a:ext cx="4747363" cy="27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377</Words>
  <Application>Microsoft Office PowerPoint</Application>
  <PresentationFormat>Custom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KUser</dc:creator>
  <cp:lastModifiedBy>User</cp:lastModifiedBy>
  <cp:revision>221</cp:revision>
  <dcterms:created xsi:type="dcterms:W3CDTF">2020-02-20T09:09:53Z</dcterms:created>
  <dcterms:modified xsi:type="dcterms:W3CDTF">2020-03-28T09:09:04Z</dcterms:modified>
</cp:coreProperties>
</file>