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ADqaBqR9IzIiNDM3q2umw==" hashData="nnyAf0AcjBMhIve8c6wk4yIbU0gya6CDdn6C1a7QukdHdjm1dEoyojXNhBIkEQx6DBeBawZcTKIGspA62dSs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5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3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3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20256-42EC-4726-B009-2DDCE10AADCC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F6F6-7EA8-4054-847F-1E194FBD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85188" y="288817"/>
            <a:ext cx="5644558" cy="6322993"/>
            <a:chOff x="285620" y="247255"/>
            <a:chExt cx="5721072" cy="63645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20" y="3598119"/>
              <a:ext cx="5721071" cy="30136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09"/>
            <a:stretch/>
          </p:blipFill>
          <p:spPr>
            <a:xfrm>
              <a:off x="285621" y="247255"/>
              <a:ext cx="5721071" cy="32313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6182964" y="331205"/>
            <a:ext cx="5728108" cy="6245011"/>
            <a:chOff x="6312982" y="331205"/>
            <a:chExt cx="5598090" cy="62450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982" y="331205"/>
              <a:ext cx="5598090" cy="32313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4" b="8585"/>
            <a:stretch/>
          </p:blipFill>
          <p:spPr>
            <a:xfrm>
              <a:off x="6312982" y="3598119"/>
              <a:ext cx="5598090" cy="29780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9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60637" y="345647"/>
            <a:ext cx="767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4" y="1498082"/>
            <a:ext cx="5263762" cy="2986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t="5031" r="9273" b="5327"/>
          <a:stretch/>
        </p:blipFill>
        <p:spPr>
          <a:xfrm>
            <a:off x="6561336" y="1527441"/>
            <a:ext cx="4792535" cy="2928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53222" y="4548103"/>
            <a:ext cx="11100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আাঁশ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364181" y="253219"/>
            <a:ext cx="2854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90" y="1217930"/>
            <a:ext cx="3629891" cy="27224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3617" y="3940348"/>
            <a:ext cx="9795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925082" y="365520"/>
            <a:ext cx="719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4270" y="1499026"/>
            <a:ext cx="5591287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4" y="1505221"/>
            <a:ext cx="5128842" cy="3098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5855" y="4902798"/>
            <a:ext cx="2521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2" y="253219"/>
            <a:ext cx="4995436" cy="6358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1876" y="734291"/>
            <a:ext cx="6441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পঞ্চগর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জেলাতেও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52800" y="1620982"/>
            <a:ext cx="1385455" cy="1025715"/>
          </a:xfrm>
          <a:custGeom>
            <a:avLst/>
            <a:gdLst>
              <a:gd name="connsiteX0" fmla="*/ 96982 w 1385455"/>
              <a:gd name="connsiteY0" fmla="*/ 0 h 1025715"/>
              <a:gd name="connsiteX1" fmla="*/ 249382 w 1385455"/>
              <a:gd name="connsiteY1" fmla="*/ 13854 h 1025715"/>
              <a:gd name="connsiteX2" fmla="*/ 415636 w 1385455"/>
              <a:gd name="connsiteY2" fmla="*/ 55418 h 1025715"/>
              <a:gd name="connsiteX3" fmla="*/ 1177636 w 1385455"/>
              <a:gd name="connsiteY3" fmla="*/ 69273 h 1025715"/>
              <a:gd name="connsiteX4" fmla="*/ 1260764 w 1385455"/>
              <a:gd name="connsiteY4" fmla="*/ 110836 h 1025715"/>
              <a:gd name="connsiteX5" fmla="*/ 1385455 w 1385455"/>
              <a:gd name="connsiteY5" fmla="*/ 207818 h 1025715"/>
              <a:gd name="connsiteX6" fmla="*/ 1357745 w 1385455"/>
              <a:gd name="connsiteY6" fmla="*/ 235527 h 1025715"/>
              <a:gd name="connsiteX7" fmla="*/ 1205345 w 1385455"/>
              <a:gd name="connsiteY7" fmla="*/ 249382 h 1025715"/>
              <a:gd name="connsiteX8" fmla="*/ 1219200 w 1385455"/>
              <a:gd name="connsiteY8" fmla="*/ 332509 h 1025715"/>
              <a:gd name="connsiteX9" fmla="*/ 1233055 w 1385455"/>
              <a:gd name="connsiteY9" fmla="*/ 374073 h 1025715"/>
              <a:gd name="connsiteX10" fmla="*/ 1205345 w 1385455"/>
              <a:gd name="connsiteY10" fmla="*/ 401782 h 1025715"/>
              <a:gd name="connsiteX11" fmla="*/ 1191491 w 1385455"/>
              <a:gd name="connsiteY11" fmla="*/ 443345 h 1025715"/>
              <a:gd name="connsiteX12" fmla="*/ 1163782 w 1385455"/>
              <a:gd name="connsiteY12" fmla="*/ 484909 h 1025715"/>
              <a:gd name="connsiteX13" fmla="*/ 1149927 w 1385455"/>
              <a:gd name="connsiteY13" fmla="*/ 554182 h 1025715"/>
              <a:gd name="connsiteX14" fmla="*/ 1108364 w 1385455"/>
              <a:gd name="connsiteY14" fmla="*/ 581891 h 1025715"/>
              <a:gd name="connsiteX15" fmla="*/ 1094509 w 1385455"/>
              <a:gd name="connsiteY15" fmla="*/ 637309 h 1025715"/>
              <a:gd name="connsiteX16" fmla="*/ 1052945 w 1385455"/>
              <a:gd name="connsiteY16" fmla="*/ 665018 h 1025715"/>
              <a:gd name="connsiteX17" fmla="*/ 969818 w 1385455"/>
              <a:gd name="connsiteY17" fmla="*/ 692727 h 1025715"/>
              <a:gd name="connsiteX18" fmla="*/ 928255 w 1385455"/>
              <a:gd name="connsiteY18" fmla="*/ 775854 h 1025715"/>
              <a:gd name="connsiteX19" fmla="*/ 942109 w 1385455"/>
              <a:gd name="connsiteY19" fmla="*/ 817418 h 1025715"/>
              <a:gd name="connsiteX20" fmla="*/ 928255 w 1385455"/>
              <a:gd name="connsiteY20" fmla="*/ 872836 h 1025715"/>
              <a:gd name="connsiteX21" fmla="*/ 845127 w 1385455"/>
              <a:gd name="connsiteY21" fmla="*/ 872836 h 1025715"/>
              <a:gd name="connsiteX22" fmla="*/ 817418 w 1385455"/>
              <a:gd name="connsiteY22" fmla="*/ 831273 h 1025715"/>
              <a:gd name="connsiteX23" fmla="*/ 748145 w 1385455"/>
              <a:gd name="connsiteY23" fmla="*/ 886691 h 1025715"/>
              <a:gd name="connsiteX24" fmla="*/ 706582 w 1385455"/>
              <a:gd name="connsiteY24" fmla="*/ 858982 h 1025715"/>
              <a:gd name="connsiteX25" fmla="*/ 637309 w 1385455"/>
              <a:gd name="connsiteY25" fmla="*/ 955963 h 1025715"/>
              <a:gd name="connsiteX26" fmla="*/ 595745 w 1385455"/>
              <a:gd name="connsiteY26" fmla="*/ 969818 h 1025715"/>
              <a:gd name="connsiteX27" fmla="*/ 443345 w 1385455"/>
              <a:gd name="connsiteY27" fmla="*/ 997527 h 1025715"/>
              <a:gd name="connsiteX28" fmla="*/ 401782 w 1385455"/>
              <a:gd name="connsiteY28" fmla="*/ 1025236 h 1025715"/>
              <a:gd name="connsiteX29" fmla="*/ 387927 w 1385455"/>
              <a:gd name="connsiteY29" fmla="*/ 983673 h 1025715"/>
              <a:gd name="connsiteX30" fmla="*/ 374073 w 1385455"/>
              <a:gd name="connsiteY30" fmla="*/ 928254 h 1025715"/>
              <a:gd name="connsiteX31" fmla="*/ 360218 w 1385455"/>
              <a:gd name="connsiteY31" fmla="*/ 845127 h 1025715"/>
              <a:gd name="connsiteX32" fmla="*/ 318655 w 1385455"/>
              <a:gd name="connsiteY32" fmla="*/ 831273 h 1025715"/>
              <a:gd name="connsiteX33" fmla="*/ 277091 w 1385455"/>
              <a:gd name="connsiteY33" fmla="*/ 789709 h 1025715"/>
              <a:gd name="connsiteX34" fmla="*/ 346364 w 1385455"/>
              <a:gd name="connsiteY34" fmla="*/ 734291 h 1025715"/>
              <a:gd name="connsiteX35" fmla="*/ 332509 w 1385455"/>
              <a:gd name="connsiteY35" fmla="*/ 623454 h 1025715"/>
              <a:gd name="connsiteX36" fmla="*/ 318655 w 1385455"/>
              <a:gd name="connsiteY36" fmla="*/ 568036 h 1025715"/>
              <a:gd name="connsiteX37" fmla="*/ 332509 w 1385455"/>
              <a:gd name="connsiteY37" fmla="*/ 526473 h 1025715"/>
              <a:gd name="connsiteX38" fmla="*/ 290945 w 1385455"/>
              <a:gd name="connsiteY38" fmla="*/ 401782 h 1025715"/>
              <a:gd name="connsiteX39" fmla="*/ 235527 w 1385455"/>
              <a:gd name="connsiteY39" fmla="*/ 374073 h 1025715"/>
              <a:gd name="connsiteX40" fmla="*/ 207818 w 1385455"/>
              <a:gd name="connsiteY40" fmla="*/ 346363 h 1025715"/>
              <a:gd name="connsiteX41" fmla="*/ 193964 w 1385455"/>
              <a:gd name="connsiteY41" fmla="*/ 277091 h 1025715"/>
              <a:gd name="connsiteX42" fmla="*/ 138545 w 1385455"/>
              <a:gd name="connsiteY42" fmla="*/ 263236 h 1025715"/>
              <a:gd name="connsiteX43" fmla="*/ 83127 w 1385455"/>
              <a:gd name="connsiteY43" fmla="*/ 221673 h 1025715"/>
              <a:gd name="connsiteX44" fmla="*/ 27709 w 1385455"/>
              <a:gd name="connsiteY44" fmla="*/ 193963 h 1025715"/>
              <a:gd name="connsiteX45" fmla="*/ 0 w 1385455"/>
              <a:gd name="connsiteY45" fmla="*/ 152400 h 1025715"/>
              <a:gd name="connsiteX46" fmla="*/ 27709 w 1385455"/>
              <a:gd name="connsiteY46" fmla="*/ 110836 h 1025715"/>
              <a:gd name="connsiteX47" fmla="*/ 96982 w 1385455"/>
              <a:gd name="connsiteY47" fmla="*/ 55418 h 1025715"/>
              <a:gd name="connsiteX48" fmla="*/ 152400 w 1385455"/>
              <a:gd name="connsiteY48" fmla="*/ 13854 h 10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85455" h="1025715">
                <a:moveTo>
                  <a:pt x="96982" y="0"/>
                </a:moveTo>
                <a:cubicBezTo>
                  <a:pt x="147782" y="4618"/>
                  <a:pt x="198820" y="7112"/>
                  <a:pt x="249382" y="13854"/>
                </a:cubicBezTo>
                <a:cubicBezTo>
                  <a:pt x="306631" y="21487"/>
                  <a:pt x="356988" y="53463"/>
                  <a:pt x="415636" y="55418"/>
                </a:cubicBezTo>
                <a:cubicBezTo>
                  <a:pt x="669537" y="63882"/>
                  <a:pt x="923636" y="64655"/>
                  <a:pt x="1177636" y="69273"/>
                </a:cubicBezTo>
                <a:cubicBezTo>
                  <a:pt x="1216152" y="82111"/>
                  <a:pt x="1228535" y="82188"/>
                  <a:pt x="1260764" y="110836"/>
                </a:cubicBezTo>
                <a:cubicBezTo>
                  <a:pt x="1372909" y="210520"/>
                  <a:pt x="1299749" y="179249"/>
                  <a:pt x="1385455" y="207818"/>
                </a:cubicBezTo>
                <a:cubicBezTo>
                  <a:pt x="1376218" y="217054"/>
                  <a:pt x="1370473" y="232590"/>
                  <a:pt x="1357745" y="235527"/>
                </a:cubicBezTo>
                <a:cubicBezTo>
                  <a:pt x="1308042" y="246997"/>
                  <a:pt x="1247134" y="220130"/>
                  <a:pt x="1205345" y="249382"/>
                </a:cubicBezTo>
                <a:cubicBezTo>
                  <a:pt x="1182332" y="265491"/>
                  <a:pt x="1213106" y="305087"/>
                  <a:pt x="1219200" y="332509"/>
                </a:cubicBezTo>
                <a:cubicBezTo>
                  <a:pt x="1222368" y="346765"/>
                  <a:pt x="1228437" y="360218"/>
                  <a:pt x="1233055" y="374073"/>
                </a:cubicBezTo>
                <a:cubicBezTo>
                  <a:pt x="1223818" y="383309"/>
                  <a:pt x="1212066" y="390581"/>
                  <a:pt x="1205345" y="401782"/>
                </a:cubicBezTo>
                <a:cubicBezTo>
                  <a:pt x="1197831" y="414305"/>
                  <a:pt x="1198022" y="430283"/>
                  <a:pt x="1191491" y="443345"/>
                </a:cubicBezTo>
                <a:cubicBezTo>
                  <a:pt x="1184044" y="458238"/>
                  <a:pt x="1173018" y="471054"/>
                  <a:pt x="1163782" y="484909"/>
                </a:cubicBezTo>
                <a:cubicBezTo>
                  <a:pt x="1159164" y="508000"/>
                  <a:pt x="1161610" y="533736"/>
                  <a:pt x="1149927" y="554182"/>
                </a:cubicBezTo>
                <a:cubicBezTo>
                  <a:pt x="1141666" y="568639"/>
                  <a:pt x="1117600" y="568037"/>
                  <a:pt x="1108364" y="581891"/>
                </a:cubicBezTo>
                <a:cubicBezTo>
                  <a:pt x="1097802" y="597734"/>
                  <a:pt x="1105071" y="621466"/>
                  <a:pt x="1094509" y="637309"/>
                </a:cubicBezTo>
                <a:cubicBezTo>
                  <a:pt x="1085272" y="651164"/>
                  <a:pt x="1068161" y="658255"/>
                  <a:pt x="1052945" y="665018"/>
                </a:cubicBezTo>
                <a:cubicBezTo>
                  <a:pt x="1026255" y="676880"/>
                  <a:pt x="969818" y="692727"/>
                  <a:pt x="969818" y="692727"/>
                </a:cubicBezTo>
                <a:cubicBezTo>
                  <a:pt x="955808" y="713742"/>
                  <a:pt x="928255" y="747174"/>
                  <a:pt x="928255" y="775854"/>
                </a:cubicBezTo>
                <a:cubicBezTo>
                  <a:pt x="928255" y="790458"/>
                  <a:pt x="937491" y="803563"/>
                  <a:pt x="942109" y="817418"/>
                </a:cubicBezTo>
                <a:cubicBezTo>
                  <a:pt x="937491" y="835891"/>
                  <a:pt x="940150" y="857967"/>
                  <a:pt x="928255" y="872836"/>
                </a:cubicBezTo>
                <a:cubicBezTo>
                  <a:pt x="904921" y="902004"/>
                  <a:pt x="868461" y="880614"/>
                  <a:pt x="845127" y="872836"/>
                </a:cubicBezTo>
                <a:cubicBezTo>
                  <a:pt x="835891" y="858982"/>
                  <a:pt x="833214" y="836538"/>
                  <a:pt x="817418" y="831273"/>
                </a:cubicBezTo>
                <a:cubicBezTo>
                  <a:pt x="760010" y="812137"/>
                  <a:pt x="758681" y="855082"/>
                  <a:pt x="748145" y="886691"/>
                </a:cubicBezTo>
                <a:cubicBezTo>
                  <a:pt x="734291" y="877455"/>
                  <a:pt x="722378" y="853717"/>
                  <a:pt x="706582" y="858982"/>
                </a:cubicBezTo>
                <a:cubicBezTo>
                  <a:pt x="681219" y="867436"/>
                  <a:pt x="658940" y="938658"/>
                  <a:pt x="637309" y="955963"/>
                </a:cubicBezTo>
                <a:cubicBezTo>
                  <a:pt x="625905" y="965086"/>
                  <a:pt x="610025" y="966758"/>
                  <a:pt x="595745" y="969818"/>
                </a:cubicBezTo>
                <a:cubicBezTo>
                  <a:pt x="545258" y="980637"/>
                  <a:pt x="494145" y="988291"/>
                  <a:pt x="443345" y="997527"/>
                </a:cubicBezTo>
                <a:cubicBezTo>
                  <a:pt x="429491" y="1006763"/>
                  <a:pt x="417936" y="1029274"/>
                  <a:pt x="401782" y="1025236"/>
                </a:cubicBezTo>
                <a:cubicBezTo>
                  <a:pt x="387614" y="1021694"/>
                  <a:pt x="391939" y="997715"/>
                  <a:pt x="387927" y="983673"/>
                </a:cubicBezTo>
                <a:cubicBezTo>
                  <a:pt x="382696" y="965364"/>
                  <a:pt x="377807" y="946926"/>
                  <a:pt x="374073" y="928254"/>
                </a:cubicBezTo>
                <a:cubicBezTo>
                  <a:pt x="368564" y="900708"/>
                  <a:pt x="374155" y="869517"/>
                  <a:pt x="360218" y="845127"/>
                </a:cubicBezTo>
                <a:cubicBezTo>
                  <a:pt x="352973" y="832447"/>
                  <a:pt x="332509" y="835891"/>
                  <a:pt x="318655" y="831273"/>
                </a:cubicBezTo>
                <a:cubicBezTo>
                  <a:pt x="304800" y="817418"/>
                  <a:pt x="283287" y="808297"/>
                  <a:pt x="277091" y="789709"/>
                </a:cubicBezTo>
                <a:cubicBezTo>
                  <a:pt x="260272" y="739254"/>
                  <a:pt x="324621" y="739727"/>
                  <a:pt x="346364" y="734291"/>
                </a:cubicBezTo>
                <a:cubicBezTo>
                  <a:pt x="341746" y="697345"/>
                  <a:pt x="353162" y="654434"/>
                  <a:pt x="332509" y="623454"/>
                </a:cubicBezTo>
                <a:cubicBezTo>
                  <a:pt x="293700" y="565241"/>
                  <a:pt x="192321" y="662786"/>
                  <a:pt x="318655" y="568036"/>
                </a:cubicBezTo>
                <a:cubicBezTo>
                  <a:pt x="323273" y="554182"/>
                  <a:pt x="332509" y="541077"/>
                  <a:pt x="332509" y="526473"/>
                </a:cubicBezTo>
                <a:cubicBezTo>
                  <a:pt x="332509" y="489434"/>
                  <a:pt x="324403" y="429664"/>
                  <a:pt x="290945" y="401782"/>
                </a:cubicBezTo>
                <a:cubicBezTo>
                  <a:pt x="275079" y="388560"/>
                  <a:pt x="254000" y="383309"/>
                  <a:pt x="235527" y="374073"/>
                </a:cubicBezTo>
                <a:cubicBezTo>
                  <a:pt x="226291" y="364836"/>
                  <a:pt x="212963" y="358369"/>
                  <a:pt x="207818" y="346363"/>
                </a:cubicBezTo>
                <a:cubicBezTo>
                  <a:pt x="198542" y="324719"/>
                  <a:pt x="209039" y="295181"/>
                  <a:pt x="193964" y="277091"/>
                </a:cubicBezTo>
                <a:cubicBezTo>
                  <a:pt x="181774" y="262463"/>
                  <a:pt x="157018" y="267854"/>
                  <a:pt x="138545" y="263236"/>
                </a:cubicBezTo>
                <a:cubicBezTo>
                  <a:pt x="120072" y="249382"/>
                  <a:pt x="102708" y="233911"/>
                  <a:pt x="83127" y="221673"/>
                </a:cubicBezTo>
                <a:cubicBezTo>
                  <a:pt x="65613" y="210727"/>
                  <a:pt x="43575" y="207185"/>
                  <a:pt x="27709" y="193963"/>
                </a:cubicBezTo>
                <a:cubicBezTo>
                  <a:pt x="14917" y="183303"/>
                  <a:pt x="9236" y="166254"/>
                  <a:pt x="0" y="152400"/>
                </a:cubicBezTo>
                <a:cubicBezTo>
                  <a:pt x="9236" y="138545"/>
                  <a:pt x="14707" y="121238"/>
                  <a:pt x="27709" y="110836"/>
                </a:cubicBezTo>
                <a:cubicBezTo>
                  <a:pt x="123310" y="34356"/>
                  <a:pt x="17572" y="174535"/>
                  <a:pt x="96982" y="55418"/>
                </a:cubicBezTo>
                <a:cubicBezTo>
                  <a:pt x="115217" y="710"/>
                  <a:pt x="96232" y="13854"/>
                  <a:pt x="152400" y="13854"/>
                </a:cubicBezTo>
              </a:path>
            </a:pathLst>
          </a:cu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70432" y="384048"/>
            <a:ext cx="749808" cy="786384"/>
          </a:xfrm>
          <a:custGeom>
            <a:avLst/>
            <a:gdLst>
              <a:gd name="connsiteX0" fmla="*/ 54864 w 749808"/>
              <a:gd name="connsiteY0" fmla="*/ 0 h 786384"/>
              <a:gd name="connsiteX1" fmla="*/ 0 w 749808"/>
              <a:gd name="connsiteY1" fmla="*/ 91440 h 786384"/>
              <a:gd name="connsiteX2" fmla="*/ 54864 w 749808"/>
              <a:gd name="connsiteY2" fmla="*/ 128016 h 786384"/>
              <a:gd name="connsiteX3" fmla="*/ 182880 w 749808"/>
              <a:gd name="connsiteY3" fmla="*/ 219456 h 786384"/>
              <a:gd name="connsiteX4" fmla="*/ 219456 w 749808"/>
              <a:gd name="connsiteY4" fmla="*/ 274320 h 786384"/>
              <a:gd name="connsiteX5" fmla="*/ 164592 w 749808"/>
              <a:gd name="connsiteY5" fmla="*/ 329184 h 786384"/>
              <a:gd name="connsiteX6" fmla="*/ 54864 w 749808"/>
              <a:gd name="connsiteY6" fmla="*/ 420624 h 786384"/>
              <a:gd name="connsiteX7" fmla="*/ 73152 w 749808"/>
              <a:gd name="connsiteY7" fmla="*/ 512064 h 786384"/>
              <a:gd name="connsiteX8" fmla="*/ 91440 w 749808"/>
              <a:gd name="connsiteY8" fmla="*/ 566928 h 786384"/>
              <a:gd name="connsiteX9" fmla="*/ 109728 w 749808"/>
              <a:gd name="connsiteY9" fmla="*/ 694944 h 786384"/>
              <a:gd name="connsiteX10" fmla="*/ 219456 w 749808"/>
              <a:gd name="connsiteY10" fmla="*/ 731520 h 786384"/>
              <a:gd name="connsiteX11" fmla="*/ 292608 w 749808"/>
              <a:gd name="connsiteY11" fmla="*/ 768096 h 786384"/>
              <a:gd name="connsiteX12" fmla="*/ 365760 w 749808"/>
              <a:gd name="connsiteY12" fmla="*/ 786384 h 786384"/>
              <a:gd name="connsiteX13" fmla="*/ 640080 w 749808"/>
              <a:gd name="connsiteY13" fmla="*/ 768096 h 786384"/>
              <a:gd name="connsiteX14" fmla="*/ 731520 w 749808"/>
              <a:gd name="connsiteY14" fmla="*/ 749808 h 786384"/>
              <a:gd name="connsiteX15" fmla="*/ 749808 w 749808"/>
              <a:gd name="connsiteY15" fmla="*/ 694944 h 786384"/>
              <a:gd name="connsiteX16" fmla="*/ 731520 w 749808"/>
              <a:gd name="connsiteY16" fmla="*/ 603504 h 786384"/>
              <a:gd name="connsiteX17" fmla="*/ 676656 w 749808"/>
              <a:gd name="connsiteY17" fmla="*/ 475488 h 786384"/>
              <a:gd name="connsiteX18" fmla="*/ 621792 w 749808"/>
              <a:gd name="connsiteY18" fmla="*/ 402336 h 786384"/>
              <a:gd name="connsiteX19" fmla="*/ 603504 w 749808"/>
              <a:gd name="connsiteY19" fmla="*/ 347472 h 786384"/>
              <a:gd name="connsiteX20" fmla="*/ 493776 w 749808"/>
              <a:gd name="connsiteY20" fmla="*/ 292608 h 786384"/>
              <a:gd name="connsiteX21" fmla="*/ 438912 w 749808"/>
              <a:gd name="connsiteY21" fmla="*/ 256032 h 786384"/>
              <a:gd name="connsiteX22" fmla="*/ 402336 w 749808"/>
              <a:gd name="connsiteY22" fmla="*/ 201168 h 786384"/>
              <a:gd name="connsiteX23" fmla="*/ 274320 w 749808"/>
              <a:gd name="connsiteY23" fmla="*/ 146304 h 786384"/>
              <a:gd name="connsiteX24" fmla="*/ 164592 w 749808"/>
              <a:gd name="connsiteY24" fmla="*/ 73152 h 786384"/>
              <a:gd name="connsiteX25" fmla="*/ 109728 w 749808"/>
              <a:gd name="connsiteY25" fmla="*/ 36576 h 786384"/>
              <a:gd name="connsiteX26" fmla="*/ 54864 w 749808"/>
              <a:gd name="connsiteY26" fmla="*/ 0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9808" h="786384">
                <a:moveTo>
                  <a:pt x="54864" y="0"/>
                </a:moveTo>
                <a:cubicBezTo>
                  <a:pt x="36576" y="30480"/>
                  <a:pt x="0" y="55895"/>
                  <a:pt x="0" y="91440"/>
                </a:cubicBezTo>
                <a:cubicBezTo>
                  <a:pt x="0" y="113419"/>
                  <a:pt x="37979" y="113945"/>
                  <a:pt x="54864" y="128016"/>
                </a:cubicBezTo>
                <a:cubicBezTo>
                  <a:pt x="166076" y="220693"/>
                  <a:pt x="47519" y="151776"/>
                  <a:pt x="182880" y="219456"/>
                </a:cubicBezTo>
                <a:cubicBezTo>
                  <a:pt x="195072" y="237744"/>
                  <a:pt x="223069" y="252640"/>
                  <a:pt x="219456" y="274320"/>
                </a:cubicBezTo>
                <a:cubicBezTo>
                  <a:pt x="215204" y="299831"/>
                  <a:pt x="184461" y="312627"/>
                  <a:pt x="164592" y="329184"/>
                </a:cubicBezTo>
                <a:cubicBezTo>
                  <a:pt x="11825" y="456490"/>
                  <a:pt x="215150" y="260338"/>
                  <a:pt x="54864" y="420624"/>
                </a:cubicBezTo>
                <a:cubicBezTo>
                  <a:pt x="60960" y="451104"/>
                  <a:pt x="65613" y="481908"/>
                  <a:pt x="73152" y="512064"/>
                </a:cubicBezTo>
                <a:cubicBezTo>
                  <a:pt x="77827" y="530766"/>
                  <a:pt x="87659" y="548025"/>
                  <a:pt x="91440" y="566928"/>
                </a:cubicBezTo>
                <a:cubicBezTo>
                  <a:pt x="99894" y="609196"/>
                  <a:pt x="83264" y="660919"/>
                  <a:pt x="109728" y="694944"/>
                </a:cubicBezTo>
                <a:cubicBezTo>
                  <a:pt x="133398" y="725377"/>
                  <a:pt x="184972" y="714278"/>
                  <a:pt x="219456" y="731520"/>
                </a:cubicBezTo>
                <a:cubicBezTo>
                  <a:pt x="243840" y="743712"/>
                  <a:pt x="267082" y="758524"/>
                  <a:pt x="292608" y="768096"/>
                </a:cubicBezTo>
                <a:cubicBezTo>
                  <a:pt x="316142" y="776921"/>
                  <a:pt x="341376" y="780288"/>
                  <a:pt x="365760" y="786384"/>
                </a:cubicBezTo>
                <a:cubicBezTo>
                  <a:pt x="457200" y="780288"/>
                  <a:pt x="548892" y="777215"/>
                  <a:pt x="640080" y="768096"/>
                </a:cubicBezTo>
                <a:cubicBezTo>
                  <a:pt x="671009" y="765003"/>
                  <a:pt x="705657" y="767050"/>
                  <a:pt x="731520" y="749808"/>
                </a:cubicBezTo>
                <a:cubicBezTo>
                  <a:pt x="747560" y="739115"/>
                  <a:pt x="743712" y="713232"/>
                  <a:pt x="749808" y="694944"/>
                </a:cubicBezTo>
                <a:cubicBezTo>
                  <a:pt x="743712" y="664464"/>
                  <a:pt x="739059" y="633660"/>
                  <a:pt x="731520" y="603504"/>
                </a:cubicBezTo>
                <a:cubicBezTo>
                  <a:pt x="721150" y="562022"/>
                  <a:pt x="698464" y="510381"/>
                  <a:pt x="676656" y="475488"/>
                </a:cubicBezTo>
                <a:cubicBezTo>
                  <a:pt x="660502" y="449641"/>
                  <a:pt x="640080" y="426720"/>
                  <a:pt x="621792" y="402336"/>
                </a:cubicBezTo>
                <a:cubicBezTo>
                  <a:pt x="615696" y="384048"/>
                  <a:pt x="615546" y="362525"/>
                  <a:pt x="603504" y="347472"/>
                </a:cubicBezTo>
                <a:cubicBezTo>
                  <a:pt x="568563" y="303796"/>
                  <a:pt x="537950" y="314695"/>
                  <a:pt x="493776" y="292608"/>
                </a:cubicBezTo>
                <a:cubicBezTo>
                  <a:pt x="474117" y="282778"/>
                  <a:pt x="457200" y="268224"/>
                  <a:pt x="438912" y="256032"/>
                </a:cubicBezTo>
                <a:cubicBezTo>
                  <a:pt x="426720" y="237744"/>
                  <a:pt x="417878" y="216710"/>
                  <a:pt x="402336" y="201168"/>
                </a:cubicBezTo>
                <a:cubicBezTo>
                  <a:pt x="360238" y="159070"/>
                  <a:pt x="330282" y="160295"/>
                  <a:pt x="274320" y="146304"/>
                </a:cubicBezTo>
                <a:lnTo>
                  <a:pt x="164592" y="73152"/>
                </a:lnTo>
                <a:cubicBezTo>
                  <a:pt x="146304" y="60960"/>
                  <a:pt x="129387" y="46406"/>
                  <a:pt x="109728" y="36576"/>
                </a:cubicBezTo>
                <a:lnTo>
                  <a:pt x="54864" y="0"/>
                </a:lnTo>
                <a:close/>
              </a:path>
            </a:pathLst>
          </a:custGeom>
          <a:solidFill>
            <a:srgbClr val="92D050">
              <a:alpha val="16000"/>
            </a:srgbClr>
          </a:solidFill>
          <a:ln w="38100">
            <a:solidFill>
              <a:srgbClr val="C00000">
                <a:alpha val="2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41836" y="694944"/>
            <a:ext cx="933268" cy="912148"/>
          </a:xfrm>
          <a:custGeom>
            <a:avLst/>
            <a:gdLst>
              <a:gd name="connsiteX0" fmla="*/ 580 w 933268"/>
              <a:gd name="connsiteY0" fmla="*/ 384048 h 912148"/>
              <a:gd name="connsiteX1" fmla="*/ 37156 w 933268"/>
              <a:gd name="connsiteY1" fmla="*/ 201168 h 912148"/>
              <a:gd name="connsiteX2" fmla="*/ 73732 w 933268"/>
              <a:gd name="connsiteY2" fmla="*/ 146304 h 912148"/>
              <a:gd name="connsiteX3" fmla="*/ 92020 w 933268"/>
              <a:gd name="connsiteY3" fmla="*/ 91440 h 912148"/>
              <a:gd name="connsiteX4" fmla="*/ 256612 w 933268"/>
              <a:gd name="connsiteY4" fmla="*/ 0 h 912148"/>
              <a:gd name="connsiteX5" fmla="*/ 274900 w 933268"/>
              <a:gd name="connsiteY5" fmla="*/ 54864 h 912148"/>
              <a:gd name="connsiteX6" fmla="*/ 165172 w 933268"/>
              <a:gd name="connsiteY6" fmla="*/ 128016 h 912148"/>
              <a:gd name="connsiteX7" fmla="*/ 183460 w 933268"/>
              <a:gd name="connsiteY7" fmla="*/ 292608 h 912148"/>
              <a:gd name="connsiteX8" fmla="*/ 201748 w 933268"/>
              <a:gd name="connsiteY8" fmla="*/ 347472 h 912148"/>
              <a:gd name="connsiteX9" fmla="*/ 311476 w 933268"/>
              <a:gd name="connsiteY9" fmla="*/ 402336 h 912148"/>
              <a:gd name="connsiteX10" fmla="*/ 530932 w 933268"/>
              <a:gd name="connsiteY10" fmla="*/ 438912 h 912148"/>
              <a:gd name="connsiteX11" fmla="*/ 658948 w 933268"/>
              <a:gd name="connsiteY11" fmla="*/ 475488 h 912148"/>
              <a:gd name="connsiteX12" fmla="*/ 823540 w 933268"/>
              <a:gd name="connsiteY12" fmla="*/ 621792 h 912148"/>
              <a:gd name="connsiteX13" fmla="*/ 860116 w 933268"/>
              <a:gd name="connsiteY13" fmla="*/ 676656 h 912148"/>
              <a:gd name="connsiteX14" fmla="*/ 914980 w 933268"/>
              <a:gd name="connsiteY14" fmla="*/ 731520 h 912148"/>
              <a:gd name="connsiteX15" fmla="*/ 933268 w 933268"/>
              <a:gd name="connsiteY15" fmla="*/ 786384 h 912148"/>
              <a:gd name="connsiteX16" fmla="*/ 677236 w 933268"/>
              <a:gd name="connsiteY16" fmla="*/ 859536 h 912148"/>
              <a:gd name="connsiteX17" fmla="*/ 604084 w 933268"/>
              <a:gd name="connsiteY17" fmla="*/ 749808 h 912148"/>
              <a:gd name="connsiteX18" fmla="*/ 384628 w 933268"/>
              <a:gd name="connsiteY18" fmla="*/ 676656 h 912148"/>
              <a:gd name="connsiteX19" fmla="*/ 329764 w 933268"/>
              <a:gd name="connsiteY19" fmla="*/ 621792 h 912148"/>
              <a:gd name="connsiteX20" fmla="*/ 274900 w 933268"/>
              <a:gd name="connsiteY20" fmla="*/ 585216 h 912148"/>
              <a:gd name="connsiteX21" fmla="*/ 165172 w 933268"/>
              <a:gd name="connsiteY21" fmla="*/ 475488 h 912148"/>
              <a:gd name="connsiteX22" fmla="*/ 128596 w 933268"/>
              <a:gd name="connsiteY22" fmla="*/ 420624 h 912148"/>
              <a:gd name="connsiteX23" fmla="*/ 18868 w 933268"/>
              <a:gd name="connsiteY23" fmla="*/ 365760 h 912148"/>
              <a:gd name="connsiteX24" fmla="*/ 580 w 933268"/>
              <a:gd name="connsiteY24" fmla="*/ 384048 h 91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3268" h="912148">
                <a:moveTo>
                  <a:pt x="580" y="384048"/>
                </a:moveTo>
                <a:cubicBezTo>
                  <a:pt x="3628" y="356616"/>
                  <a:pt x="2672" y="252894"/>
                  <a:pt x="37156" y="201168"/>
                </a:cubicBezTo>
                <a:cubicBezTo>
                  <a:pt x="49348" y="182880"/>
                  <a:pt x="63902" y="165963"/>
                  <a:pt x="73732" y="146304"/>
                </a:cubicBezTo>
                <a:cubicBezTo>
                  <a:pt x="82353" y="129062"/>
                  <a:pt x="78389" y="105071"/>
                  <a:pt x="92020" y="91440"/>
                </a:cubicBezTo>
                <a:cubicBezTo>
                  <a:pt x="154904" y="28556"/>
                  <a:pt x="187621" y="22997"/>
                  <a:pt x="256612" y="0"/>
                </a:cubicBezTo>
                <a:cubicBezTo>
                  <a:pt x="262708" y="18288"/>
                  <a:pt x="286105" y="39177"/>
                  <a:pt x="274900" y="54864"/>
                </a:cubicBezTo>
                <a:cubicBezTo>
                  <a:pt x="249349" y="90635"/>
                  <a:pt x="165172" y="128016"/>
                  <a:pt x="165172" y="128016"/>
                </a:cubicBezTo>
                <a:cubicBezTo>
                  <a:pt x="171268" y="182880"/>
                  <a:pt x="174385" y="238157"/>
                  <a:pt x="183460" y="292608"/>
                </a:cubicBezTo>
                <a:cubicBezTo>
                  <a:pt x="186629" y="311623"/>
                  <a:pt x="189706" y="332419"/>
                  <a:pt x="201748" y="347472"/>
                </a:cubicBezTo>
                <a:cubicBezTo>
                  <a:pt x="222298" y="373160"/>
                  <a:pt x="279923" y="396025"/>
                  <a:pt x="311476" y="402336"/>
                </a:cubicBezTo>
                <a:cubicBezTo>
                  <a:pt x="384197" y="416880"/>
                  <a:pt x="458985" y="420925"/>
                  <a:pt x="530932" y="438912"/>
                </a:cubicBezTo>
                <a:cubicBezTo>
                  <a:pt x="622786" y="461875"/>
                  <a:pt x="580239" y="449252"/>
                  <a:pt x="658948" y="475488"/>
                </a:cubicBezTo>
                <a:cubicBezTo>
                  <a:pt x="784218" y="600758"/>
                  <a:pt x="725637" y="556523"/>
                  <a:pt x="823540" y="621792"/>
                </a:cubicBezTo>
                <a:cubicBezTo>
                  <a:pt x="835732" y="640080"/>
                  <a:pt x="846045" y="659771"/>
                  <a:pt x="860116" y="676656"/>
                </a:cubicBezTo>
                <a:cubicBezTo>
                  <a:pt x="876673" y="696525"/>
                  <a:pt x="900634" y="710001"/>
                  <a:pt x="914980" y="731520"/>
                </a:cubicBezTo>
                <a:cubicBezTo>
                  <a:pt x="925673" y="747560"/>
                  <a:pt x="927172" y="768096"/>
                  <a:pt x="933268" y="786384"/>
                </a:cubicBezTo>
                <a:cubicBezTo>
                  <a:pt x="883027" y="911987"/>
                  <a:pt x="899003" y="956559"/>
                  <a:pt x="677236" y="859536"/>
                </a:cubicBezTo>
                <a:cubicBezTo>
                  <a:pt x="636963" y="841916"/>
                  <a:pt x="628468" y="786384"/>
                  <a:pt x="604084" y="749808"/>
                </a:cubicBezTo>
                <a:cubicBezTo>
                  <a:pt x="533525" y="643969"/>
                  <a:pt x="589378" y="697131"/>
                  <a:pt x="384628" y="676656"/>
                </a:cubicBezTo>
                <a:cubicBezTo>
                  <a:pt x="366340" y="658368"/>
                  <a:pt x="349633" y="638349"/>
                  <a:pt x="329764" y="621792"/>
                </a:cubicBezTo>
                <a:cubicBezTo>
                  <a:pt x="312879" y="607721"/>
                  <a:pt x="291328" y="599818"/>
                  <a:pt x="274900" y="585216"/>
                </a:cubicBezTo>
                <a:cubicBezTo>
                  <a:pt x="236239" y="550851"/>
                  <a:pt x="193865" y="518527"/>
                  <a:pt x="165172" y="475488"/>
                </a:cubicBezTo>
                <a:cubicBezTo>
                  <a:pt x="152980" y="457200"/>
                  <a:pt x="144138" y="436166"/>
                  <a:pt x="128596" y="420624"/>
                </a:cubicBezTo>
                <a:cubicBezTo>
                  <a:pt x="101624" y="393652"/>
                  <a:pt x="56053" y="373197"/>
                  <a:pt x="18868" y="365760"/>
                </a:cubicBezTo>
                <a:cubicBezTo>
                  <a:pt x="6913" y="363369"/>
                  <a:pt x="-2468" y="411480"/>
                  <a:pt x="580" y="384048"/>
                </a:cubicBezTo>
                <a:close/>
              </a:path>
            </a:pathLst>
          </a:custGeom>
          <a:solidFill>
            <a:schemeClr val="accent1">
              <a:lumMod val="75000"/>
              <a:alpha val="18000"/>
            </a:schemeClr>
          </a:solidFill>
          <a:ln w="57150"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44691" y="5472545"/>
            <a:ext cx="367145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91372" y="3539019"/>
            <a:ext cx="846883" cy="1904736"/>
          </a:xfrm>
          <a:custGeom>
            <a:avLst/>
            <a:gdLst>
              <a:gd name="connsiteX0" fmla="*/ 1756 w 846883"/>
              <a:gd name="connsiteY0" fmla="*/ 138545 h 1904736"/>
              <a:gd name="connsiteX1" fmla="*/ 15611 w 846883"/>
              <a:gd name="connsiteY1" fmla="*/ 55418 h 1904736"/>
              <a:gd name="connsiteX2" fmla="*/ 57174 w 846883"/>
              <a:gd name="connsiteY2" fmla="*/ 27709 h 1904736"/>
              <a:gd name="connsiteX3" fmla="*/ 154156 w 846883"/>
              <a:gd name="connsiteY3" fmla="*/ 0 h 1904736"/>
              <a:gd name="connsiteX4" fmla="*/ 264993 w 846883"/>
              <a:gd name="connsiteY4" fmla="*/ 41563 h 1904736"/>
              <a:gd name="connsiteX5" fmla="*/ 278847 w 846883"/>
              <a:gd name="connsiteY5" fmla="*/ 83127 h 1904736"/>
              <a:gd name="connsiteX6" fmla="*/ 320411 w 846883"/>
              <a:gd name="connsiteY6" fmla="*/ 110836 h 1904736"/>
              <a:gd name="connsiteX7" fmla="*/ 403538 w 846883"/>
              <a:gd name="connsiteY7" fmla="*/ 193963 h 1904736"/>
              <a:gd name="connsiteX8" fmla="*/ 486665 w 846883"/>
              <a:gd name="connsiteY8" fmla="*/ 249381 h 1904736"/>
              <a:gd name="connsiteX9" fmla="*/ 555938 w 846883"/>
              <a:gd name="connsiteY9" fmla="*/ 304800 h 1904736"/>
              <a:gd name="connsiteX10" fmla="*/ 611356 w 846883"/>
              <a:gd name="connsiteY10" fmla="*/ 374072 h 1904736"/>
              <a:gd name="connsiteX11" fmla="*/ 625211 w 846883"/>
              <a:gd name="connsiteY11" fmla="*/ 415636 h 1904736"/>
              <a:gd name="connsiteX12" fmla="*/ 639065 w 846883"/>
              <a:gd name="connsiteY12" fmla="*/ 540327 h 1904736"/>
              <a:gd name="connsiteX13" fmla="*/ 666774 w 846883"/>
              <a:gd name="connsiteY13" fmla="*/ 581891 h 1904736"/>
              <a:gd name="connsiteX14" fmla="*/ 694483 w 846883"/>
              <a:gd name="connsiteY14" fmla="*/ 692727 h 1904736"/>
              <a:gd name="connsiteX15" fmla="*/ 666774 w 846883"/>
              <a:gd name="connsiteY15" fmla="*/ 969818 h 1904736"/>
              <a:gd name="connsiteX16" fmla="*/ 694483 w 846883"/>
              <a:gd name="connsiteY16" fmla="*/ 1066800 h 1904736"/>
              <a:gd name="connsiteX17" fmla="*/ 680629 w 846883"/>
              <a:gd name="connsiteY17" fmla="*/ 1136072 h 1904736"/>
              <a:gd name="connsiteX18" fmla="*/ 666774 w 846883"/>
              <a:gd name="connsiteY18" fmla="*/ 1177636 h 1904736"/>
              <a:gd name="connsiteX19" fmla="*/ 625211 w 846883"/>
              <a:gd name="connsiteY19" fmla="*/ 1191491 h 1904736"/>
              <a:gd name="connsiteX20" fmla="*/ 639065 w 846883"/>
              <a:gd name="connsiteY20" fmla="*/ 1246909 h 1904736"/>
              <a:gd name="connsiteX21" fmla="*/ 666774 w 846883"/>
              <a:gd name="connsiteY21" fmla="*/ 1288472 h 1904736"/>
              <a:gd name="connsiteX22" fmla="*/ 680629 w 846883"/>
              <a:gd name="connsiteY22" fmla="*/ 1371600 h 1904736"/>
              <a:gd name="connsiteX23" fmla="*/ 694483 w 846883"/>
              <a:gd name="connsiteY23" fmla="*/ 1427018 h 1904736"/>
              <a:gd name="connsiteX24" fmla="*/ 708338 w 846883"/>
              <a:gd name="connsiteY24" fmla="*/ 1648691 h 1904736"/>
              <a:gd name="connsiteX25" fmla="*/ 749902 w 846883"/>
              <a:gd name="connsiteY25" fmla="*/ 1676400 h 1904736"/>
              <a:gd name="connsiteX26" fmla="*/ 846883 w 846883"/>
              <a:gd name="connsiteY26" fmla="*/ 1759527 h 1904736"/>
              <a:gd name="connsiteX27" fmla="*/ 833029 w 846883"/>
              <a:gd name="connsiteY27" fmla="*/ 1898072 h 1904736"/>
              <a:gd name="connsiteX28" fmla="*/ 777611 w 846883"/>
              <a:gd name="connsiteY28" fmla="*/ 1884218 h 1904736"/>
              <a:gd name="connsiteX29" fmla="*/ 749902 w 846883"/>
              <a:gd name="connsiteY29" fmla="*/ 1828800 h 1904736"/>
              <a:gd name="connsiteX30" fmla="*/ 694483 w 846883"/>
              <a:gd name="connsiteY30" fmla="*/ 1690254 h 1904736"/>
              <a:gd name="connsiteX31" fmla="*/ 666774 w 846883"/>
              <a:gd name="connsiteY31" fmla="*/ 1648691 h 1904736"/>
              <a:gd name="connsiteX32" fmla="*/ 625211 w 846883"/>
              <a:gd name="connsiteY32" fmla="*/ 1634836 h 1904736"/>
              <a:gd name="connsiteX33" fmla="*/ 542083 w 846883"/>
              <a:gd name="connsiteY33" fmla="*/ 1482436 h 1904736"/>
              <a:gd name="connsiteX34" fmla="*/ 514374 w 846883"/>
              <a:gd name="connsiteY34" fmla="*/ 1399309 h 1904736"/>
              <a:gd name="connsiteX35" fmla="*/ 500520 w 846883"/>
              <a:gd name="connsiteY35" fmla="*/ 1357745 h 1904736"/>
              <a:gd name="connsiteX36" fmla="*/ 486665 w 846883"/>
              <a:gd name="connsiteY36" fmla="*/ 1246909 h 1904736"/>
              <a:gd name="connsiteX37" fmla="*/ 445102 w 846883"/>
              <a:gd name="connsiteY37" fmla="*/ 1233054 h 1904736"/>
              <a:gd name="connsiteX38" fmla="*/ 389683 w 846883"/>
              <a:gd name="connsiteY38" fmla="*/ 1205345 h 1904736"/>
              <a:gd name="connsiteX39" fmla="*/ 375829 w 846883"/>
              <a:gd name="connsiteY39" fmla="*/ 1163781 h 1904736"/>
              <a:gd name="connsiteX40" fmla="*/ 403538 w 846883"/>
              <a:gd name="connsiteY40" fmla="*/ 955963 h 1904736"/>
              <a:gd name="connsiteX41" fmla="*/ 375829 w 846883"/>
              <a:gd name="connsiteY41" fmla="*/ 706581 h 1904736"/>
              <a:gd name="connsiteX42" fmla="*/ 348120 w 846883"/>
              <a:gd name="connsiteY42" fmla="*/ 623454 h 1904736"/>
              <a:gd name="connsiteX43" fmla="*/ 306556 w 846883"/>
              <a:gd name="connsiteY43" fmla="*/ 595745 h 1904736"/>
              <a:gd name="connsiteX44" fmla="*/ 292702 w 846883"/>
              <a:gd name="connsiteY44" fmla="*/ 540327 h 1904736"/>
              <a:gd name="connsiteX45" fmla="*/ 278847 w 846883"/>
              <a:gd name="connsiteY45" fmla="*/ 471054 h 1904736"/>
              <a:gd name="connsiteX46" fmla="*/ 251138 w 846883"/>
              <a:gd name="connsiteY46" fmla="*/ 415636 h 1904736"/>
              <a:gd name="connsiteX47" fmla="*/ 237283 w 846883"/>
              <a:gd name="connsiteY47" fmla="*/ 374072 h 1904736"/>
              <a:gd name="connsiteX48" fmla="*/ 154156 w 846883"/>
              <a:gd name="connsiteY48" fmla="*/ 304800 h 1904736"/>
              <a:gd name="connsiteX49" fmla="*/ 84883 w 846883"/>
              <a:gd name="connsiteY49" fmla="*/ 235527 h 1904736"/>
              <a:gd name="connsiteX50" fmla="*/ 1756 w 846883"/>
              <a:gd name="connsiteY50" fmla="*/ 152400 h 1904736"/>
              <a:gd name="connsiteX51" fmla="*/ 1756 w 846883"/>
              <a:gd name="connsiteY51" fmla="*/ 138545 h 190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46883" h="1904736">
                <a:moveTo>
                  <a:pt x="1756" y="138545"/>
                </a:moveTo>
                <a:cubicBezTo>
                  <a:pt x="4065" y="122381"/>
                  <a:pt x="3048" y="80544"/>
                  <a:pt x="15611" y="55418"/>
                </a:cubicBezTo>
                <a:cubicBezTo>
                  <a:pt x="23058" y="40525"/>
                  <a:pt x="42281" y="35156"/>
                  <a:pt x="57174" y="27709"/>
                </a:cubicBezTo>
                <a:cubicBezTo>
                  <a:pt x="77053" y="17769"/>
                  <a:pt x="136396" y="4440"/>
                  <a:pt x="154156" y="0"/>
                </a:cubicBezTo>
                <a:cubicBezTo>
                  <a:pt x="191707" y="7510"/>
                  <a:pt x="237812" y="7587"/>
                  <a:pt x="264993" y="41563"/>
                </a:cubicBezTo>
                <a:cubicBezTo>
                  <a:pt x="274116" y="52967"/>
                  <a:pt x="269724" y="71723"/>
                  <a:pt x="278847" y="83127"/>
                </a:cubicBezTo>
                <a:cubicBezTo>
                  <a:pt x="289249" y="96129"/>
                  <a:pt x="307966" y="99774"/>
                  <a:pt x="320411" y="110836"/>
                </a:cubicBezTo>
                <a:cubicBezTo>
                  <a:pt x="349699" y="136870"/>
                  <a:pt x="370933" y="172226"/>
                  <a:pt x="403538" y="193963"/>
                </a:cubicBezTo>
                <a:cubicBezTo>
                  <a:pt x="431247" y="212436"/>
                  <a:pt x="463117" y="225832"/>
                  <a:pt x="486665" y="249381"/>
                </a:cubicBezTo>
                <a:cubicBezTo>
                  <a:pt x="526148" y="288865"/>
                  <a:pt x="503505" y="269845"/>
                  <a:pt x="555938" y="304800"/>
                </a:cubicBezTo>
                <a:cubicBezTo>
                  <a:pt x="590764" y="409272"/>
                  <a:pt x="539736" y="284546"/>
                  <a:pt x="611356" y="374072"/>
                </a:cubicBezTo>
                <a:cubicBezTo>
                  <a:pt x="620479" y="385476"/>
                  <a:pt x="620593" y="401781"/>
                  <a:pt x="625211" y="415636"/>
                </a:cubicBezTo>
                <a:cubicBezTo>
                  <a:pt x="629829" y="457200"/>
                  <a:pt x="628922" y="499756"/>
                  <a:pt x="639065" y="540327"/>
                </a:cubicBezTo>
                <a:cubicBezTo>
                  <a:pt x="643103" y="556481"/>
                  <a:pt x="661084" y="566242"/>
                  <a:pt x="666774" y="581891"/>
                </a:cubicBezTo>
                <a:cubicBezTo>
                  <a:pt x="679788" y="617681"/>
                  <a:pt x="694483" y="692727"/>
                  <a:pt x="694483" y="692727"/>
                </a:cubicBezTo>
                <a:cubicBezTo>
                  <a:pt x="672245" y="803924"/>
                  <a:pt x="666774" y="815615"/>
                  <a:pt x="666774" y="969818"/>
                </a:cubicBezTo>
                <a:cubicBezTo>
                  <a:pt x="666774" y="987210"/>
                  <a:pt x="687951" y="1047203"/>
                  <a:pt x="694483" y="1066800"/>
                </a:cubicBezTo>
                <a:cubicBezTo>
                  <a:pt x="689865" y="1089891"/>
                  <a:pt x="686340" y="1113227"/>
                  <a:pt x="680629" y="1136072"/>
                </a:cubicBezTo>
                <a:cubicBezTo>
                  <a:pt x="677087" y="1150240"/>
                  <a:pt x="677101" y="1167309"/>
                  <a:pt x="666774" y="1177636"/>
                </a:cubicBezTo>
                <a:cubicBezTo>
                  <a:pt x="656448" y="1187963"/>
                  <a:pt x="639065" y="1186873"/>
                  <a:pt x="625211" y="1191491"/>
                </a:cubicBezTo>
                <a:cubicBezTo>
                  <a:pt x="629829" y="1209964"/>
                  <a:pt x="631564" y="1229407"/>
                  <a:pt x="639065" y="1246909"/>
                </a:cubicBezTo>
                <a:cubicBezTo>
                  <a:pt x="645624" y="1262214"/>
                  <a:pt x="661508" y="1272676"/>
                  <a:pt x="666774" y="1288472"/>
                </a:cubicBezTo>
                <a:cubicBezTo>
                  <a:pt x="675657" y="1315122"/>
                  <a:pt x="675120" y="1344054"/>
                  <a:pt x="680629" y="1371600"/>
                </a:cubicBezTo>
                <a:cubicBezTo>
                  <a:pt x="684363" y="1390271"/>
                  <a:pt x="689865" y="1408545"/>
                  <a:pt x="694483" y="1427018"/>
                </a:cubicBezTo>
                <a:cubicBezTo>
                  <a:pt x="699101" y="1500909"/>
                  <a:pt x="692277" y="1576419"/>
                  <a:pt x="708338" y="1648691"/>
                </a:cubicBezTo>
                <a:cubicBezTo>
                  <a:pt x="711950" y="1664946"/>
                  <a:pt x="738128" y="1664626"/>
                  <a:pt x="749902" y="1676400"/>
                </a:cubicBezTo>
                <a:cubicBezTo>
                  <a:pt x="839828" y="1766326"/>
                  <a:pt x="738638" y="1705404"/>
                  <a:pt x="846883" y="1759527"/>
                </a:cubicBezTo>
                <a:cubicBezTo>
                  <a:pt x="842265" y="1805709"/>
                  <a:pt x="855568" y="1857501"/>
                  <a:pt x="833029" y="1898072"/>
                </a:cubicBezTo>
                <a:cubicBezTo>
                  <a:pt x="823782" y="1914717"/>
                  <a:pt x="792239" y="1896408"/>
                  <a:pt x="777611" y="1884218"/>
                </a:cubicBezTo>
                <a:cubicBezTo>
                  <a:pt x="761745" y="1870996"/>
                  <a:pt x="757572" y="1847976"/>
                  <a:pt x="749902" y="1828800"/>
                </a:cubicBezTo>
                <a:cubicBezTo>
                  <a:pt x="712053" y="1734176"/>
                  <a:pt x="737808" y="1766071"/>
                  <a:pt x="694483" y="1690254"/>
                </a:cubicBezTo>
                <a:cubicBezTo>
                  <a:pt x="686222" y="1675797"/>
                  <a:pt x="679776" y="1659093"/>
                  <a:pt x="666774" y="1648691"/>
                </a:cubicBezTo>
                <a:cubicBezTo>
                  <a:pt x="655370" y="1639568"/>
                  <a:pt x="639065" y="1639454"/>
                  <a:pt x="625211" y="1634836"/>
                </a:cubicBezTo>
                <a:cubicBezTo>
                  <a:pt x="566733" y="1547119"/>
                  <a:pt x="574144" y="1570604"/>
                  <a:pt x="542083" y="1482436"/>
                </a:cubicBezTo>
                <a:cubicBezTo>
                  <a:pt x="532101" y="1454987"/>
                  <a:pt x="523610" y="1427018"/>
                  <a:pt x="514374" y="1399309"/>
                </a:cubicBezTo>
                <a:lnTo>
                  <a:pt x="500520" y="1357745"/>
                </a:lnTo>
                <a:cubicBezTo>
                  <a:pt x="495902" y="1320800"/>
                  <a:pt x="501787" y="1280933"/>
                  <a:pt x="486665" y="1246909"/>
                </a:cubicBezTo>
                <a:cubicBezTo>
                  <a:pt x="480734" y="1233564"/>
                  <a:pt x="458525" y="1238807"/>
                  <a:pt x="445102" y="1233054"/>
                </a:cubicBezTo>
                <a:cubicBezTo>
                  <a:pt x="426119" y="1224918"/>
                  <a:pt x="408156" y="1214581"/>
                  <a:pt x="389683" y="1205345"/>
                </a:cubicBezTo>
                <a:cubicBezTo>
                  <a:pt x="385065" y="1191490"/>
                  <a:pt x="375829" y="1178385"/>
                  <a:pt x="375829" y="1163781"/>
                </a:cubicBezTo>
                <a:cubicBezTo>
                  <a:pt x="375829" y="1028173"/>
                  <a:pt x="376054" y="1038413"/>
                  <a:pt x="403538" y="955963"/>
                </a:cubicBezTo>
                <a:cubicBezTo>
                  <a:pt x="394620" y="831118"/>
                  <a:pt x="403554" y="799000"/>
                  <a:pt x="375829" y="706581"/>
                </a:cubicBezTo>
                <a:cubicBezTo>
                  <a:pt x="367436" y="678605"/>
                  <a:pt x="372422" y="639655"/>
                  <a:pt x="348120" y="623454"/>
                </a:cubicBezTo>
                <a:lnTo>
                  <a:pt x="306556" y="595745"/>
                </a:lnTo>
                <a:cubicBezTo>
                  <a:pt x="301938" y="577272"/>
                  <a:pt x="296833" y="558915"/>
                  <a:pt x="292702" y="540327"/>
                </a:cubicBezTo>
                <a:cubicBezTo>
                  <a:pt x="287594" y="517339"/>
                  <a:pt x="286294" y="493394"/>
                  <a:pt x="278847" y="471054"/>
                </a:cubicBezTo>
                <a:cubicBezTo>
                  <a:pt x="272316" y="451461"/>
                  <a:pt x="259274" y="434619"/>
                  <a:pt x="251138" y="415636"/>
                </a:cubicBezTo>
                <a:cubicBezTo>
                  <a:pt x="245385" y="402213"/>
                  <a:pt x="245384" y="386223"/>
                  <a:pt x="237283" y="374072"/>
                </a:cubicBezTo>
                <a:cubicBezTo>
                  <a:pt x="203918" y="324025"/>
                  <a:pt x="195049" y="340581"/>
                  <a:pt x="154156" y="304800"/>
                </a:cubicBezTo>
                <a:cubicBezTo>
                  <a:pt x="129580" y="283296"/>
                  <a:pt x="112054" y="253641"/>
                  <a:pt x="84883" y="235527"/>
                </a:cubicBezTo>
                <a:cubicBezTo>
                  <a:pt x="36500" y="203271"/>
                  <a:pt x="36125" y="209681"/>
                  <a:pt x="1756" y="152400"/>
                </a:cubicBezTo>
                <a:cubicBezTo>
                  <a:pt x="-620" y="148440"/>
                  <a:pt x="-553" y="154709"/>
                  <a:pt x="1756" y="138545"/>
                </a:cubicBezTo>
                <a:close/>
              </a:path>
            </a:pathLst>
          </a:custGeom>
          <a:solidFill>
            <a:schemeClr val="accent2">
              <a:alpha val="9000"/>
            </a:schemeClr>
          </a:solidFill>
          <a:ln w="76200">
            <a:solidFill>
              <a:srgbClr val="FF0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9292" r="15859" b="6262"/>
          <a:stretch/>
        </p:blipFill>
        <p:spPr>
          <a:xfrm>
            <a:off x="556635" y="1086315"/>
            <a:ext cx="2297935" cy="291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7117" r="16741"/>
          <a:stretch/>
        </p:blipFill>
        <p:spPr>
          <a:xfrm>
            <a:off x="3405299" y="1176366"/>
            <a:ext cx="3659667" cy="29574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797" y="4581149"/>
            <a:ext cx="11510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399310"/>
            <a:ext cx="4142150" cy="26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16" y="409248"/>
            <a:ext cx="3533775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3" y="488684"/>
            <a:ext cx="4004416" cy="3271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9" y="488684"/>
            <a:ext cx="3649371" cy="327117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9283422" y="592958"/>
            <a:ext cx="649162" cy="864256"/>
          </a:xfrm>
          <a:custGeom>
            <a:avLst/>
            <a:gdLst>
              <a:gd name="connsiteX0" fmla="*/ 39277 w 649162"/>
              <a:gd name="connsiteY0" fmla="*/ 343556 h 864256"/>
              <a:gd name="connsiteX1" fmla="*/ 26577 w 649162"/>
              <a:gd name="connsiteY1" fmla="*/ 280056 h 864256"/>
              <a:gd name="connsiteX2" fmla="*/ 1177 w 649162"/>
              <a:gd name="connsiteY2" fmla="*/ 241956 h 864256"/>
              <a:gd name="connsiteX3" fmla="*/ 39277 w 649162"/>
              <a:gd name="connsiteY3" fmla="*/ 76856 h 864256"/>
              <a:gd name="connsiteX4" fmla="*/ 77377 w 649162"/>
              <a:gd name="connsiteY4" fmla="*/ 64156 h 864256"/>
              <a:gd name="connsiteX5" fmla="*/ 90077 w 649162"/>
              <a:gd name="connsiteY5" fmla="*/ 26056 h 864256"/>
              <a:gd name="connsiteX6" fmla="*/ 204377 w 649162"/>
              <a:gd name="connsiteY6" fmla="*/ 13356 h 864256"/>
              <a:gd name="connsiteX7" fmla="*/ 229777 w 649162"/>
              <a:gd name="connsiteY7" fmla="*/ 102256 h 864256"/>
              <a:gd name="connsiteX8" fmla="*/ 280577 w 649162"/>
              <a:gd name="connsiteY8" fmla="*/ 191156 h 864256"/>
              <a:gd name="connsiteX9" fmla="*/ 318677 w 649162"/>
              <a:gd name="connsiteY9" fmla="*/ 203856 h 864256"/>
              <a:gd name="connsiteX10" fmla="*/ 394877 w 649162"/>
              <a:gd name="connsiteY10" fmla="*/ 254656 h 864256"/>
              <a:gd name="connsiteX11" fmla="*/ 471077 w 649162"/>
              <a:gd name="connsiteY11" fmla="*/ 292756 h 864256"/>
              <a:gd name="connsiteX12" fmla="*/ 496477 w 649162"/>
              <a:gd name="connsiteY12" fmla="*/ 254656 h 864256"/>
              <a:gd name="connsiteX13" fmla="*/ 521877 w 649162"/>
              <a:gd name="connsiteY13" fmla="*/ 203856 h 864256"/>
              <a:gd name="connsiteX14" fmla="*/ 598077 w 649162"/>
              <a:gd name="connsiteY14" fmla="*/ 216556 h 864256"/>
              <a:gd name="connsiteX15" fmla="*/ 623477 w 649162"/>
              <a:gd name="connsiteY15" fmla="*/ 267356 h 864256"/>
              <a:gd name="connsiteX16" fmla="*/ 648877 w 649162"/>
              <a:gd name="connsiteY16" fmla="*/ 305456 h 864256"/>
              <a:gd name="connsiteX17" fmla="*/ 610777 w 649162"/>
              <a:gd name="connsiteY17" fmla="*/ 394356 h 864256"/>
              <a:gd name="connsiteX18" fmla="*/ 572677 w 649162"/>
              <a:gd name="connsiteY18" fmla="*/ 407056 h 864256"/>
              <a:gd name="connsiteX19" fmla="*/ 534577 w 649162"/>
              <a:gd name="connsiteY19" fmla="*/ 546756 h 864256"/>
              <a:gd name="connsiteX20" fmla="*/ 521877 w 649162"/>
              <a:gd name="connsiteY20" fmla="*/ 673756 h 864256"/>
              <a:gd name="connsiteX21" fmla="*/ 509177 w 649162"/>
              <a:gd name="connsiteY21" fmla="*/ 711856 h 864256"/>
              <a:gd name="connsiteX22" fmla="*/ 471077 w 649162"/>
              <a:gd name="connsiteY22" fmla="*/ 864256 h 864256"/>
              <a:gd name="connsiteX23" fmla="*/ 382177 w 649162"/>
              <a:gd name="connsiteY23" fmla="*/ 851556 h 864256"/>
              <a:gd name="connsiteX24" fmla="*/ 344077 w 649162"/>
              <a:gd name="connsiteY24" fmla="*/ 813456 h 864256"/>
              <a:gd name="connsiteX25" fmla="*/ 267877 w 649162"/>
              <a:gd name="connsiteY25" fmla="*/ 800756 h 864256"/>
              <a:gd name="connsiteX26" fmla="*/ 255177 w 649162"/>
              <a:gd name="connsiteY26" fmla="*/ 762656 h 864256"/>
              <a:gd name="connsiteX27" fmla="*/ 217077 w 649162"/>
              <a:gd name="connsiteY27" fmla="*/ 749956 h 864256"/>
              <a:gd name="connsiteX28" fmla="*/ 115477 w 649162"/>
              <a:gd name="connsiteY28" fmla="*/ 737256 h 864256"/>
              <a:gd name="connsiteX29" fmla="*/ 64677 w 649162"/>
              <a:gd name="connsiteY29" fmla="*/ 648356 h 864256"/>
              <a:gd name="connsiteX30" fmla="*/ 39277 w 649162"/>
              <a:gd name="connsiteY30" fmla="*/ 572156 h 864256"/>
              <a:gd name="connsiteX31" fmla="*/ 64677 w 649162"/>
              <a:gd name="connsiteY31" fmla="*/ 534056 h 864256"/>
              <a:gd name="connsiteX32" fmla="*/ 90077 w 649162"/>
              <a:gd name="connsiteY32" fmla="*/ 457856 h 864256"/>
              <a:gd name="connsiteX33" fmla="*/ 64677 w 649162"/>
              <a:gd name="connsiteY33" fmla="*/ 381656 h 864256"/>
              <a:gd name="connsiteX34" fmla="*/ 51977 w 649162"/>
              <a:gd name="connsiteY34" fmla="*/ 343556 h 864256"/>
              <a:gd name="connsiteX35" fmla="*/ 39277 w 649162"/>
              <a:gd name="connsiteY35" fmla="*/ 343556 h 8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162" h="864256">
                <a:moveTo>
                  <a:pt x="39277" y="343556"/>
                </a:moveTo>
                <a:cubicBezTo>
                  <a:pt x="35044" y="322389"/>
                  <a:pt x="34156" y="300267"/>
                  <a:pt x="26577" y="280056"/>
                </a:cubicBezTo>
                <a:cubicBezTo>
                  <a:pt x="21218" y="265764"/>
                  <a:pt x="2348" y="257175"/>
                  <a:pt x="1177" y="241956"/>
                </a:cubicBezTo>
                <a:cubicBezTo>
                  <a:pt x="-1374" y="208789"/>
                  <a:pt x="-3706" y="111242"/>
                  <a:pt x="39277" y="76856"/>
                </a:cubicBezTo>
                <a:cubicBezTo>
                  <a:pt x="49730" y="68493"/>
                  <a:pt x="64677" y="68389"/>
                  <a:pt x="77377" y="64156"/>
                </a:cubicBezTo>
                <a:cubicBezTo>
                  <a:pt x="81610" y="51456"/>
                  <a:pt x="81714" y="36509"/>
                  <a:pt x="90077" y="26056"/>
                </a:cubicBezTo>
                <a:cubicBezTo>
                  <a:pt x="125092" y="-17713"/>
                  <a:pt x="154472" y="5038"/>
                  <a:pt x="204377" y="13356"/>
                </a:cubicBezTo>
                <a:cubicBezTo>
                  <a:pt x="244079" y="172165"/>
                  <a:pt x="193338" y="-25281"/>
                  <a:pt x="229777" y="102256"/>
                </a:cubicBezTo>
                <a:cubicBezTo>
                  <a:pt x="244076" y="152302"/>
                  <a:pt x="232972" y="159419"/>
                  <a:pt x="280577" y="191156"/>
                </a:cubicBezTo>
                <a:cubicBezTo>
                  <a:pt x="291716" y="198582"/>
                  <a:pt x="305977" y="199623"/>
                  <a:pt x="318677" y="203856"/>
                </a:cubicBezTo>
                <a:cubicBezTo>
                  <a:pt x="390902" y="276081"/>
                  <a:pt x="321359" y="217897"/>
                  <a:pt x="394877" y="254656"/>
                </a:cubicBezTo>
                <a:cubicBezTo>
                  <a:pt x="493354" y="303895"/>
                  <a:pt x="375312" y="260834"/>
                  <a:pt x="471077" y="292756"/>
                </a:cubicBezTo>
                <a:cubicBezTo>
                  <a:pt x="479544" y="280056"/>
                  <a:pt x="488904" y="267908"/>
                  <a:pt x="496477" y="254656"/>
                </a:cubicBezTo>
                <a:cubicBezTo>
                  <a:pt x="505870" y="238218"/>
                  <a:pt x="504150" y="210503"/>
                  <a:pt x="521877" y="203856"/>
                </a:cubicBezTo>
                <a:cubicBezTo>
                  <a:pt x="545988" y="194814"/>
                  <a:pt x="572677" y="212323"/>
                  <a:pt x="598077" y="216556"/>
                </a:cubicBezTo>
                <a:cubicBezTo>
                  <a:pt x="606544" y="233489"/>
                  <a:pt x="614084" y="250918"/>
                  <a:pt x="623477" y="267356"/>
                </a:cubicBezTo>
                <a:cubicBezTo>
                  <a:pt x="631050" y="280608"/>
                  <a:pt x="646718" y="290346"/>
                  <a:pt x="648877" y="305456"/>
                </a:cubicBezTo>
                <a:cubicBezTo>
                  <a:pt x="652006" y="327357"/>
                  <a:pt x="628780" y="379954"/>
                  <a:pt x="610777" y="394356"/>
                </a:cubicBezTo>
                <a:cubicBezTo>
                  <a:pt x="600324" y="402719"/>
                  <a:pt x="585377" y="402823"/>
                  <a:pt x="572677" y="407056"/>
                </a:cubicBezTo>
                <a:cubicBezTo>
                  <a:pt x="509903" y="501217"/>
                  <a:pt x="515890" y="453322"/>
                  <a:pt x="534577" y="546756"/>
                </a:cubicBezTo>
                <a:cubicBezTo>
                  <a:pt x="530344" y="589089"/>
                  <a:pt x="528346" y="631706"/>
                  <a:pt x="521877" y="673756"/>
                </a:cubicBezTo>
                <a:cubicBezTo>
                  <a:pt x="519841" y="686987"/>
                  <a:pt x="511378" y="698651"/>
                  <a:pt x="509177" y="711856"/>
                </a:cubicBezTo>
                <a:cubicBezTo>
                  <a:pt x="485201" y="855712"/>
                  <a:pt x="521560" y="788532"/>
                  <a:pt x="471077" y="864256"/>
                </a:cubicBezTo>
                <a:cubicBezTo>
                  <a:pt x="441444" y="860023"/>
                  <a:pt x="409970" y="862673"/>
                  <a:pt x="382177" y="851556"/>
                </a:cubicBezTo>
                <a:cubicBezTo>
                  <a:pt x="365501" y="844886"/>
                  <a:pt x="360490" y="820750"/>
                  <a:pt x="344077" y="813456"/>
                </a:cubicBezTo>
                <a:cubicBezTo>
                  <a:pt x="320546" y="802998"/>
                  <a:pt x="293277" y="804989"/>
                  <a:pt x="267877" y="800756"/>
                </a:cubicBezTo>
                <a:cubicBezTo>
                  <a:pt x="263644" y="788056"/>
                  <a:pt x="264643" y="772122"/>
                  <a:pt x="255177" y="762656"/>
                </a:cubicBezTo>
                <a:cubicBezTo>
                  <a:pt x="245711" y="753190"/>
                  <a:pt x="230248" y="752351"/>
                  <a:pt x="217077" y="749956"/>
                </a:cubicBezTo>
                <a:cubicBezTo>
                  <a:pt x="183497" y="743851"/>
                  <a:pt x="149344" y="741489"/>
                  <a:pt x="115477" y="737256"/>
                </a:cubicBezTo>
                <a:cubicBezTo>
                  <a:pt x="60020" y="681799"/>
                  <a:pt x="86606" y="721453"/>
                  <a:pt x="64677" y="648356"/>
                </a:cubicBezTo>
                <a:cubicBezTo>
                  <a:pt x="56984" y="622711"/>
                  <a:pt x="39277" y="572156"/>
                  <a:pt x="39277" y="572156"/>
                </a:cubicBezTo>
                <a:cubicBezTo>
                  <a:pt x="47744" y="559456"/>
                  <a:pt x="58478" y="548004"/>
                  <a:pt x="64677" y="534056"/>
                </a:cubicBezTo>
                <a:cubicBezTo>
                  <a:pt x="75551" y="509590"/>
                  <a:pt x="90077" y="457856"/>
                  <a:pt x="90077" y="457856"/>
                </a:cubicBezTo>
                <a:lnTo>
                  <a:pt x="64677" y="381656"/>
                </a:lnTo>
                <a:cubicBezTo>
                  <a:pt x="60444" y="368956"/>
                  <a:pt x="57964" y="355530"/>
                  <a:pt x="51977" y="343556"/>
                </a:cubicBezTo>
                <a:lnTo>
                  <a:pt x="39277" y="34355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79846" y="5564211"/>
            <a:ext cx="123698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30" y="3844574"/>
            <a:ext cx="7862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নিরুৎসাহিত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90328" y="253219"/>
            <a:ext cx="3616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2" y="1215973"/>
            <a:ext cx="4087618" cy="302029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4702" y="4503508"/>
            <a:ext cx="1087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নিরুৎসাহিত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080163" y="415636"/>
            <a:ext cx="4031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657" r="11465" b="9091"/>
          <a:stretch/>
        </p:blipFill>
        <p:spPr>
          <a:xfrm>
            <a:off x="8789166" y="1431299"/>
            <a:ext cx="2896454" cy="399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" y="1522701"/>
            <a:ext cx="3024014" cy="3991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6056" y="2878676"/>
            <a:ext cx="5133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নং-৩৪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636692" y="253219"/>
            <a:ext cx="2923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5319" y="2566995"/>
            <a:ext cx="10903527" cy="2259590"/>
            <a:chOff x="1073356" y="1876099"/>
            <a:chExt cx="10903527" cy="225959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73356" y="2593126"/>
              <a:ext cx="10903527" cy="61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073356" y="1876099"/>
              <a:ext cx="10903527" cy="138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073356" y="3388072"/>
              <a:ext cx="10903527" cy="23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73357" y="4114908"/>
              <a:ext cx="10903526" cy="692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73357" y="1889954"/>
              <a:ext cx="0" cy="223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15000" y="1889953"/>
              <a:ext cx="0" cy="223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15182" y="1903808"/>
              <a:ext cx="0" cy="223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976883" y="1903808"/>
              <a:ext cx="0" cy="223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002240" y="1876099"/>
              <a:ext cx="0" cy="22318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580223" y="2507463"/>
            <a:ext cx="105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91083" y="2594988"/>
            <a:ext cx="105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72916" y="2587778"/>
            <a:ext cx="105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1616" y="2610526"/>
            <a:ext cx="1418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117" y="3274881"/>
            <a:ext cx="519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318" y="4090800"/>
            <a:ext cx="519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4362" y="1715283"/>
            <a:ext cx="491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9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5911" y="337308"/>
            <a:ext cx="477981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436" y="1227903"/>
            <a:ext cx="890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36" y="2748039"/>
            <a:ext cx="890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435" y="4160728"/>
            <a:ext cx="890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810" y="4911423"/>
            <a:ext cx="151399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6190" y="3438493"/>
            <a:ext cx="1324609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9185" y="4924686"/>
            <a:ext cx="160168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7944" y="4907684"/>
            <a:ext cx="175952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5515" y="1886291"/>
            <a:ext cx="1847349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7504" y="1910314"/>
            <a:ext cx="1847349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1836" y="1918358"/>
            <a:ext cx="1847349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4128" y="1918357"/>
            <a:ext cx="2761748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7141" y="3428996"/>
            <a:ext cx="264622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8485" y="3399128"/>
            <a:ext cx="1201881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0491" y="3404636"/>
            <a:ext cx="2493821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18605" y="4931099"/>
            <a:ext cx="1759521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0251" y="357405"/>
            <a:ext cx="477981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0187" y="3310186"/>
            <a:ext cx="6858001" cy="2376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3255" y="3309257"/>
            <a:ext cx="6858001" cy="2394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629" y="0"/>
            <a:ext cx="11714884" cy="26126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41179" y="621838"/>
            <a:ext cx="10307783" cy="5043183"/>
            <a:chOff x="872837" y="706581"/>
            <a:chExt cx="10307783" cy="5828829"/>
          </a:xfrm>
        </p:grpSpPr>
        <p:sp>
          <p:nvSpPr>
            <p:cNvPr id="8" name="TextBox 7"/>
            <p:cNvSpPr txBox="1"/>
            <p:nvPr/>
          </p:nvSpPr>
          <p:spPr>
            <a:xfrm>
              <a:off x="872837" y="706581"/>
              <a:ext cx="10307782" cy="3117311"/>
            </a:xfrm>
            <a:custGeom>
              <a:avLst/>
              <a:gdLst/>
              <a:ahLst/>
              <a:cxnLst/>
              <a:rect l="l" t="t" r="r" b="b"/>
              <a:pathLst>
                <a:path w="11734800" h="3117311">
                  <a:moveTo>
                    <a:pt x="9310401" y="3099813"/>
                  </a:moveTo>
                  <a:lnTo>
                    <a:pt x="9310401" y="3113941"/>
                  </a:lnTo>
                  <a:lnTo>
                    <a:pt x="9297368" y="3099941"/>
                  </a:lnTo>
                  <a:close/>
                  <a:moveTo>
                    <a:pt x="8798404" y="3091737"/>
                  </a:moveTo>
                  <a:lnTo>
                    <a:pt x="8801100" y="3091890"/>
                  </a:lnTo>
                  <a:lnTo>
                    <a:pt x="8821087" y="3092398"/>
                  </a:lnTo>
                  <a:lnTo>
                    <a:pt x="8821087" y="3117311"/>
                  </a:lnTo>
                  <a:close/>
                  <a:moveTo>
                    <a:pt x="6811978" y="2876721"/>
                  </a:moveTo>
                  <a:lnTo>
                    <a:pt x="6858649" y="2883653"/>
                  </a:lnTo>
                  <a:lnTo>
                    <a:pt x="6858649" y="2936241"/>
                  </a:lnTo>
                  <a:close/>
                  <a:moveTo>
                    <a:pt x="5231958" y="2620647"/>
                  </a:moveTo>
                  <a:lnTo>
                    <a:pt x="5271389" y="2627120"/>
                  </a:lnTo>
                  <a:lnTo>
                    <a:pt x="5271389" y="2661575"/>
                  </a:lnTo>
                  <a:close/>
                  <a:moveTo>
                    <a:pt x="1400240" y="2413141"/>
                  </a:moveTo>
                  <a:lnTo>
                    <a:pt x="1400240" y="2416296"/>
                  </a:lnTo>
                  <a:lnTo>
                    <a:pt x="1396902" y="2413604"/>
                  </a:lnTo>
                  <a:close/>
                  <a:moveTo>
                    <a:pt x="6294323" y="2393673"/>
                  </a:moveTo>
                  <a:cubicBezTo>
                    <a:pt x="6252759" y="2386721"/>
                    <a:pt x="6218690" y="2396548"/>
                    <a:pt x="6192091" y="2423201"/>
                  </a:cubicBezTo>
                  <a:cubicBezTo>
                    <a:pt x="6165498" y="2449848"/>
                    <a:pt x="6152199" y="2486273"/>
                    <a:pt x="6152199" y="2532489"/>
                  </a:cubicBezTo>
                  <a:cubicBezTo>
                    <a:pt x="6152199" y="2578704"/>
                    <a:pt x="6165493" y="2619640"/>
                    <a:pt x="6192091" y="2655283"/>
                  </a:cubicBezTo>
                  <a:cubicBezTo>
                    <a:pt x="6218684" y="2690918"/>
                    <a:pt x="6252759" y="2712239"/>
                    <a:pt x="6294323" y="2719191"/>
                  </a:cubicBezTo>
                  <a:cubicBezTo>
                    <a:pt x="6332578" y="2725588"/>
                    <a:pt x="6365852" y="2715536"/>
                    <a:pt x="6394124" y="2689066"/>
                  </a:cubicBezTo>
                  <a:cubicBezTo>
                    <a:pt x="6422405" y="2662588"/>
                    <a:pt x="6436540" y="2626228"/>
                    <a:pt x="6436540" y="2580013"/>
                  </a:cubicBezTo>
                  <a:cubicBezTo>
                    <a:pt x="6436540" y="2533797"/>
                    <a:pt x="6422397" y="2492796"/>
                    <a:pt x="6394124" y="2456984"/>
                  </a:cubicBezTo>
                  <a:cubicBezTo>
                    <a:pt x="6365843" y="2421161"/>
                    <a:pt x="6332578" y="2400071"/>
                    <a:pt x="6294323" y="2393673"/>
                  </a:cubicBezTo>
                  <a:close/>
                  <a:moveTo>
                    <a:pt x="3334836" y="2381708"/>
                  </a:moveTo>
                  <a:lnTo>
                    <a:pt x="3347955" y="2382810"/>
                  </a:lnTo>
                  <a:lnTo>
                    <a:pt x="3348916" y="2392671"/>
                  </a:lnTo>
                  <a:close/>
                  <a:moveTo>
                    <a:pt x="1866037" y="2368629"/>
                  </a:moveTo>
                  <a:lnTo>
                    <a:pt x="1866037" y="2376626"/>
                  </a:lnTo>
                  <a:lnTo>
                    <a:pt x="1858500" y="2368997"/>
                  </a:lnTo>
                  <a:close/>
                  <a:moveTo>
                    <a:pt x="6726161" y="1643908"/>
                  </a:moveTo>
                  <a:cubicBezTo>
                    <a:pt x="6726161" y="1902112"/>
                    <a:pt x="6726161" y="2160316"/>
                    <a:pt x="6726161" y="2418520"/>
                  </a:cubicBezTo>
                  <a:cubicBezTo>
                    <a:pt x="6667848" y="2308915"/>
                    <a:pt x="6603322" y="2210261"/>
                    <a:pt x="6532613" y="2122477"/>
                  </a:cubicBezTo>
                  <a:cubicBezTo>
                    <a:pt x="6461863" y="2034644"/>
                    <a:pt x="6374105" y="1951921"/>
                    <a:pt x="6269384" y="1874092"/>
                  </a:cubicBezTo>
                  <a:cubicBezTo>
                    <a:pt x="6350895" y="1835491"/>
                    <a:pt x="6427410" y="1797402"/>
                    <a:pt x="6498916" y="1759841"/>
                  </a:cubicBezTo>
                  <a:cubicBezTo>
                    <a:pt x="6570510" y="1722235"/>
                    <a:pt x="6646275" y="1683628"/>
                    <a:pt x="6726161" y="1643908"/>
                  </a:cubicBezTo>
                  <a:close/>
                  <a:moveTo>
                    <a:pt x="8212401" y="1575786"/>
                  </a:moveTo>
                  <a:cubicBezTo>
                    <a:pt x="8306565" y="1582657"/>
                    <a:pt x="8391413" y="1620833"/>
                    <a:pt x="8467307" y="1691176"/>
                  </a:cubicBezTo>
                  <a:cubicBezTo>
                    <a:pt x="8389145" y="1777415"/>
                    <a:pt x="8310909" y="1862988"/>
                    <a:pt x="8232585" y="1947971"/>
                  </a:cubicBezTo>
                  <a:cubicBezTo>
                    <a:pt x="8214083" y="1890374"/>
                    <a:pt x="8187561" y="1846256"/>
                    <a:pt x="8153115" y="1815458"/>
                  </a:cubicBezTo>
                  <a:cubicBezTo>
                    <a:pt x="8118650" y="1784645"/>
                    <a:pt x="8082148" y="1767613"/>
                    <a:pt x="8043521" y="1764292"/>
                  </a:cubicBezTo>
                  <a:cubicBezTo>
                    <a:pt x="8020006" y="1762271"/>
                    <a:pt x="7995659" y="1764631"/>
                    <a:pt x="7970460" y="1771378"/>
                  </a:cubicBezTo>
                  <a:cubicBezTo>
                    <a:pt x="7945273" y="1778121"/>
                    <a:pt x="7923438" y="1785603"/>
                    <a:pt x="7904978" y="1793879"/>
                  </a:cubicBezTo>
                  <a:cubicBezTo>
                    <a:pt x="7945277" y="1707271"/>
                    <a:pt x="7992340" y="1648349"/>
                    <a:pt x="8046041" y="1616820"/>
                  </a:cubicBezTo>
                  <a:cubicBezTo>
                    <a:pt x="8099836" y="1585236"/>
                    <a:pt x="8155207" y="1571612"/>
                    <a:pt x="8212401" y="1575786"/>
                  </a:cubicBezTo>
                  <a:close/>
                  <a:moveTo>
                    <a:pt x="8821087" y="1550003"/>
                  </a:moveTo>
                  <a:cubicBezTo>
                    <a:pt x="8860289" y="1550732"/>
                    <a:pt x="8899506" y="1551234"/>
                    <a:pt x="8938724" y="1551498"/>
                  </a:cubicBezTo>
                  <a:cubicBezTo>
                    <a:pt x="8966097" y="1551682"/>
                    <a:pt x="8993473" y="1551751"/>
                    <a:pt x="9020846" y="1551702"/>
                  </a:cubicBezTo>
                  <a:cubicBezTo>
                    <a:pt x="9030561" y="1551684"/>
                    <a:pt x="9040276" y="1551652"/>
                    <a:pt x="9049990" y="1551604"/>
                  </a:cubicBezTo>
                  <a:cubicBezTo>
                    <a:pt x="9061788" y="1557573"/>
                    <a:pt x="9074852" y="1570542"/>
                    <a:pt x="9089186" y="1590513"/>
                  </a:cubicBezTo>
                  <a:cubicBezTo>
                    <a:pt x="9103509" y="1610469"/>
                    <a:pt x="9117413" y="1632414"/>
                    <a:pt x="9130902" y="1656350"/>
                  </a:cubicBezTo>
                  <a:cubicBezTo>
                    <a:pt x="9144383" y="1680270"/>
                    <a:pt x="9155760" y="1704204"/>
                    <a:pt x="9165033" y="1728159"/>
                  </a:cubicBezTo>
                  <a:cubicBezTo>
                    <a:pt x="9174301" y="1752107"/>
                    <a:pt x="9178937" y="1771109"/>
                    <a:pt x="9178937" y="1785175"/>
                  </a:cubicBezTo>
                  <a:cubicBezTo>
                    <a:pt x="9178937" y="2181021"/>
                    <a:pt x="9178937" y="2576866"/>
                    <a:pt x="9178937" y="2972712"/>
                  </a:cubicBezTo>
                  <a:lnTo>
                    <a:pt x="9297368" y="3099941"/>
                  </a:lnTo>
                  <a:lnTo>
                    <a:pt x="9167812" y="3101207"/>
                  </a:lnTo>
                  <a:lnTo>
                    <a:pt x="8821087" y="3092398"/>
                  </a:lnTo>
                  <a:close/>
                  <a:moveTo>
                    <a:pt x="10933515" y="1460087"/>
                  </a:moveTo>
                  <a:cubicBezTo>
                    <a:pt x="10990434" y="1521335"/>
                    <a:pt x="11032214" y="1595719"/>
                    <a:pt x="11058998" y="1683655"/>
                  </a:cubicBezTo>
                  <a:cubicBezTo>
                    <a:pt x="11085750" y="1771478"/>
                    <a:pt x="11099124" y="1853523"/>
                    <a:pt x="11099124" y="1929879"/>
                  </a:cubicBezTo>
                  <a:cubicBezTo>
                    <a:pt x="11099124" y="2008244"/>
                    <a:pt x="11090215" y="2081148"/>
                    <a:pt x="11072373" y="2148545"/>
                  </a:cubicBezTo>
                  <a:cubicBezTo>
                    <a:pt x="11054545" y="2215890"/>
                    <a:pt x="11030321" y="2275999"/>
                    <a:pt x="10999420" y="2328622"/>
                  </a:cubicBezTo>
                  <a:cubicBezTo>
                    <a:pt x="10968590" y="2381126"/>
                    <a:pt x="10931121" y="2425301"/>
                    <a:pt x="10886872" y="2460715"/>
                  </a:cubicBezTo>
                  <a:cubicBezTo>
                    <a:pt x="10842780" y="2496003"/>
                    <a:pt x="10795265" y="2519653"/>
                    <a:pt x="10744486" y="2531366"/>
                  </a:cubicBezTo>
                  <a:cubicBezTo>
                    <a:pt x="10683620" y="2545405"/>
                    <a:pt x="10637745" y="2537525"/>
                    <a:pt x="10607255" y="2508780"/>
                  </a:cubicBezTo>
                  <a:cubicBezTo>
                    <a:pt x="10576694" y="2479965"/>
                    <a:pt x="10561476" y="2436302"/>
                    <a:pt x="10561476" y="2378030"/>
                  </a:cubicBezTo>
                  <a:cubicBezTo>
                    <a:pt x="10561476" y="2353918"/>
                    <a:pt x="10566834" y="2334747"/>
                    <a:pt x="10577561" y="2320510"/>
                  </a:cubicBezTo>
                  <a:cubicBezTo>
                    <a:pt x="10588296" y="2306262"/>
                    <a:pt x="10602731" y="2292229"/>
                    <a:pt x="10620866" y="2278360"/>
                  </a:cubicBezTo>
                  <a:cubicBezTo>
                    <a:pt x="10637372" y="2264821"/>
                    <a:pt x="10656367" y="2248707"/>
                    <a:pt x="10677781" y="2229922"/>
                  </a:cubicBezTo>
                  <a:cubicBezTo>
                    <a:pt x="10699231" y="2211106"/>
                    <a:pt x="10719869" y="2188390"/>
                    <a:pt x="10739576" y="2161768"/>
                  </a:cubicBezTo>
                  <a:cubicBezTo>
                    <a:pt x="10815228" y="2067946"/>
                    <a:pt x="10866888" y="1972489"/>
                    <a:pt x="10895464" y="1876816"/>
                  </a:cubicBezTo>
                  <a:cubicBezTo>
                    <a:pt x="10924077" y="1781018"/>
                    <a:pt x="10938425" y="1680837"/>
                    <a:pt x="10938425" y="1576350"/>
                  </a:cubicBezTo>
                  <a:cubicBezTo>
                    <a:pt x="10938425" y="1556256"/>
                    <a:pt x="10938014" y="1536269"/>
                    <a:pt x="10937198" y="1516390"/>
                  </a:cubicBezTo>
                  <a:cubicBezTo>
                    <a:pt x="10936381" y="1496511"/>
                    <a:pt x="10935145" y="1477744"/>
                    <a:pt x="10933515" y="1460087"/>
                  </a:cubicBezTo>
                  <a:close/>
                  <a:moveTo>
                    <a:pt x="5139242" y="1382426"/>
                  </a:moveTo>
                  <a:cubicBezTo>
                    <a:pt x="5139242" y="1638620"/>
                    <a:pt x="5139242" y="1894815"/>
                    <a:pt x="5139242" y="2151009"/>
                  </a:cubicBezTo>
                  <a:cubicBezTo>
                    <a:pt x="5076071" y="2015863"/>
                    <a:pt x="5008716" y="1905219"/>
                    <a:pt x="4937151" y="1819167"/>
                  </a:cubicBezTo>
                  <a:cubicBezTo>
                    <a:pt x="4865636" y="1733175"/>
                    <a:pt x="4790726" y="1663846"/>
                    <a:pt x="4712423" y="1611356"/>
                  </a:cubicBezTo>
                  <a:cubicBezTo>
                    <a:pt x="4788981" y="1571165"/>
                    <a:pt x="4860584" y="1532930"/>
                    <a:pt x="4927170" y="1496543"/>
                  </a:cubicBezTo>
                  <a:cubicBezTo>
                    <a:pt x="4993690" y="1460192"/>
                    <a:pt x="5064384" y="1422151"/>
                    <a:pt x="5139242" y="1382426"/>
                  </a:cubicBezTo>
                  <a:close/>
                  <a:moveTo>
                    <a:pt x="5271389" y="1097281"/>
                  </a:moveTo>
                  <a:cubicBezTo>
                    <a:pt x="5484475" y="1133438"/>
                    <a:pt x="5697406" y="1170512"/>
                    <a:pt x="5910408" y="1207162"/>
                  </a:cubicBezTo>
                  <a:cubicBezTo>
                    <a:pt x="5920045" y="1208820"/>
                    <a:pt x="5929681" y="1210477"/>
                    <a:pt x="5939318" y="1212134"/>
                  </a:cubicBezTo>
                  <a:cubicBezTo>
                    <a:pt x="6201341" y="1257165"/>
                    <a:pt x="6463497" y="1301467"/>
                    <a:pt x="6726161" y="1342502"/>
                  </a:cubicBezTo>
                  <a:cubicBezTo>
                    <a:pt x="6726161" y="1370634"/>
                    <a:pt x="6726161" y="1398765"/>
                    <a:pt x="6726161" y="1426896"/>
                  </a:cubicBezTo>
                  <a:cubicBezTo>
                    <a:pt x="6477624" y="1552519"/>
                    <a:pt x="6228782" y="1675602"/>
                    <a:pt x="5980192" y="1797850"/>
                  </a:cubicBezTo>
                  <a:cubicBezTo>
                    <a:pt x="6027542" y="1876292"/>
                    <a:pt x="6074903" y="1954711"/>
                    <a:pt x="6122279" y="2033104"/>
                  </a:cubicBezTo>
                  <a:cubicBezTo>
                    <a:pt x="6273485" y="2086930"/>
                    <a:pt x="6407325" y="2177463"/>
                    <a:pt x="6523872" y="2304918"/>
                  </a:cubicBezTo>
                  <a:cubicBezTo>
                    <a:pt x="6640299" y="2432243"/>
                    <a:pt x="6727810" y="2611683"/>
                    <a:pt x="6786140" y="2843770"/>
                  </a:cubicBezTo>
                  <a:lnTo>
                    <a:pt x="6811978" y="2876721"/>
                  </a:lnTo>
                  <a:lnTo>
                    <a:pt x="6600825" y="2845360"/>
                  </a:lnTo>
                  <a:cubicBezTo>
                    <a:pt x="6356350" y="2806501"/>
                    <a:pt x="6111875" y="2765731"/>
                    <a:pt x="5867400" y="2724961"/>
                  </a:cubicBezTo>
                  <a:lnTo>
                    <a:pt x="5271389" y="2627120"/>
                  </a:lnTo>
                  <a:lnTo>
                    <a:pt x="5271389" y="1377588"/>
                  </a:lnTo>
                  <a:cubicBezTo>
                    <a:pt x="5273051" y="1377870"/>
                    <a:pt x="5274714" y="1378152"/>
                    <a:pt x="5276376" y="1378435"/>
                  </a:cubicBezTo>
                  <a:cubicBezTo>
                    <a:pt x="5317934" y="1385489"/>
                    <a:pt x="5360320" y="1399755"/>
                    <a:pt x="5403516" y="1421215"/>
                  </a:cubicBezTo>
                  <a:cubicBezTo>
                    <a:pt x="5446720" y="1442678"/>
                    <a:pt x="5485764" y="1468982"/>
                    <a:pt x="5520652" y="1500105"/>
                  </a:cubicBezTo>
                  <a:cubicBezTo>
                    <a:pt x="5555545" y="1531231"/>
                    <a:pt x="5583791" y="1565739"/>
                    <a:pt x="5605387" y="1603625"/>
                  </a:cubicBezTo>
                  <a:cubicBezTo>
                    <a:pt x="5626984" y="1641511"/>
                    <a:pt x="5637782" y="1679544"/>
                    <a:pt x="5637782" y="1717722"/>
                  </a:cubicBezTo>
                  <a:cubicBezTo>
                    <a:pt x="5637782" y="1749872"/>
                    <a:pt x="5631968" y="1779009"/>
                    <a:pt x="5620339" y="1805133"/>
                  </a:cubicBezTo>
                  <a:cubicBezTo>
                    <a:pt x="5607049" y="1796811"/>
                    <a:pt x="5592097" y="1787701"/>
                    <a:pt x="5575483" y="1777803"/>
                  </a:cubicBezTo>
                  <a:cubicBezTo>
                    <a:pt x="5558868" y="1767905"/>
                    <a:pt x="5543914" y="1761812"/>
                    <a:pt x="5530622" y="1759523"/>
                  </a:cubicBezTo>
                  <a:cubicBezTo>
                    <a:pt x="5505699" y="1755231"/>
                    <a:pt x="5483684" y="1757976"/>
                    <a:pt x="5464577" y="1767754"/>
                  </a:cubicBezTo>
                  <a:cubicBezTo>
                    <a:pt x="5445469" y="1777533"/>
                    <a:pt x="5429685" y="1791404"/>
                    <a:pt x="5417223" y="1809362"/>
                  </a:cubicBezTo>
                  <a:cubicBezTo>
                    <a:pt x="5404761" y="1827320"/>
                    <a:pt x="5395625" y="1846855"/>
                    <a:pt x="5389808" y="1867962"/>
                  </a:cubicBezTo>
                  <a:cubicBezTo>
                    <a:pt x="5383993" y="1889071"/>
                    <a:pt x="5381086" y="1908667"/>
                    <a:pt x="5381086" y="1926751"/>
                  </a:cubicBezTo>
                  <a:cubicBezTo>
                    <a:pt x="5381086" y="1983014"/>
                    <a:pt x="5397703" y="2029559"/>
                    <a:pt x="5430931" y="2066399"/>
                  </a:cubicBezTo>
                  <a:cubicBezTo>
                    <a:pt x="5464164" y="2103245"/>
                    <a:pt x="5498223" y="2124672"/>
                    <a:pt x="5533114" y="2130681"/>
                  </a:cubicBezTo>
                  <a:cubicBezTo>
                    <a:pt x="5569668" y="2136976"/>
                    <a:pt x="5601648" y="2129936"/>
                    <a:pt x="5629060" y="2109551"/>
                  </a:cubicBezTo>
                  <a:cubicBezTo>
                    <a:pt x="5656471" y="2089165"/>
                    <a:pt x="5679314" y="2061463"/>
                    <a:pt x="5697587" y="2026441"/>
                  </a:cubicBezTo>
                  <a:cubicBezTo>
                    <a:pt x="5715861" y="1991418"/>
                    <a:pt x="5729566" y="1954101"/>
                    <a:pt x="5738704" y="1914487"/>
                  </a:cubicBezTo>
                  <a:cubicBezTo>
                    <a:pt x="5747841" y="1874872"/>
                    <a:pt x="5752410" y="1837986"/>
                    <a:pt x="5752410" y="1803826"/>
                  </a:cubicBezTo>
                  <a:cubicBezTo>
                    <a:pt x="5752410" y="1745555"/>
                    <a:pt x="5742442" y="1685059"/>
                    <a:pt x="5722507" y="1622340"/>
                  </a:cubicBezTo>
                  <a:cubicBezTo>
                    <a:pt x="5702571" y="1559621"/>
                    <a:pt x="5672254" y="1499126"/>
                    <a:pt x="5631552" y="1440861"/>
                  </a:cubicBezTo>
                  <a:cubicBezTo>
                    <a:pt x="5590852" y="1382598"/>
                    <a:pt x="5540597" y="1329219"/>
                    <a:pt x="5480776" y="1280754"/>
                  </a:cubicBezTo>
                  <a:cubicBezTo>
                    <a:pt x="5420969" y="1232300"/>
                    <a:pt x="5351189" y="1193210"/>
                    <a:pt x="5271389" y="1163590"/>
                  </a:cubicBezTo>
                  <a:cubicBezTo>
                    <a:pt x="5271389" y="1141487"/>
                    <a:pt x="5271389" y="1119384"/>
                    <a:pt x="5271389" y="1097281"/>
                  </a:cubicBezTo>
                  <a:close/>
                  <a:moveTo>
                    <a:pt x="1606357" y="829638"/>
                  </a:moveTo>
                  <a:cubicBezTo>
                    <a:pt x="1618115" y="834556"/>
                    <a:pt x="1631573" y="846366"/>
                    <a:pt x="1646683" y="865102"/>
                  </a:cubicBezTo>
                  <a:cubicBezTo>
                    <a:pt x="1661807" y="883856"/>
                    <a:pt x="1675680" y="904751"/>
                    <a:pt x="1688277" y="927796"/>
                  </a:cubicBezTo>
                  <a:cubicBezTo>
                    <a:pt x="1700881" y="950857"/>
                    <a:pt x="1711386" y="974108"/>
                    <a:pt x="1719787" y="997542"/>
                  </a:cubicBezTo>
                  <a:cubicBezTo>
                    <a:pt x="1728191" y="1020984"/>
                    <a:pt x="1732391" y="1039742"/>
                    <a:pt x="1732391" y="1053808"/>
                  </a:cubicBezTo>
                  <a:cubicBezTo>
                    <a:pt x="1732391" y="1449654"/>
                    <a:pt x="1732391" y="1845499"/>
                    <a:pt x="1732391" y="2241345"/>
                  </a:cubicBezTo>
                  <a:lnTo>
                    <a:pt x="1858500" y="2368997"/>
                  </a:lnTo>
                  <a:lnTo>
                    <a:pt x="1833563" y="2370215"/>
                  </a:lnTo>
                  <a:cubicBezTo>
                    <a:pt x="1711325" y="2378736"/>
                    <a:pt x="1589088" y="2389884"/>
                    <a:pt x="1466850" y="2403898"/>
                  </a:cubicBezTo>
                  <a:lnTo>
                    <a:pt x="1400240" y="2413141"/>
                  </a:lnTo>
                  <a:lnTo>
                    <a:pt x="1400240" y="852002"/>
                  </a:lnTo>
                  <a:cubicBezTo>
                    <a:pt x="1468907" y="843598"/>
                    <a:pt x="1537622" y="836156"/>
                    <a:pt x="1606357" y="829638"/>
                  </a:cubicBezTo>
                  <a:close/>
                  <a:moveTo>
                    <a:pt x="2826555" y="801411"/>
                  </a:moveTo>
                  <a:cubicBezTo>
                    <a:pt x="3088680" y="812073"/>
                    <a:pt x="3350441" y="832169"/>
                    <a:pt x="3611424" y="858999"/>
                  </a:cubicBezTo>
                  <a:cubicBezTo>
                    <a:pt x="3619588" y="859839"/>
                    <a:pt x="3627751" y="860685"/>
                    <a:pt x="3635915" y="861537"/>
                  </a:cubicBezTo>
                  <a:cubicBezTo>
                    <a:pt x="3767776" y="875308"/>
                    <a:pt x="3899437" y="890775"/>
                    <a:pt x="4030924" y="907603"/>
                  </a:cubicBezTo>
                  <a:cubicBezTo>
                    <a:pt x="3945544" y="985188"/>
                    <a:pt x="3876134" y="1088376"/>
                    <a:pt x="3822578" y="1216704"/>
                  </a:cubicBezTo>
                  <a:cubicBezTo>
                    <a:pt x="3768961" y="1345178"/>
                    <a:pt x="3743880" y="1502122"/>
                    <a:pt x="3747231" y="1687358"/>
                  </a:cubicBezTo>
                  <a:cubicBezTo>
                    <a:pt x="3748906" y="1812125"/>
                    <a:pt x="3763554" y="1921270"/>
                    <a:pt x="3791183" y="2014825"/>
                  </a:cubicBezTo>
                  <a:cubicBezTo>
                    <a:pt x="3818825" y="2108423"/>
                    <a:pt x="3853166" y="2187271"/>
                    <a:pt x="3894157" y="2251457"/>
                  </a:cubicBezTo>
                  <a:cubicBezTo>
                    <a:pt x="3935191" y="2315713"/>
                    <a:pt x="3981219" y="2365591"/>
                    <a:pt x="4032178" y="2401228"/>
                  </a:cubicBezTo>
                  <a:cubicBezTo>
                    <a:pt x="4083201" y="2436909"/>
                    <a:pt x="4133742" y="2458144"/>
                    <a:pt x="4183885" y="2464952"/>
                  </a:cubicBezTo>
                  <a:cubicBezTo>
                    <a:pt x="4220628" y="2469940"/>
                    <a:pt x="4251915" y="2468256"/>
                    <a:pt x="4277793" y="2459827"/>
                  </a:cubicBezTo>
                  <a:cubicBezTo>
                    <a:pt x="4303662" y="2451401"/>
                    <a:pt x="4324529" y="2438295"/>
                    <a:pt x="4340389" y="2420464"/>
                  </a:cubicBezTo>
                  <a:cubicBezTo>
                    <a:pt x="4356241" y="2402639"/>
                    <a:pt x="4367932" y="2382725"/>
                    <a:pt x="4375441" y="2360700"/>
                  </a:cubicBezTo>
                  <a:cubicBezTo>
                    <a:pt x="4382950" y="2338678"/>
                    <a:pt x="4386708" y="2316617"/>
                    <a:pt x="4386708" y="2294514"/>
                  </a:cubicBezTo>
                  <a:cubicBezTo>
                    <a:pt x="4386708" y="2270402"/>
                    <a:pt x="4382116" y="2245625"/>
                    <a:pt x="4372938" y="2220185"/>
                  </a:cubicBezTo>
                  <a:cubicBezTo>
                    <a:pt x="4363760" y="2194748"/>
                    <a:pt x="4351656" y="2171911"/>
                    <a:pt x="4336632" y="2151677"/>
                  </a:cubicBezTo>
                  <a:cubicBezTo>
                    <a:pt x="4321613" y="2131449"/>
                    <a:pt x="4303670" y="2114835"/>
                    <a:pt x="4282801" y="2101857"/>
                  </a:cubicBezTo>
                  <a:cubicBezTo>
                    <a:pt x="4261939" y="2088885"/>
                    <a:pt x="4238986" y="2080664"/>
                    <a:pt x="4213946" y="2077228"/>
                  </a:cubicBezTo>
                  <a:cubicBezTo>
                    <a:pt x="4177202" y="2074196"/>
                    <a:pt x="4149188" y="2087528"/>
                    <a:pt x="4129973" y="2117115"/>
                  </a:cubicBezTo>
                  <a:cubicBezTo>
                    <a:pt x="4110749" y="2146716"/>
                    <a:pt x="4101136" y="2184631"/>
                    <a:pt x="4101136" y="2230846"/>
                  </a:cubicBezTo>
                  <a:cubicBezTo>
                    <a:pt x="4101136" y="2246921"/>
                    <a:pt x="4101971" y="2263106"/>
                    <a:pt x="4103644" y="2279401"/>
                  </a:cubicBezTo>
                  <a:cubicBezTo>
                    <a:pt x="4105314" y="2295697"/>
                    <a:pt x="4109496" y="2312322"/>
                    <a:pt x="4116181" y="2329282"/>
                  </a:cubicBezTo>
                  <a:cubicBezTo>
                    <a:pt x="4077753" y="2300088"/>
                    <a:pt x="4043898" y="2262564"/>
                    <a:pt x="4014625" y="2216638"/>
                  </a:cubicBezTo>
                  <a:cubicBezTo>
                    <a:pt x="3985371" y="2170744"/>
                    <a:pt x="3960705" y="2120952"/>
                    <a:pt x="3940621" y="2067227"/>
                  </a:cubicBezTo>
                  <a:cubicBezTo>
                    <a:pt x="3920544" y="2013522"/>
                    <a:pt x="3905038" y="1959906"/>
                    <a:pt x="3894157" y="1906348"/>
                  </a:cubicBezTo>
                  <a:cubicBezTo>
                    <a:pt x="3883278" y="1852797"/>
                    <a:pt x="3877832" y="1803922"/>
                    <a:pt x="3877832" y="1759716"/>
                  </a:cubicBezTo>
                  <a:cubicBezTo>
                    <a:pt x="3877832" y="1699435"/>
                    <a:pt x="3881602" y="1645130"/>
                    <a:pt x="3889134" y="1596803"/>
                  </a:cubicBezTo>
                  <a:cubicBezTo>
                    <a:pt x="3896666" y="1548480"/>
                    <a:pt x="3906301" y="1504936"/>
                    <a:pt x="3918017" y="1466171"/>
                  </a:cubicBezTo>
                  <a:cubicBezTo>
                    <a:pt x="3929730" y="1427412"/>
                    <a:pt x="3943140" y="1391890"/>
                    <a:pt x="3958202" y="1359589"/>
                  </a:cubicBezTo>
                  <a:cubicBezTo>
                    <a:pt x="3973256" y="1327305"/>
                    <a:pt x="3989121" y="1295128"/>
                    <a:pt x="4005848" y="1263083"/>
                  </a:cubicBezTo>
                  <a:cubicBezTo>
                    <a:pt x="4069347" y="1162713"/>
                    <a:pt x="4135784" y="1088539"/>
                    <a:pt x="4205183" y="1040700"/>
                  </a:cubicBezTo>
                  <a:cubicBezTo>
                    <a:pt x="4274419" y="992971"/>
                    <a:pt x="4347475" y="966585"/>
                    <a:pt x="4424266" y="961747"/>
                  </a:cubicBezTo>
                  <a:cubicBezTo>
                    <a:pt x="4436771" y="963580"/>
                    <a:pt x="4449273" y="965421"/>
                    <a:pt x="4461775" y="967271"/>
                  </a:cubicBezTo>
                  <a:cubicBezTo>
                    <a:pt x="4687972" y="1000751"/>
                    <a:pt x="4913725" y="1037203"/>
                    <a:pt x="5139242" y="1074992"/>
                  </a:cubicBezTo>
                  <a:cubicBezTo>
                    <a:pt x="5139242" y="1103123"/>
                    <a:pt x="5139242" y="1131254"/>
                    <a:pt x="5139242" y="1159386"/>
                  </a:cubicBezTo>
                  <a:cubicBezTo>
                    <a:pt x="4903674" y="1283884"/>
                    <a:pt x="4667901" y="1409828"/>
                    <a:pt x="4432440" y="1538631"/>
                  </a:cubicBezTo>
                  <a:cubicBezTo>
                    <a:pt x="4476649" y="1614458"/>
                    <a:pt x="4520806" y="1690393"/>
                    <a:pt x="4564961" y="1766403"/>
                  </a:cubicBezTo>
                  <a:cubicBezTo>
                    <a:pt x="4705028" y="1809797"/>
                    <a:pt x="4829896" y="1897660"/>
                    <a:pt x="4939646" y="2029052"/>
                  </a:cubicBezTo>
                  <a:cubicBezTo>
                    <a:pt x="5049513" y="2160582"/>
                    <a:pt x="5133425" y="2343939"/>
                    <a:pt x="5191603" y="2578761"/>
                  </a:cubicBezTo>
                  <a:lnTo>
                    <a:pt x="5231958" y="2620647"/>
                  </a:lnTo>
                  <a:lnTo>
                    <a:pt x="5133975" y="2604563"/>
                  </a:lnTo>
                  <a:cubicBezTo>
                    <a:pt x="4645025" y="2526845"/>
                    <a:pt x="4156075" y="2456772"/>
                    <a:pt x="3667125" y="2409632"/>
                  </a:cubicBezTo>
                  <a:lnTo>
                    <a:pt x="3347955" y="2382810"/>
                  </a:lnTo>
                  <a:lnTo>
                    <a:pt x="3343878" y="2341009"/>
                  </a:lnTo>
                  <a:cubicBezTo>
                    <a:pt x="3330440" y="2279609"/>
                    <a:pt x="3317429" y="2212227"/>
                    <a:pt x="3304825" y="2138865"/>
                  </a:cubicBezTo>
                  <a:cubicBezTo>
                    <a:pt x="3292224" y="2065516"/>
                    <a:pt x="3285929" y="1979616"/>
                    <a:pt x="3285929" y="1881156"/>
                  </a:cubicBezTo>
                  <a:cubicBezTo>
                    <a:pt x="3285929" y="1764613"/>
                    <a:pt x="3303124" y="1658985"/>
                    <a:pt x="3337579" y="1564363"/>
                  </a:cubicBezTo>
                  <a:cubicBezTo>
                    <a:pt x="3372005" y="1469821"/>
                    <a:pt x="3426943" y="1387672"/>
                    <a:pt x="3502588" y="1318405"/>
                  </a:cubicBezTo>
                  <a:cubicBezTo>
                    <a:pt x="3448920" y="1224934"/>
                    <a:pt x="3395162" y="1131711"/>
                    <a:pt x="3341358" y="1038727"/>
                  </a:cubicBezTo>
                  <a:cubicBezTo>
                    <a:pt x="3237111" y="1060174"/>
                    <a:pt x="3167392" y="1070503"/>
                    <a:pt x="3132066" y="1068130"/>
                  </a:cubicBezTo>
                  <a:cubicBezTo>
                    <a:pt x="3056392" y="1063045"/>
                    <a:pt x="2990386" y="1036261"/>
                    <a:pt x="2933907" y="987143"/>
                  </a:cubicBezTo>
                  <a:cubicBezTo>
                    <a:pt x="2877568" y="938145"/>
                    <a:pt x="2834997" y="881118"/>
                    <a:pt x="2806348" y="815679"/>
                  </a:cubicBezTo>
                  <a:cubicBezTo>
                    <a:pt x="2809716" y="811792"/>
                    <a:pt x="2813082" y="808908"/>
                    <a:pt x="2816451" y="807033"/>
                  </a:cubicBezTo>
                  <a:cubicBezTo>
                    <a:pt x="2819819" y="805159"/>
                    <a:pt x="2823186" y="803284"/>
                    <a:pt x="2826555" y="801411"/>
                  </a:cubicBezTo>
                  <a:close/>
                  <a:moveTo>
                    <a:pt x="2538395" y="793623"/>
                  </a:moveTo>
                  <a:cubicBezTo>
                    <a:pt x="2518157" y="815476"/>
                    <a:pt x="2498347" y="839897"/>
                    <a:pt x="2478969" y="866877"/>
                  </a:cubicBezTo>
                  <a:cubicBezTo>
                    <a:pt x="2459573" y="893883"/>
                    <a:pt x="2442298" y="923959"/>
                    <a:pt x="2427129" y="957080"/>
                  </a:cubicBezTo>
                  <a:cubicBezTo>
                    <a:pt x="2411952" y="990221"/>
                    <a:pt x="2399312" y="1025396"/>
                    <a:pt x="2389198" y="1062589"/>
                  </a:cubicBezTo>
                  <a:cubicBezTo>
                    <a:pt x="2379081" y="1099792"/>
                    <a:pt x="2374025" y="1137488"/>
                    <a:pt x="2374025" y="1175666"/>
                  </a:cubicBezTo>
                  <a:cubicBezTo>
                    <a:pt x="2374025" y="1248003"/>
                    <a:pt x="2384147" y="1309752"/>
                    <a:pt x="2404370" y="1360955"/>
                  </a:cubicBezTo>
                  <a:cubicBezTo>
                    <a:pt x="2424608" y="1412196"/>
                    <a:pt x="2449913" y="1454942"/>
                    <a:pt x="2480234" y="1489288"/>
                  </a:cubicBezTo>
                  <a:cubicBezTo>
                    <a:pt x="2510602" y="1523687"/>
                    <a:pt x="2543899" y="1549166"/>
                    <a:pt x="2580111" y="1565848"/>
                  </a:cubicBezTo>
                  <a:cubicBezTo>
                    <a:pt x="2616371" y="1582552"/>
                    <a:pt x="2650474" y="1591360"/>
                    <a:pt x="2682494" y="1592229"/>
                  </a:cubicBezTo>
                  <a:cubicBezTo>
                    <a:pt x="2702719" y="1592778"/>
                    <a:pt x="2724199" y="1589907"/>
                    <a:pt x="2746957" y="1583628"/>
                  </a:cubicBezTo>
                  <a:cubicBezTo>
                    <a:pt x="2769702" y="1577353"/>
                    <a:pt x="2792444" y="1569141"/>
                    <a:pt x="2815188" y="1558990"/>
                  </a:cubicBezTo>
                  <a:cubicBezTo>
                    <a:pt x="2837915" y="1548846"/>
                    <a:pt x="2859385" y="1538712"/>
                    <a:pt x="2879600" y="1528577"/>
                  </a:cubicBezTo>
                  <a:cubicBezTo>
                    <a:pt x="2899800" y="1518449"/>
                    <a:pt x="2917485" y="1509761"/>
                    <a:pt x="2932645" y="1502482"/>
                  </a:cubicBezTo>
                  <a:cubicBezTo>
                    <a:pt x="2933486" y="1503530"/>
                    <a:pt x="2934329" y="1504576"/>
                    <a:pt x="2935171" y="1505624"/>
                  </a:cubicBezTo>
                  <a:cubicBezTo>
                    <a:pt x="2934329" y="1505581"/>
                    <a:pt x="2933487" y="1505539"/>
                    <a:pt x="2932645" y="1505497"/>
                  </a:cubicBezTo>
                  <a:cubicBezTo>
                    <a:pt x="2937697" y="1521826"/>
                    <a:pt x="2942749" y="1538158"/>
                    <a:pt x="2947801" y="1554493"/>
                  </a:cubicBezTo>
                  <a:cubicBezTo>
                    <a:pt x="2952852" y="1570829"/>
                    <a:pt x="2955378" y="1589045"/>
                    <a:pt x="2955378" y="1609139"/>
                  </a:cubicBezTo>
                  <a:cubicBezTo>
                    <a:pt x="2955378" y="1637270"/>
                    <a:pt x="2950323" y="1665137"/>
                    <a:pt x="2940223" y="1692751"/>
                  </a:cubicBezTo>
                  <a:cubicBezTo>
                    <a:pt x="2930119" y="1720372"/>
                    <a:pt x="2914955" y="1744734"/>
                    <a:pt x="2894755" y="1765880"/>
                  </a:cubicBezTo>
                  <a:cubicBezTo>
                    <a:pt x="2874539" y="1787046"/>
                    <a:pt x="2848854" y="1803978"/>
                    <a:pt x="2817714" y="1816792"/>
                  </a:cubicBezTo>
                  <a:cubicBezTo>
                    <a:pt x="2786544" y="1829618"/>
                    <a:pt x="2749066" y="1835281"/>
                    <a:pt x="2705246" y="1833996"/>
                  </a:cubicBezTo>
                  <a:cubicBezTo>
                    <a:pt x="2634470" y="1831921"/>
                    <a:pt x="2568828" y="1807170"/>
                    <a:pt x="2508051" y="1759281"/>
                  </a:cubicBezTo>
                  <a:cubicBezTo>
                    <a:pt x="2447452" y="1711533"/>
                    <a:pt x="2394720" y="1646276"/>
                    <a:pt x="2350001" y="1563100"/>
                  </a:cubicBezTo>
                  <a:cubicBezTo>
                    <a:pt x="2305372" y="1480090"/>
                    <a:pt x="2270367" y="1382620"/>
                    <a:pt x="2245076" y="1270517"/>
                  </a:cubicBezTo>
                  <a:cubicBezTo>
                    <a:pt x="2219800" y="1158482"/>
                    <a:pt x="2207154" y="1037188"/>
                    <a:pt x="2207154" y="906579"/>
                  </a:cubicBezTo>
                  <a:cubicBezTo>
                    <a:pt x="2176840" y="887174"/>
                    <a:pt x="2146501" y="867910"/>
                    <a:pt x="2116143" y="848783"/>
                  </a:cubicBezTo>
                  <a:cubicBezTo>
                    <a:pt x="2112773" y="870996"/>
                    <a:pt x="2111087" y="890140"/>
                    <a:pt x="2111087" y="906215"/>
                  </a:cubicBezTo>
                  <a:cubicBezTo>
                    <a:pt x="2111087" y="922290"/>
                    <a:pt x="2111087" y="937360"/>
                    <a:pt x="2111087" y="951426"/>
                  </a:cubicBezTo>
                  <a:cubicBezTo>
                    <a:pt x="2111087" y="1088063"/>
                    <a:pt x="2123737" y="1221276"/>
                    <a:pt x="2149008" y="1351125"/>
                  </a:cubicBezTo>
                  <a:cubicBezTo>
                    <a:pt x="2174292" y="1481043"/>
                    <a:pt x="2212684" y="1597153"/>
                    <a:pt x="2264036" y="1699699"/>
                  </a:cubicBezTo>
                  <a:cubicBezTo>
                    <a:pt x="2315505" y="1802475"/>
                    <a:pt x="2379655" y="1885273"/>
                    <a:pt x="2456210" y="1948792"/>
                  </a:cubicBezTo>
                  <a:cubicBezTo>
                    <a:pt x="2533065" y="2012560"/>
                    <a:pt x="2623525" y="2045396"/>
                    <a:pt x="2727997" y="2048686"/>
                  </a:cubicBezTo>
                  <a:cubicBezTo>
                    <a:pt x="2783617" y="2050437"/>
                    <a:pt x="2832834" y="2040378"/>
                    <a:pt x="2875811" y="2018189"/>
                  </a:cubicBezTo>
                  <a:cubicBezTo>
                    <a:pt x="2918720" y="1996035"/>
                    <a:pt x="2954946" y="1966273"/>
                    <a:pt x="2984426" y="1928675"/>
                  </a:cubicBezTo>
                  <a:cubicBezTo>
                    <a:pt x="3013870" y="1891123"/>
                    <a:pt x="3035761" y="1847203"/>
                    <a:pt x="3050067" y="1796821"/>
                  </a:cubicBezTo>
                  <a:cubicBezTo>
                    <a:pt x="3064369" y="1746455"/>
                    <a:pt x="3071513" y="1693146"/>
                    <a:pt x="3071513" y="1636883"/>
                  </a:cubicBezTo>
                  <a:cubicBezTo>
                    <a:pt x="3071513" y="1562536"/>
                    <a:pt x="3057243" y="1491819"/>
                    <a:pt x="3028622" y="1424817"/>
                  </a:cubicBezTo>
                  <a:cubicBezTo>
                    <a:pt x="3000022" y="1357864"/>
                    <a:pt x="2951276" y="1293327"/>
                    <a:pt x="2882126" y="1231808"/>
                  </a:cubicBezTo>
                  <a:cubicBezTo>
                    <a:pt x="2838299" y="1290141"/>
                    <a:pt x="2792404" y="1334995"/>
                    <a:pt x="2744429" y="1366532"/>
                  </a:cubicBezTo>
                  <a:cubicBezTo>
                    <a:pt x="2696350" y="1398138"/>
                    <a:pt x="2653002" y="1413568"/>
                    <a:pt x="2614238" y="1412773"/>
                  </a:cubicBezTo>
                  <a:cubicBezTo>
                    <a:pt x="2583905" y="1412151"/>
                    <a:pt x="2559055" y="1400733"/>
                    <a:pt x="2539660" y="1378366"/>
                  </a:cubicBezTo>
                  <a:cubicBezTo>
                    <a:pt x="2520283" y="1356019"/>
                    <a:pt x="2510579" y="1322771"/>
                    <a:pt x="2510579" y="1278565"/>
                  </a:cubicBezTo>
                  <a:cubicBezTo>
                    <a:pt x="2510579" y="1252443"/>
                    <a:pt x="2516058" y="1221857"/>
                    <a:pt x="2527017" y="1186816"/>
                  </a:cubicBezTo>
                  <a:cubicBezTo>
                    <a:pt x="2537972" y="1151787"/>
                    <a:pt x="2553556" y="1116328"/>
                    <a:pt x="2573791" y="1080479"/>
                  </a:cubicBezTo>
                  <a:cubicBezTo>
                    <a:pt x="2594010" y="1044661"/>
                    <a:pt x="2617591" y="1009448"/>
                    <a:pt x="2644575" y="974895"/>
                  </a:cubicBezTo>
                  <a:cubicBezTo>
                    <a:pt x="2671523" y="940387"/>
                    <a:pt x="2701852" y="909558"/>
                    <a:pt x="2735581" y="882488"/>
                  </a:cubicBezTo>
                  <a:cubicBezTo>
                    <a:pt x="2782800" y="992605"/>
                    <a:pt x="2847336" y="1083915"/>
                    <a:pt x="2928856" y="1157184"/>
                  </a:cubicBezTo>
                  <a:cubicBezTo>
                    <a:pt x="3010668" y="1230716"/>
                    <a:pt x="3104346" y="1270803"/>
                    <a:pt x="3210281" y="1278589"/>
                  </a:cubicBezTo>
                  <a:cubicBezTo>
                    <a:pt x="3225419" y="1279701"/>
                    <a:pt x="3240557" y="1280841"/>
                    <a:pt x="3255694" y="1282008"/>
                  </a:cubicBezTo>
                  <a:cubicBezTo>
                    <a:pt x="3240562" y="1321040"/>
                    <a:pt x="3227515" y="1356222"/>
                    <a:pt x="3216587" y="1387560"/>
                  </a:cubicBezTo>
                  <a:cubicBezTo>
                    <a:pt x="3205657" y="1418906"/>
                    <a:pt x="3196401" y="1449879"/>
                    <a:pt x="3188834" y="1480479"/>
                  </a:cubicBezTo>
                  <a:cubicBezTo>
                    <a:pt x="3181267" y="1511084"/>
                    <a:pt x="3175377" y="1542313"/>
                    <a:pt x="3171173" y="1574167"/>
                  </a:cubicBezTo>
                  <a:cubicBezTo>
                    <a:pt x="3166969" y="1606021"/>
                    <a:pt x="3163182" y="1640921"/>
                    <a:pt x="3159819" y="1678865"/>
                  </a:cubicBezTo>
                  <a:cubicBezTo>
                    <a:pt x="3159819" y="1787371"/>
                    <a:pt x="3169078" y="1894010"/>
                    <a:pt x="3187572" y="1998806"/>
                  </a:cubicBezTo>
                  <a:cubicBezTo>
                    <a:pt x="3206072" y="2103629"/>
                    <a:pt x="3229647" y="2211362"/>
                    <a:pt x="3258215" y="2322051"/>
                  </a:cubicBezTo>
                  <a:lnTo>
                    <a:pt x="3334836" y="2381708"/>
                  </a:lnTo>
                  <a:lnTo>
                    <a:pt x="3300413" y="2378815"/>
                  </a:lnTo>
                  <a:cubicBezTo>
                    <a:pt x="2933700" y="2352777"/>
                    <a:pt x="2566988" y="2341788"/>
                    <a:pt x="2200275" y="2352299"/>
                  </a:cubicBezTo>
                  <a:lnTo>
                    <a:pt x="1866037" y="2368629"/>
                  </a:lnTo>
                  <a:lnTo>
                    <a:pt x="1866037" y="809318"/>
                  </a:lnTo>
                  <a:cubicBezTo>
                    <a:pt x="1927491" y="805506"/>
                    <a:pt x="1988965" y="802386"/>
                    <a:pt x="2050442" y="799924"/>
                  </a:cubicBezTo>
                  <a:cubicBezTo>
                    <a:pt x="2063056" y="799419"/>
                    <a:pt x="2075671" y="798942"/>
                    <a:pt x="2088295" y="798492"/>
                  </a:cubicBezTo>
                  <a:cubicBezTo>
                    <a:pt x="2238263" y="793145"/>
                    <a:pt x="2388356" y="791681"/>
                    <a:pt x="2538395" y="793623"/>
                  </a:cubicBezTo>
                  <a:close/>
                  <a:moveTo>
                    <a:pt x="10613442" y="601094"/>
                  </a:moveTo>
                  <a:lnTo>
                    <a:pt x="10696140" y="635142"/>
                  </a:lnTo>
                  <a:lnTo>
                    <a:pt x="10634662" y="646796"/>
                  </a:lnTo>
                  <a:lnTo>
                    <a:pt x="10596624" y="652074"/>
                  </a:lnTo>
                  <a:close/>
                  <a:moveTo>
                    <a:pt x="11734800" y="376616"/>
                  </a:moveTo>
                  <a:lnTo>
                    <a:pt x="11734800" y="2724961"/>
                  </a:lnTo>
                  <a:cubicBezTo>
                    <a:pt x="11001375" y="2969580"/>
                    <a:pt x="10267950" y="3076601"/>
                    <a:pt x="9534525" y="3097623"/>
                  </a:cubicBezTo>
                  <a:lnTo>
                    <a:pt x="9310401" y="3099813"/>
                  </a:lnTo>
                  <a:lnTo>
                    <a:pt x="9310401" y="1546633"/>
                  </a:lnTo>
                  <a:cubicBezTo>
                    <a:pt x="9393998" y="1543820"/>
                    <a:pt x="9477575" y="1539806"/>
                    <a:pt x="9561112" y="1534512"/>
                  </a:cubicBezTo>
                  <a:cubicBezTo>
                    <a:pt x="9571830" y="1533833"/>
                    <a:pt x="9582539" y="1533133"/>
                    <a:pt x="9593248" y="1532412"/>
                  </a:cubicBezTo>
                  <a:cubicBezTo>
                    <a:pt x="9722947" y="1523680"/>
                    <a:pt x="9852490" y="1511835"/>
                    <a:pt x="9981621" y="1496634"/>
                  </a:cubicBezTo>
                  <a:cubicBezTo>
                    <a:pt x="9896435" y="1594864"/>
                    <a:pt x="9826679" y="1713233"/>
                    <a:pt x="9772888" y="1852853"/>
                  </a:cubicBezTo>
                  <a:cubicBezTo>
                    <a:pt x="9719213" y="1992178"/>
                    <a:pt x="9693896" y="2153937"/>
                    <a:pt x="9697257" y="2338530"/>
                  </a:cubicBezTo>
                  <a:cubicBezTo>
                    <a:pt x="9698938" y="2462976"/>
                    <a:pt x="9713645" y="2569278"/>
                    <a:pt x="9741375" y="2657365"/>
                  </a:cubicBezTo>
                  <a:cubicBezTo>
                    <a:pt x="9769077" y="2745362"/>
                    <a:pt x="9803473" y="2817101"/>
                    <a:pt x="9844613" y="2872346"/>
                  </a:cubicBezTo>
                  <a:cubicBezTo>
                    <a:pt x="9885649" y="2927448"/>
                    <a:pt x="9931707" y="2966786"/>
                    <a:pt x="9982878" y="2989950"/>
                  </a:cubicBezTo>
                  <a:cubicBezTo>
                    <a:pt x="10033915" y="3013053"/>
                    <a:pt x="10084518" y="3021140"/>
                    <a:pt x="10134572" y="3014188"/>
                  </a:cubicBezTo>
                  <a:cubicBezTo>
                    <a:pt x="10171309" y="3009086"/>
                    <a:pt x="10202625" y="2998434"/>
                    <a:pt x="10228469" y="2982438"/>
                  </a:cubicBezTo>
                  <a:cubicBezTo>
                    <a:pt x="10254357" y="2966416"/>
                    <a:pt x="10275160" y="2947031"/>
                    <a:pt x="10290950" y="2924420"/>
                  </a:cubicBezTo>
                  <a:cubicBezTo>
                    <a:pt x="10306755" y="2901784"/>
                    <a:pt x="10318341" y="2878249"/>
                    <a:pt x="10325822" y="2853904"/>
                  </a:cubicBezTo>
                  <a:cubicBezTo>
                    <a:pt x="10333305" y="2829552"/>
                    <a:pt x="10337031" y="2806317"/>
                    <a:pt x="10337031" y="2784214"/>
                  </a:cubicBezTo>
                  <a:cubicBezTo>
                    <a:pt x="10337031" y="2760101"/>
                    <a:pt x="10332474" y="2736750"/>
                    <a:pt x="10323330" y="2714165"/>
                  </a:cubicBezTo>
                  <a:cubicBezTo>
                    <a:pt x="10314183" y="2691568"/>
                    <a:pt x="10302171" y="2672424"/>
                    <a:pt x="10287213" y="2656770"/>
                  </a:cubicBezTo>
                  <a:cubicBezTo>
                    <a:pt x="10272238" y="2641100"/>
                    <a:pt x="10254330" y="2629869"/>
                    <a:pt x="10233478" y="2623002"/>
                  </a:cubicBezTo>
                  <a:cubicBezTo>
                    <a:pt x="10212606" y="2616128"/>
                    <a:pt x="10189665" y="2614540"/>
                    <a:pt x="10164619" y="2618124"/>
                  </a:cubicBezTo>
                  <a:cubicBezTo>
                    <a:pt x="10127914" y="2625387"/>
                    <a:pt x="10099965" y="2646192"/>
                    <a:pt x="10080738" y="2680873"/>
                  </a:cubicBezTo>
                  <a:cubicBezTo>
                    <a:pt x="10061534" y="2715515"/>
                    <a:pt x="10051942" y="2755930"/>
                    <a:pt x="10051942" y="2802146"/>
                  </a:cubicBezTo>
                  <a:cubicBezTo>
                    <a:pt x="10051942" y="2818221"/>
                    <a:pt x="10052775" y="2834190"/>
                    <a:pt x="10054447" y="2850051"/>
                  </a:cubicBezTo>
                  <a:cubicBezTo>
                    <a:pt x="10056120" y="2865913"/>
                    <a:pt x="10060279" y="2881458"/>
                    <a:pt x="10066966" y="2896667"/>
                  </a:cubicBezTo>
                  <a:cubicBezTo>
                    <a:pt x="10028498" y="2877524"/>
                    <a:pt x="9994568" y="2848436"/>
                    <a:pt x="9965280" y="2809653"/>
                  </a:cubicBezTo>
                  <a:cubicBezTo>
                    <a:pt x="9935939" y="2770796"/>
                    <a:pt x="9911229" y="2726786"/>
                    <a:pt x="9891121" y="2677695"/>
                  </a:cubicBezTo>
                  <a:cubicBezTo>
                    <a:pt x="9870993" y="2628559"/>
                    <a:pt x="9855517" y="2578388"/>
                    <a:pt x="9844613" y="2527237"/>
                  </a:cubicBezTo>
                  <a:cubicBezTo>
                    <a:pt x="9833709" y="2476070"/>
                    <a:pt x="9828273" y="2428375"/>
                    <a:pt x="9828273" y="2384169"/>
                  </a:cubicBezTo>
                  <a:cubicBezTo>
                    <a:pt x="9828273" y="2323888"/>
                    <a:pt x="9832037" y="2268763"/>
                    <a:pt x="9839585" y="2218794"/>
                  </a:cubicBezTo>
                  <a:cubicBezTo>
                    <a:pt x="9847136" y="2168817"/>
                    <a:pt x="9856759" y="2123139"/>
                    <a:pt x="9868495" y="2081759"/>
                  </a:cubicBezTo>
                  <a:cubicBezTo>
                    <a:pt x="9880238" y="2040362"/>
                    <a:pt x="9893638" y="2001780"/>
                    <a:pt x="9908717" y="1966007"/>
                  </a:cubicBezTo>
                  <a:cubicBezTo>
                    <a:pt x="9923808" y="1930208"/>
                    <a:pt x="9939737" y="1894286"/>
                    <a:pt x="9956482" y="1858223"/>
                  </a:cubicBezTo>
                  <a:cubicBezTo>
                    <a:pt x="10020257" y="1742211"/>
                    <a:pt x="10086752" y="1650981"/>
                    <a:pt x="10155856" y="1584045"/>
                  </a:cubicBezTo>
                  <a:cubicBezTo>
                    <a:pt x="10225299" y="1516782"/>
                    <a:pt x="10298150" y="1468866"/>
                    <a:pt x="10374395" y="1439592"/>
                  </a:cubicBezTo>
                  <a:cubicBezTo>
                    <a:pt x="10386851" y="1437430"/>
                    <a:pt x="10399305" y="1435234"/>
                    <a:pt x="10411758" y="1433004"/>
                  </a:cubicBezTo>
                  <a:cubicBezTo>
                    <a:pt x="10547250" y="1408733"/>
                    <a:pt x="10682014" y="1380464"/>
                    <a:pt x="10815678" y="1348097"/>
                  </a:cubicBezTo>
                  <a:cubicBezTo>
                    <a:pt x="10817316" y="1351719"/>
                    <a:pt x="10818951" y="1355342"/>
                    <a:pt x="10820588" y="1358963"/>
                  </a:cubicBezTo>
                  <a:cubicBezTo>
                    <a:pt x="10822227" y="1362583"/>
                    <a:pt x="10822225" y="1363588"/>
                    <a:pt x="10820588" y="1361977"/>
                  </a:cubicBezTo>
                  <a:cubicBezTo>
                    <a:pt x="10819770" y="1360166"/>
                    <a:pt x="10818952" y="1358355"/>
                    <a:pt x="10818134" y="1356545"/>
                  </a:cubicBezTo>
                  <a:cubicBezTo>
                    <a:pt x="10819772" y="1372222"/>
                    <a:pt x="10820996" y="1387999"/>
                    <a:pt x="10821816" y="1403875"/>
                  </a:cubicBezTo>
                  <a:cubicBezTo>
                    <a:pt x="10822636" y="1419751"/>
                    <a:pt x="10823044" y="1436731"/>
                    <a:pt x="10823044" y="1454815"/>
                  </a:cubicBezTo>
                  <a:cubicBezTo>
                    <a:pt x="10823044" y="1573368"/>
                    <a:pt x="10804752" y="1675830"/>
                    <a:pt x="10767808" y="1761880"/>
                  </a:cubicBezTo>
                  <a:cubicBezTo>
                    <a:pt x="10730942" y="1847746"/>
                    <a:pt x="10688577" y="1918675"/>
                    <a:pt x="10640662" y="1974251"/>
                  </a:cubicBezTo>
                  <a:cubicBezTo>
                    <a:pt x="10592926" y="2029622"/>
                    <a:pt x="10544673" y="2072156"/>
                    <a:pt x="10495870" y="2101595"/>
                  </a:cubicBezTo>
                  <a:cubicBezTo>
                    <a:pt x="10446989" y="2131080"/>
                    <a:pt x="10411605" y="2149403"/>
                    <a:pt x="10390007" y="2157223"/>
                  </a:cubicBezTo>
                  <a:cubicBezTo>
                    <a:pt x="10390007" y="2161242"/>
                    <a:pt x="10389591" y="2167343"/>
                    <a:pt x="10388761" y="2175526"/>
                  </a:cubicBezTo>
                  <a:cubicBezTo>
                    <a:pt x="10387931" y="2183710"/>
                    <a:pt x="10387516" y="2189811"/>
                    <a:pt x="10387516" y="2193830"/>
                  </a:cubicBezTo>
                  <a:cubicBezTo>
                    <a:pt x="10387516" y="2200862"/>
                    <a:pt x="10387516" y="2207895"/>
                    <a:pt x="10387516" y="2214928"/>
                  </a:cubicBezTo>
                  <a:cubicBezTo>
                    <a:pt x="10387516" y="2299322"/>
                    <a:pt x="10399148" y="2372620"/>
                    <a:pt x="10422388" y="2434771"/>
                  </a:cubicBezTo>
                  <a:cubicBezTo>
                    <a:pt x="10445603" y="2496851"/>
                    <a:pt x="10476327" y="2547901"/>
                    <a:pt x="10514459" y="2587787"/>
                  </a:cubicBezTo>
                  <a:cubicBezTo>
                    <a:pt x="10552420" y="2627494"/>
                    <a:pt x="10596487" y="2654842"/>
                    <a:pt x="10646849" y="2669170"/>
                  </a:cubicBezTo>
                  <a:cubicBezTo>
                    <a:pt x="10697106" y="2683467"/>
                    <a:pt x="10748628" y="2684347"/>
                    <a:pt x="10800949" y="2671802"/>
                  </a:cubicBezTo>
                  <a:cubicBezTo>
                    <a:pt x="10868133" y="2655694"/>
                    <a:pt x="10928753" y="2621936"/>
                    <a:pt x="10982397" y="2571347"/>
                  </a:cubicBezTo>
                  <a:cubicBezTo>
                    <a:pt x="11036089" y="2520715"/>
                    <a:pt x="11080979" y="2461133"/>
                    <a:pt x="11117361" y="2393256"/>
                  </a:cubicBezTo>
                  <a:cubicBezTo>
                    <a:pt x="11153839" y="2325202"/>
                    <a:pt x="11181770" y="2251964"/>
                    <a:pt x="11201094" y="2173743"/>
                  </a:cubicBezTo>
                  <a:cubicBezTo>
                    <a:pt x="11220428" y="2095486"/>
                    <a:pt x="11229956" y="2021136"/>
                    <a:pt x="11229956" y="1950808"/>
                  </a:cubicBezTo>
                  <a:cubicBezTo>
                    <a:pt x="11229956" y="1822208"/>
                    <a:pt x="11209537" y="1705470"/>
                    <a:pt x="11168429" y="1600463"/>
                  </a:cubicBezTo>
                  <a:cubicBezTo>
                    <a:pt x="11127213" y="1495179"/>
                    <a:pt x="11059302" y="1398819"/>
                    <a:pt x="10965375" y="1310010"/>
                  </a:cubicBezTo>
                  <a:cubicBezTo>
                    <a:pt x="11114992" y="1270089"/>
                    <a:pt x="11263431" y="1224855"/>
                    <a:pt x="11410349" y="1174260"/>
                  </a:cubicBezTo>
                  <a:cubicBezTo>
                    <a:pt x="11379981" y="1136363"/>
                    <a:pt x="11349353" y="1098508"/>
                    <a:pt x="11318950" y="1060307"/>
                  </a:cubicBezTo>
                  <a:cubicBezTo>
                    <a:pt x="11171033" y="1108814"/>
                    <a:pt x="11020941" y="1152147"/>
                    <a:pt x="10869688" y="1190107"/>
                  </a:cubicBezTo>
                  <a:cubicBezTo>
                    <a:pt x="10832012" y="1143201"/>
                    <a:pt x="10798954" y="1087380"/>
                    <a:pt x="10770262" y="1022861"/>
                  </a:cubicBezTo>
                  <a:cubicBezTo>
                    <a:pt x="10741523" y="958231"/>
                    <a:pt x="10722290" y="888760"/>
                    <a:pt x="10712424" y="814640"/>
                  </a:cubicBezTo>
                  <a:cubicBezTo>
                    <a:pt x="10714069" y="788146"/>
                    <a:pt x="10716975" y="762881"/>
                    <a:pt x="10721085" y="738836"/>
                  </a:cubicBezTo>
                  <a:cubicBezTo>
                    <a:pt x="10725197" y="714789"/>
                    <a:pt x="10733816" y="687187"/>
                    <a:pt x="10746941" y="656057"/>
                  </a:cubicBezTo>
                  <a:lnTo>
                    <a:pt x="10696140" y="635142"/>
                  </a:lnTo>
                  <a:lnTo>
                    <a:pt x="11001375" y="577280"/>
                  </a:lnTo>
                  <a:cubicBezTo>
                    <a:pt x="11245850" y="524407"/>
                    <a:pt x="11490325" y="458156"/>
                    <a:pt x="11734800" y="376616"/>
                  </a:cubicBezTo>
                  <a:close/>
                  <a:moveTo>
                    <a:pt x="2566988" y="371"/>
                  </a:moveTo>
                  <a:cubicBezTo>
                    <a:pt x="5133975" y="22109"/>
                    <a:pt x="7700963" y="991986"/>
                    <a:pt x="10267950" y="697679"/>
                  </a:cubicBezTo>
                  <a:lnTo>
                    <a:pt x="10596624" y="652074"/>
                  </a:lnTo>
                  <a:lnTo>
                    <a:pt x="10586221" y="683610"/>
                  </a:lnTo>
                  <a:cubicBezTo>
                    <a:pt x="10581268" y="707733"/>
                    <a:pt x="10578797" y="737879"/>
                    <a:pt x="10578797" y="774047"/>
                  </a:cubicBezTo>
                  <a:cubicBezTo>
                    <a:pt x="10583753" y="851398"/>
                    <a:pt x="10600645" y="924265"/>
                    <a:pt x="10629527" y="992538"/>
                  </a:cubicBezTo>
                  <a:cubicBezTo>
                    <a:pt x="10658362" y="1060701"/>
                    <a:pt x="10701613" y="1135597"/>
                    <a:pt x="10759215" y="1216837"/>
                  </a:cubicBezTo>
                  <a:cubicBezTo>
                    <a:pt x="10613596" y="1250771"/>
                    <a:pt x="10467039" y="1279809"/>
                    <a:pt x="10319595" y="1304206"/>
                  </a:cubicBezTo>
                  <a:cubicBezTo>
                    <a:pt x="10294916" y="1308290"/>
                    <a:pt x="10270229" y="1312242"/>
                    <a:pt x="10245415" y="1316080"/>
                  </a:cubicBezTo>
                  <a:cubicBezTo>
                    <a:pt x="9997599" y="1354412"/>
                    <a:pt x="9747685" y="1379707"/>
                    <a:pt x="9497321" y="1393632"/>
                  </a:cubicBezTo>
                  <a:cubicBezTo>
                    <a:pt x="9489961" y="1394042"/>
                    <a:pt x="9482600" y="1394441"/>
                    <a:pt x="9475239" y="1394831"/>
                  </a:cubicBezTo>
                  <a:cubicBezTo>
                    <a:pt x="9419467" y="1397785"/>
                    <a:pt x="9363683" y="1400181"/>
                    <a:pt x="9307873" y="1402043"/>
                  </a:cubicBezTo>
                  <a:cubicBezTo>
                    <a:pt x="9303661" y="1386107"/>
                    <a:pt x="9299445" y="1370170"/>
                    <a:pt x="9295233" y="1354231"/>
                  </a:cubicBezTo>
                  <a:cubicBezTo>
                    <a:pt x="9286806" y="1314308"/>
                    <a:pt x="9273735" y="1269495"/>
                    <a:pt x="9256045" y="1219762"/>
                  </a:cubicBezTo>
                  <a:cubicBezTo>
                    <a:pt x="9238345" y="1169997"/>
                    <a:pt x="9212617" y="1133482"/>
                    <a:pt x="9178937" y="1110027"/>
                  </a:cubicBezTo>
                  <a:cubicBezTo>
                    <a:pt x="9178937" y="1249678"/>
                    <a:pt x="9178937" y="1389329"/>
                    <a:pt x="9178937" y="1528980"/>
                  </a:cubicBezTo>
                  <a:cubicBezTo>
                    <a:pt x="9170508" y="1507033"/>
                    <a:pt x="9158285" y="1488160"/>
                    <a:pt x="9142279" y="1472331"/>
                  </a:cubicBezTo>
                  <a:cubicBezTo>
                    <a:pt x="9126259" y="1456488"/>
                    <a:pt x="9102223" y="1434690"/>
                    <a:pt x="9070220" y="1406809"/>
                  </a:cubicBezTo>
                  <a:cubicBezTo>
                    <a:pt x="9025104" y="1407127"/>
                    <a:pt x="8979985" y="1407119"/>
                    <a:pt x="8934869" y="1406797"/>
                  </a:cubicBezTo>
                  <a:cubicBezTo>
                    <a:pt x="8904123" y="1406577"/>
                    <a:pt x="8873376" y="1406212"/>
                    <a:pt x="8842636" y="1405706"/>
                  </a:cubicBezTo>
                  <a:cubicBezTo>
                    <a:pt x="8834611" y="1405574"/>
                    <a:pt x="8826584" y="1405433"/>
                    <a:pt x="8818559" y="1405281"/>
                  </a:cubicBezTo>
                  <a:cubicBezTo>
                    <a:pt x="8816030" y="1397196"/>
                    <a:pt x="8813503" y="1389109"/>
                    <a:pt x="8810975" y="1381023"/>
                  </a:cubicBezTo>
                  <a:cubicBezTo>
                    <a:pt x="8810975" y="1380018"/>
                    <a:pt x="8810975" y="1379014"/>
                    <a:pt x="8810975" y="1378009"/>
                  </a:cubicBezTo>
                  <a:cubicBezTo>
                    <a:pt x="8805918" y="1357815"/>
                    <a:pt x="8800021" y="1335089"/>
                    <a:pt x="8793280" y="1309830"/>
                  </a:cubicBezTo>
                  <a:cubicBezTo>
                    <a:pt x="8786538" y="1284568"/>
                    <a:pt x="8778111" y="1259261"/>
                    <a:pt x="8768001" y="1233908"/>
                  </a:cubicBezTo>
                  <a:cubicBezTo>
                    <a:pt x="8757886" y="1208546"/>
                    <a:pt x="8746510" y="1184648"/>
                    <a:pt x="8733874" y="1162208"/>
                  </a:cubicBezTo>
                  <a:cubicBezTo>
                    <a:pt x="8721232" y="1139757"/>
                    <a:pt x="8705637" y="1121229"/>
                    <a:pt x="8687108" y="1106582"/>
                  </a:cubicBezTo>
                  <a:cubicBezTo>
                    <a:pt x="8687108" y="1337660"/>
                    <a:pt x="8687108" y="1568738"/>
                    <a:pt x="8687108" y="1799815"/>
                  </a:cubicBezTo>
                  <a:cubicBezTo>
                    <a:pt x="8629752" y="1687364"/>
                    <a:pt x="8560615" y="1592286"/>
                    <a:pt x="8479936" y="1513992"/>
                  </a:cubicBezTo>
                  <a:cubicBezTo>
                    <a:pt x="8398971" y="1435419"/>
                    <a:pt x="8298979" y="1392486"/>
                    <a:pt x="8179604" y="1383464"/>
                  </a:cubicBezTo>
                  <a:cubicBezTo>
                    <a:pt x="8117412" y="1378764"/>
                    <a:pt x="8058259" y="1388883"/>
                    <a:pt x="8001952" y="1414038"/>
                  </a:cubicBezTo>
                  <a:cubicBezTo>
                    <a:pt x="7945731" y="1439155"/>
                    <a:pt x="7895796" y="1473542"/>
                    <a:pt x="7852153" y="1517448"/>
                  </a:cubicBezTo>
                  <a:cubicBezTo>
                    <a:pt x="7808575" y="1561289"/>
                    <a:pt x="7773754" y="1610403"/>
                    <a:pt x="7747760" y="1664922"/>
                  </a:cubicBezTo>
                  <a:cubicBezTo>
                    <a:pt x="7721785" y="1719405"/>
                    <a:pt x="7708770" y="1773745"/>
                    <a:pt x="7708770" y="1827998"/>
                  </a:cubicBezTo>
                  <a:cubicBezTo>
                    <a:pt x="7708770" y="1864167"/>
                    <a:pt x="7712967" y="1894261"/>
                    <a:pt x="7721348" y="1918280"/>
                  </a:cubicBezTo>
                  <a:cubicBezTo>
                    <a:pt x="7729729" y="1942295"/>
                    <a:pt x="7740214" y="1961503"/>
                    <a:pt x="7752792" y="1975905"/>
                  </a:cubicBezTo>
                  <a:cubicBezTo>
                    <a:pt x="7765365" y="1990301"/>
                    <a:pt x="7779202" y="2001299"/>
                    <a:pt x="7794297" y="2008891"/>
                  </a:cubicBezTo>
                  <a:cubicBezTo>
                    <a:pt x="7809386" y="2016480"/>
                    <a:pt x="7824483" y="2021035"/>
                    <a:pt x="7839576" y="2022551"/>
                  </a:cubicBezTo>
                  <a:cubicBezTo>
                    <a:pt x="7856345" y="2024235"/>
                    <a:pt x="7875214" y="2020066"/>
                    <a:pt x="7896174" y="2010043"/>
                  </a:cubicBezTo>
                  <a:cubicBezTo>
                    <a:pt x="7917145" y="2000015"/>
                    <a:pt x="7937719" y="1987887"/>
                    <a:pt x="7957863" y="1973670"/>
                  </a:cubicBezTo>
                  <a:cubicBezTo>
                    <a:pt x="7957023" y="1973593"/>
                    <a:pt x="7956183" y="1973515"/>
                    <a:pt x="7955344" y="1973438"/>
                  </a:cubicBezTo>
                  <a:cubicBezTo>
                    <a:pt x="7973822" y="1963081"/>
                    <a:pt x="7991880" y="1953165"/>
                    <a:pt x="8009510" y="1943675"/>
                  </a:cubicBezTo>
                  <a:cubicBezTo>
                    <a:pt x="8027149" y="1934180"/>
                    <a:pt x="8042681" y="1930000"/>
                    <a:pt x="8056119" y="1931142"/>
                  </a:cubicBezTo>
                  <a:cubicBezTo>
                    <a:pt x="8081310" y="1933284"/>
                    <a:pt x="8103555" y="1943644"/>
                    <a:pt x="8122881" y="1962271"/>
                  </a:cubicBezTo>
                  <a:cubicBezTo>
                    <a:pt x="8142195" y="1980884"/>
                    <a:pt x="8151854" y="2003236"/>
                    <a:pt x="8151854" y="2029358"/>
                  </a:cubicBezTo>
                  <a:cubicBezTo>
                    <a:pt x="8151854" y="2039405"/>
                    <a:pt x="8135089" y="2065741"/>
                    <a:pt x="8101467" y="2108230"/>
                  </a:cubicBezTo>
                  <a:cubicBezTo>
                    <a:pt x="8067887" y="2150665"/>
                    <a:pt x="8010855" y="2213628"/>
                    <a:pt x="7930150" y="2296605"/>
                  </a:cubicBezTo>
                  <a:cubicBezTo>
                    <a:pt x="7987189" y="2337125"/>
                    <a:pt x="8044297" y="2377315"/>
                    <a:pt x="8101467" y="2417170"/>
                  </a:cubicBezTo>
                  <a:cubicBezTo>
                    <a:pt x="8267544" y="2236153"/>
                    <a:pt x="8433368" y="2052547"/>
                    <a:pt x="8598652" y="1865977"/>
                  </a:cubicBezTo>
                  <a:cubicBezTo>
                    <a:pt x="8618856" y="1900924"/>
                    <a:pt x="8638653" y="1940338"/>
                    <a:pt x="8658036" y="1984221"/>
                  </a:cubicBezTo>
                  <a:cubicBezTo>
                    <a:pt x="8677407" y="2028075"/>
                    <a:pt x="8687108" y="2069070"/>
                    <a:pt x="8687108" y="2107249"/>
                  </a:cubicBezTo>
                  <a:cubicBezTo>
                    <a:pt x="8687108" y="2393584"/>
                    <a:pt x="8687108" y="2679919"/>
                    <a:pt x="8687108" y="2966254"/>
                  </a:cubicBezTo>
                  <a:lnTo>
                    <a:pt x="8798404" y="3091737"/>
                  </a:lnTo>
                  <a:lnTo>
                    <a:pt x="8434387" y="3071107"/>
                  </a:lnTo>
                  <a:cubicBezTo>
                    <a:pt x="8067675" y="3045068"/>
                    <a:pt x="7700963" y="3003980"/>
                    <a:pt x="7334250" y="2954292"/>
                  </a:cubicBezTo>
                  <a:lnTo>
                    <a:pt x="6858649" y="2883653"/>
                  </a:lnTo>
                  <a:lnTo>
                    <a:pt x="6858649" y="1362904"/>
                  </a:lnTo>
                  <a:cubicBezTo>
                    <a:pt x="6931144" y="1373899"/>
                    <a:pt x="7003679" y="1384611"/>
                    <a:pt x="7076302" y="1394992"/>
                  </a:cubicBezTo>
                  <a:cubicBezTo>
                    <a:pt x="7043747" y="1342097"/>
                    <a:pt x="7011186" y="1289160"/>
                    <a:pt x="6978665" y="1236159"/>
                  </a:cubicBezTo>
                  <a:cubicBezTo>
                    <a:pt x="6600585" y="1180566"/>
                    <a:pt x="6223740" y="1116517"/>
                    <a:pt x="5847106" y="1051584"/>
                  </a:cubicBezTo>
                  <a:cubicBezTo>
                    <a:pt x="5840791" y="1050495"/>
                    <a:pt x="5834478" y="1049407"/>
                    <a:pt x="5828164" y="1048318"/>
                  </a:cubicBezTo>
                  <a:cubicBezTo>
                    <a:pt x="5342502" y="964549"/>
                    <a:pt x="4856957" y="879405"/>
                    <a:pt x="4369182" y="809066"/>
                  </a:cubicBezTo>
                  <a:cubicBezTo>
                    <a:pt x="4345204" y="805608"/>
                    <a:pt x="4321224" y="802187"/>
                    <a:pt x="4297242" y="798804"/>
                  </a:cubicBezTo>
                  <a:cubicBezTo>
                    <a:pt x="4048072" y="763656"/>
                    <a:pt x="3798282" y="732594"/>
                    <a:pt x="3547868" y="707927"/>
                  </a:cubicBezTo>
                  <a:cubicBezTo>
                    <a:pt x="3540544" y="707205"/>
                    <a:pt x="3533218" y="706489"/>
                    <a:pt x="3525893" y="705779"/>
                  </a:cubicBezTo>
                  <a:cubicBezTo>
                    <a:pt x="3016527" y="656377"/>
                    <a:pt x="2503343" y="633833"/>
                    <a:pt x="1992315" y="657774"/>
                  </a:cubicBezTo>
                  <a:cubicBezTo>
                    <a:pt x="1983909" y="658168"/>
                    <a:pt x="1975503" y="658575"/>
                    <a:pt x="1967098" y="658994"/>
                  </a:cubicBezTo>
                  <a:cubicBezTo>
                    <a:pt x="1932565" y="660715"/>
                    <a:pt x="1898036" y="662648"/>
                    <a:pt x="1863511" y="664801"/>
                  </a:cubicBezTo>
                  <a:cubicBezTo>
                    <a:pt x="1859305" y="648988"/>
                    <a:pt x="1855090" y="633180"/>
                    <a:pt x="1850884" y="617373"/>
                  </a:cubicBezTo>
                  <a:cubicBezTo>
                    <a:pt x="1842472" y="575717"/>
                    <a:pt x="1829881" y="530826"/>
                    <a:pt x="1813058" y="482737"/>
                  </a:cubicBezTo>
                  <a:cubicBezTo>
                    <a:pt x="1796246" y="434680"/>
                    <a:pt x="1769400" y="400886"/>
                    <a:pt x="1732391" y="381674"/>
                  </a:cubicBezTo>
                  <a:cubicBezTo>
                    <a:pt x="1732391" y="521325"/>
                    <a:pt x="1732391" y="660976"/>
                    <a:pt x="1732391" y="800627"/>
                  </a:cubicBezTo>
                  <a:cubicBezTo>
                    <a:pt x="1723989" y="777180"/>
                    <a:pt x="1712229" y="757526"/>
                    <a:pt x="1697100" y="741694"/>
                  </a:cubicBezTo>
                  <a:cubicBezTo>
                    <a:pt x="1681984" y="725876"/>
                    <a:pt x="1658464" y="706297"/>
                    <a:pt x="1626516" y="683078"/>
                  </a:cubicBezTo>
                  <a:cubicBezTo>
                    <a:pt x="1073969" y="734028"/>
                    <a:pt x="524728" y="846328"/>
                    <a:pt x="1" y="1027586"/>
                  </a:cubicBezTo>
                  <a:cubicBezTo>
                    <a:pt x="26347" y="1066809"/>
                    <a:pt x="52982" y="1105965"/>
                    <a:pt x="79367" y="1145414"/>
                  </a:cubicBezTo>
                  <a:cubicBezTo>
                    <a:pt x="466254" y="1017307"/>
                    <a:pt x="866127" y="925868"/>
                    <a:pt x="1269951" y="869124"/>
                  </a:cubicBezTo>
                  <a:cubicBezTo>
                    <a:pt x="1269951" y="1178566"/>
                    <a:pt x="1269951" y="1488009"/>
                    <a:pt x="1269951" y="1797452"/>
                  </a:cubicBezTo>
                  <a:cubicBezTo>
                    <a:pt x="1266613" y="1789885"/>
                    <a:pt x="1263276" y="1782318"/>
                    <a:pt x="1259937" y="1774754"/>
                  </a:cubicBezTo>
                  <a:cubicBezTo>
                    <a:pt x="1256599" y="1763172"/>
                    <a:pt x="1249922" y="1747549"/>
                    <a:pt x="1239908" y="1727893"/>
                  </a:cubicBezTo>
                  <a:cubicBezTo>
                    <a:pt x="1229900" y="1708249"/>
                    <a:pt x="1219875" y="1690135"/>
                    <a:pt x="1209865" y="1673533"/>
                  </a:cubicBezTo>
                  <a:cubicBezTo>
                    <a:pt x="1196528" y="1649405"/>
                    <a:pt x="1184397" y="1624634"/>
                    <a:pt x="1173562" y="1599166"/>
                  </a:cubicBezTo>
                  <a:cubicBezTo>
                    <a:pt x="1162733" y="1573713"/>
                    <a:pt x="1155612" y="1548208"/>
                    <a:pt x="1152282" y="1522610"/>
                  </a:cubicBezTo>
                  <a:cubicBezTo>
                    <a:pt x="1138960" y="1432288"/>
                    <a:pt x="1117011" y="1356426"/>
                    <a:pt x="1086227" y="1295211"/>
                  </a:cubicBezTo>
                  <a:cubicBezTo>
                    <a:pt x="1055498" y="1234106"/>
                    <a:pt x="1021502" y="1186742"/>
                    <a:pt x="984113" y="1153290"/>
                  </a:cubicBezTo>
                  <a:cubicBezTo>
                    <a:pt x="946828" y="1119930"/>
                    <a:pt x="908204" y="1097585"/>
                    <a:pt x="868572" y="1086434"/>
                  </a:cubicBezTo>
                  <a:cubicBezTo>
                    <a:pt x="829004" y="1075300"/>
                    <a:pt x="792676" y="1073320"/>
                    <a:pt x="759703" y="1080464"/>
                  </a:cubicBezTo>
                  <a:cubicBezTo>
                    <a:pt x="721740" y="1088690"/>
                    <a:pt x="686683" y="1104196"/>
                    <a:pt x="654743" y="1126686"/>
                  </a:cubicBezTo>
                  <a:cubicBezTo>
                    <a:pt x="622771" y="1149198"/>
                    <a:pt x="594995" y="1176565"/>
                    <a:pt x="571287" y="1208514"/>
                  </a:cubicBezTo>
                  <a:cubicBezTo>
                    <a:pt x="547535" y="1240522"/>
                    <a:pt x="529125" y="1275819"/>
                    <a:pt x="516059" y="1314329"/>
                  </a:cubicBezTo>
                  <a:cubicBezTo>
                    <a:pt x="502984" y="1352863"/>
                    <a:pt x="496423" y="1391222"/>
                    <a:pt x="496423" y="1429400"/>
                  </a:cubicBezTo>
                  <a:cubicBezTo>
                    <a:pt x="496423" y="1493699"/>
                    <a:pt x="514899" y="1542633"/>
                    <a:pt x="551651" y="1576587"/>
                  </a:cubicBezTo>
                  <a:cubicBezTo>
                    <a:pt x="588513" y="1610643"/>
                    <a:pt x="630567" y="1621978"/>
                    <a:pt x="678061" y="1611071"/>
                  </a:cubicBezTo>
                  <a:cubicBezTo>
                    <a:pt x="730788" y="1598963"/>
                    <a:pt x="771220" y="1571254"/>
                    <a:pt x="799292" y="1527131"/>
                  </a:cubicBezTo>
                  <a:cubicBezTo>
                    <a:pt x="827308" y="1483096"/>
                    <a:pt x="841355" y="1435027"/>
                    <a:pt x="841355" y="1382783"/>
                  </a:cubicBezTo>
                  <a:cubicBezTo>
                    <a:pt x="841355" y="1346614"/>
                    <a:pt x="834772" y="1314802"/>
                    <a:pt x="821561" y="1287387"/>
                  </a:cubicBezTo>
                  <a:cubicBezTo>
                    <a:pt x="821973" y="1286799"/>
                    <a:pt x="822385" y="1286211"/>
                    <a:pt x="822798" y="1285624"/>
                  </a:cubicBezTo>
                  <a:cubicBezTo>
                    <a:pt x="823726" y="1285808"/>
                    <a:pt x="824654" y="1285994"/>
                    <a:pt x="825581" y="1286179"/>
                  </a:cubicBezTo>
                  <a:cubicBezTo>
                    <a:pt x="827849" y="1285962"/>
                    <a:pt x="831457" y="1285344"/>
                    <a:pt x="836407" y="1284331"/>
                  </a:cubicBezTo>
                  <a:cubicBezTo>
                    <a:pt x="864437" y="1278593"/>
                    <a:pt x="890017" y="1281112"/>
                    <a:pt x="913132" y="1291684"/>
                  </a:cubicBezTo>
                  <a:cubicBezTo>
                    <a:pt x="936375" y="1302315"/>
                    <a:pt x="956744" y="1318562"/>
                    <a:pt x="974151" y="1340476"/>
                  </a:cubicBezTo>
                  <a:cubicBezTo>
                    <a:pt x="991579" y="1362419"/>
                    <a:pt x="1004872" y="1388655"/>
                    <a:pt x="1014000" y="1419177"/>
                  </a:cubicBezTo>
                  <a:cubicBezTo>
                    <a:pt x="1023131" y="1449711"/>
                    <a:pt x="1027698" y="1482062"/>
                    <a:pt x="1027698" y="1516221"/>
                  </a:cubicBezTo>
                  <a:cubicBezTo>
                    <a:pt x="1027698" y="1560427"/>
                    <a:pt x="1021464" y="1604220"/>
                    <a:pt x="1009019" y="1647625"/>
                  </a:cubicBezTo>
                  <a:cubicBezTo>
                    <a:pt x="996568" y="1691051"/>
                    <a:pt x="977836" y="1730579"/>
                    <a:pt x="952981" y="1766366"/>
                  </a:cubicBezTo>
                  <a:cubicBezTo>
                    <a:pt x="928081" y="1802216"/>
                    <a:pt x="896994" y="1833276"/>
                    <a:pt x="859913" y="1859767"/>
                  </a:cubicBezTo>
                  <a:cubicBezTo>
                    <a:pt x="822730" y="1886330"/>
                    <a:pt x="779457" y="1904887"/>
                    <a:pt x="730012" y="1915833"/>
                  </a:cubicBezTo>
                  <a:cubicBezTo>
                    <a:pt x="680485" y="1926796"/>
                    <a:pt x="630263" y="1923946"/>
                    <a:pt x="578651" y="1907468"/>
                  </a:cubicBezTo>
                  <a:cubicBezTo>
                    <a:pt x="527164" y="1891029"/>
                    <a:pt x="476848" y="1857434"/>
                    <a:pt x="427910" y="1806223"/>
                  </a:cubicBezTo>
                  <a:cubicBezTo>
                    <a:pt x="379255" y="1755308"/>
                    <a:pt x="333462" y="1685861"/>
                    <a:pt x="290531" y="1597851"/>
                  </a:cubicBezTo>
                  <a:cubicBezTo>
                    <a:pt x="247725" y="1510099"/>
                    <a:pt x="209370" y="1400257"/>
                    <a:pt x="175569" y="1268100"/>
                  </a:cubicBezTo>
                  <a:cubicBezTo>
                    <a:pt x="149116" y="1261386"/>
                    <a:pt x="122669" y="1254777"/>
                    <a:pt x="96202" y="1248370"/>
                  </a:cubicBezTo>
                  <a:cubicBezTo>
                    <a:pt x="117032" y="1362135"/>
                    <a:pt x="145016" y="1476201"/>
                    <a:pt x="180379" y="1590602"/>
                  </a:cubicBezTo>
                  <a:cubicBezTo>
                    <a:pt x="215803" y="1705202"/>
                    <a:pt x="259892" y="1806323"/>
                    <a:pt x="312414" y="1894371"/>
                  </a:cubicBezTo>
                  <a:cubicBezTo>
                    <a:pt x="365146" y="1982769"/>
                    <a:pt x="427283" y="2050305"/>
                    <a:pt x="498877" y="2097884"/>
                  </a:cubicBezTo>
                  <a:cubicBezTo>
                    <a:pt x="570995" y="2145810"/>
                    <a:pt x="654996" y="2158190"/>
                    <a:pt x="752280" y="2136996"/>
                  </a:cubicBezTo>
                  <a:cubicBezTo>
                    <a:pt x="833001" y="2119411"/>
                    <a:pt x="903509" y="2082082"/>
                    <a:pt x="964189" y="2023489"/>
                  </a:cubicBezTo>
                  <a:cubicBezTo>
                    <a:pt x="1024616" y="1965141"/>
                    <a:pt x="1072443" y="1882211"/>
                    <a:pt x="1107396" y="1773957"/>
                  </a:cubicBezTo>
                  <a:cubicBezTo>
                    <a:pt x="1242934" y="1879068"/>
                    <a:pt x="1310010" y="2070234"/>
                    <a:pt x="1310010" y="2343508"/>
                  </a:cubicBezTo>
                  <a:lnTo>
                    <a:pt x="1396902" y="2413604"/>
                  </a:lnTo>
                  <a:lnTo>
                    <a:pt x="1100138" y="2454781"/>
                  </a:lnTo>
                  <a:cubicBezTo>
                    <a:pt x="733425" y="2514741"/>
                    <a:pt x="366713" y="2602652"/>
                    <a:pt x="0" y="2724961"/>
                  </a:cubicBezTo>
                  <a:lnTo>
                    <a:pt x="0" y="376616"/>
                  </a:lnTo>
                  <a:cubicBezTo>
                    <a:pt x="855663" y="91227"/>
                    <a:pt x="1711325" y="-6876"/>
                    <a:pt x="2566988" y="371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37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2837" y="3657601"/>
              <a:ext cx="10307783" cy="2877809"/>
            </a:xfrm>
            <a:custGeom>
              <a:avLst/>
              <a:gdLst/>
              <a:ahLst/>
              <a:cxnLst/>
              <a:rect l="l" t="t" r="r" b="b"/>
              <a:pathLst>
                <a:path w="10668000" h="3734681">
                  <a:moveTo>
                    <a:pt x="2614431" y="1547912"/>
                  </a:moveTo>
                  <a:cubicBezTo>
                    <a:pt x="2614431" y="1807541"/>
                    <a:pt x="2614431" y="2067170"/>
                    <a:pt x="2614431" y="2326799"/>
                  </a:cubicBezTo>
                  <a:cubicBezTo>
                    <a:pt x="2557959" y="2270225"/>
                    <a:pt x="2503169" y="2212615"/>
                    <a:pt x="2446478" y="2157767"/>
                  </a:cubicBezTo>
                  <a:cubicBezTo>
                    <a:pt x="2404313" y="2127393"/>
                    <a:pt x="2363032" y="2096167"/>
                    <a:pt x="2320720" y="2066815"/>
                  </a:cubicBezTo>
                  <a:cubicBezTo>
                    <a:pt x="2321991" y="2066690"/>
                    <a:pt x="2323261" y="2066564"/>
                    <a:pt x="2324531" y="2066440"/>
                  </a:cubicBezTo>
                  <a:cubicBezTo>
                    <a:pt x="2319399" y="2061349"/>
                    <a:pt x="2311827" y="2059227"/>
                    <a:pt x="2301707" y="2060273"/>
                  </a:cubicBezTo>
                  <a:cubicBezTo>
                    <a:pt x="2285149" y="2049485"/>
                    <a:pt x="2268964" y="2038186"/>
                    <a:pt x="2252385" y="2027561"/>
                  </a:cubicBezTo>
                  <a:cubicBezTo>
                    <a:pt x="2253650" y="2027416"/>
                    <a:pt x="2254914" y="2027271"/>
                    <a:pt x="2256179" y="2027127"/>
                  </a:cubicBezTo>
                  <a:cubicBezTo>
                    <a:pt x="2186535" y="1997749"/>
                    <a:pt x="2117561" y="1967888"/>
                    <a:pt x="2048005" y="1941825"/>
                  </a:cubicBezTo>
                  <a:cubicBezTo>
                    <a:pt x="2234781" y="1800768"/>
                    <a:pt x="2422077" y="1666577"/>
                    <a:pt x="2614431" y="1547912"/>
                  </a:cubicBezTo>
                  <a:close/>
                  <a:moveTo>
                    <a:pt x="9211010" y="1369245"/>
                  </a:moveTo>
                  <a:cubicBezTo>
                    <a:pt x="9211010" y="1830651"/>
                    <a:pt x="9211010" y="2292057"/>
                    <a:pt x="9211010" y="2753462"/>
                  </a:cubicBezTo>
                  <a:cubicBezTo>
                    <a:pt x="9173474" y="2696378"/>
                    <a:pt x="9134706" y="2640498"/>
                    <a:pt x="9090971" y="2588536"/>
                  </a:cubicBezTo>
                  <a:cubicBezTo>
                    <a:pt x="9046932" y="2536212"/>
                    <a:pt x="8988896" y="2484372"/>
                    <a:pt x="8913810" y="2435798"/>
                  </a:cubicBezTo>
                  <a:cubicBezTo>
                    <a:pt x="8921455" y="2375044"/>
                    <a:pt x="8925020" y="2322053"/>
                    <a:pt x="8925020" y="2276900"/>
                  </a:cubicBezTo>
                  <a:cubicBezTo>
                    <a:pt x="8925020" y="2172484"/>
                    <a:pt x="8908924" y="2081026"/>
                    <a:pt x="8874558" y="2003260"/>
                  </a:cubicBezTo>
                  <a:cubicBezTo>
                    <a:pt x="8840056" y="1925186"/>
                    <a:pt x="8794016" y="1856492"/>
                    <a:pt x="8733162" y="1799135"/>
                  </a:cubicBezTo>
                  <a:cubicBezTo>
                    <a:pt x="8671807" y="1741307"/>
                    <a:pt x="8600776" y="1688836"/>
                    <a:pt x="8517124" y="1644938"/>
                  </a:cubicBezTo>
                  <a:cubicBezTo>
                    <a:pt x="8432591" y="1600578"/>
                    <a:pt x="8343094" y="1557918"/>
                    <a:pt x="8246427" y="1520620"/>
                  </a:cubicBezTo>
                  <a:cubicBezTo>
                    <a:pt x="8572020" y="1506708"/>
                    <a:pt x="8897528" y="1457888"/>
                    <a:pt x="9211010" y="1369245"/>
                  </a:cubicBezTo>
                  <a:close/>
                  <a:moveTo>
                    <a:pt x="5696937" y="1213186"/>
                  </a:moveTo>
                  <a:cubicBezTo>
                    <a:pt x="5754803" y="1506859"/>
                    <a:pt x="5817308" y="1761713"/>
                    <a:pt x="5891506" y="1975731"/>
                  </a:cubicBezTo>
                  <a:cubicBezTo>
                    <a:pt x="5965658" y="2189616"/>
                    <a:pt x="6039980" y="2373897"/>
                    <a:pt x="6121726" y="2525376"/>
                  </a:cubicBezTo>
                  <a:cubicBezTo>
                    <a:pt x="6203335" y="2676598"/>
                    <a:pt x="6282679" y="2802014"/>
                    <a:pt x="6365614" y="2897480"/>
                  </a:cubicBezTo>
                  <a:cubicBezTo>
                    <a:pt x="6448352" y="2992718"/>
                    <a:pt x="6525077" y="3069333"/>
                    <a:pt x="6599133" y="3123501"/>
                  </a:cubicBezTo>
                  <a:cubicBezTo>
                    <a:pt x="6673118" y="3177617"/>
                    <a:pt x="6740259" y="3216955"/>
                    <a:pt x="6801695" y="3239467"/>
                  </a:cubicBezTo>
                  <a:cubicBezTo>
                    <a:pt x="6863185" y="3261998"/>
                    <a:pt x="6912732" y="3276504"/>
                    <a:pt x="6950390" y="3282904"/>
                  </a:cubicBezTo>
                  <a:cubicBezTo>
                    <a:pt x="7063486" y="3302123"/>
                    <a:pt x="7161014" y="3291619"/>
                    <a:pt x="7243312" y="3255451"/>
                  </a:cubicBezTo>
                  <a:cubicBezTo>
                    <a:pt x="7325979" y="3219121"/>
                    <a:pt x="7393779" y="3162635"/>
                    <a:pt x="7450211" y="3091520"/>
                  </a:cubicBezTo>
                  <a:cubicBezTo>
                    <a:pt x="7506875" y="3020114"/>
                    <a:pt x="7546697" y="2936236"/>
                    <a:pt x="7573876" y="2842711"/>
                  </a:cubicBezTo>
                  <a:cubicBezTo>
                    <a:pt x="7601086" y="2749079"/>
                    <a:pt x="7613914" y="2652607"/>
                    <a:pt x="7613914" y="2553835"/>
                  </a:cubicBezTo>
                  <a:cubicBezTo>
                    <a:pt x="7613914" y="2364757"/>
                    <a:pt x="7583608" y="2208058"/>
                    <a:pt x="7520568" y="2084551"/>
                  </a:cubicBezTo>
                  <a:cubicBezTo>
                    <a:pt x="7457302" y="1960601"/>
                    <a:pt x="7385987" y="1858613"/>
                    <a:pt x="7302073" y="1781442"/>
                  </a:cubicBezTo>
                  <a:cubicBezTo>
                    <a:pt x="7217718" y="1703864"/>
                    <a:pt x="7134149" y="1644228"/>
                    <a:pt x="7048499" y="1605777"/>
                  </a:cubicBezTo>
                  <a:cubicBezTo>
                    <a:pt x="6962577" y="1567202"/>
                    <a:pt x="6896411" y="1542359"/>
                    <a:pt x="6848750" y="1533718"/>
                  </a:cubicBezTo>
                  <a:cubicBezTo>
                    <a:pt x="6770980" y="1519620"/>
                    <a:pt x="6703108" y="1522382"/>
                    <a:pt x="6644118" y="1541033"/>
                  </a:cubicBezTo>
                  <a:cubicBezTo>
                    <a:pt x="6585284" y="1559635"/>
                    <a:pt x="6536693" y="1589115"/>
                    <a:pt x="6496311" y="1626646"/>
                  </a:cubicBezTo>
                  <a:cubicBezTo>
                    <a:pt x="6455994" y="1664118"/>
                    <a:pt x="6426919" y="1708292"/>
                    <a:pt x="6406622" y="1757350"/>
                  </a:cubicBezTo>
                  <a:cubicBezTo>
                    <a:pt x="6386336" y="1806381"/>
                    <a:pt x="6376799" y="1855123"/>
                    <a:pt x="6376799" y="1903098"/>
                  </a:cubicBezTo>
                  <a:cubicBezTo>
                    <a:pt x="6376799" y="2015980"/>
                    <a:pt x="6408877" y="2120571"/>
                    <a:pt x="6475747" y="2214846"/>
                  </a:cubicBezTo>
                  <a:cubicBezTo>
                    <a:pt x="6542468" y="2308912"/>
                    <a:pt x="6632120" y="2368935"/>
                    <a:pt x="6747278" y="2391028"/>
                  </a:cubicBezTo>
                  <a:cubicBezTo>
                    <a:pt x="6779780" y="2397263"/>
                    <a:pt x="6816104" y="2397482"/>
                    <a:pt x="6856279" y="2392279"/>
                  </a:cubicBezTo>
                  <a:cubicBezTo>
                    <a:pt x="6896476" y="2387072"/>
                    <a:pt x="6932586" y="2372943"/>
                    <a:pt x="6965447" y="2352055"/>
                  </a:cubicBezTo>
                  <a:cubicBezTo>
                    <a:pt x="6998401" y="2331110"/>
                    <a:pt x="7025469" y="2299701"/>
                    <a:pt x="7048499" y="2259788"/>
                  </a:cubicBezTo>
                  <a:cubicBezTo>
                    <a:pt x="7071557" y="2219826"/>
                    <a:pt x="7082500" y="2168441"/>
                    <a:pt x="7082500" y="2106356"/>
                  </a:cubicBezTo>
                  <a:cubicBezTo>
                    <a:pt x="7082500" y="2052737"/>
                    <a:pt x="7070331" y="1987151"/>
                    <a:pt x="7044721" y="1909960"/>
                  </a:cubicBezTo>
                  <a:cubicBezTo>
                    <a:pt x="7054802" y="1908792"/>
                    <a:pt x="7069903" y="1909710"/>
                    <a:pt x="7090056" y="1912795"/>
                  </a:cubicBezTo>
                  <a:cubicBezTo>
                    <a:pt x="7140404" y="1920502"/>
                    <a:pt x="7186101" y="1942185"/>
                    <a:pt x="7228148" y="1977146"/>
                  </a:cubicBezTo>
                  <a:cubicBezTo>
                    <a:pt x="7270079" y="2012011"/>
                    <a:pt x="7305385" y="2055243"/>
                    <a:pt x="7336193" y="2105210"/>
                  </a:cubicBezTo>
                  <a:cubicBezTo>
                    <a:pt x="7366949" y="2155094"/>
                    <a:pt x="7390312" y="2208275"/>
                    <a:pt x="7408377" y="2263751"/>
                  </a:cubicBezTo>
                  <a:cubicBezTo>
                    <a:pt x="7426429" y="2319185"/>
                    <a:pt x="7434998" y="2371020"/>
                    <a:pt x="7434998" y="2418995"/>
                  </a:cubicBezTo>
                  <a:cubicBezTo>
                    <a:pt x="7434998" y="2475436"/>
                    <a:pt x="7425250" y="2537274"/>
                    <a:pt x="7404574" y="2604098"/>
                  </a:cubicBezTo>
                  <a:cubicBezTo>
                    <a:pt x="7383916" y="2670865"/>
                    <a:pt x="7353935" y="2732843"/>
                    <a:pt x="7311551" y="2787974"/>
                  </a:cubicBezTo>
                  <a:cubicBezTo>
                    <a:pt x="7269287" y="2842949"/>
                    <a:pt x="7216557" y="2887927"/>
                    <a:pt x="7150502" y="2918705"/>
                  </a:cubicBezTo>
                  <a:cubicBezTo>
                    <a:pt x="7084783" y="2949327"/>
                    <a:pt x="7005599" y="2958190"/>
                    <a:pt x="6912745" y="2942012"/>
                  </a:cubicBezTo>
                  <a:cubicBezTo>
                    <a:pt x="6814781" y="2924943"/>
                    <a:pt x="6716799" y="2884357"/>
                    <a:pt x="6617859" y="2822559"/>
                  </a:cubicBezTo>
                  <a:cubicBezTo>
                    <a:pt x="6518760" y="2760662"/>
                    <a:pt x="6424911" y="2664304"/>
                    <a:pt x="6332063" y="2538557"/>
                  </a:cubicBezTo>
                  <a:cubicBezTo>
                    <a:pt x="6238938" y="2412435"/>
                    <a:pt x="6153288" y="2249204"/>
                    <a:pt x="6067808" y="2053076"/>
                  </a:cubicBezTo>
                  <a:cubicBezTo>
                    <a:pt x="5982234" y="1856732"/>
                    <a:pt x="5908197" y="1614542"/>
                    <a:pt x="5837741" y="1329384"/>
                  </a:cubicBezTo>
                  <a:cubicBezTo>
                    <a:pt x="5790516" y="1291069"/>
                    <a:pt x="5744121" y="1251670"/>
                    <a:pt x="5696937" y="1213186"/>
                  </a:cubicBezTo>
                  <a:close/>
                  <a:moveTo>
                    <a:pt x="2572410" y="622490"/>
                  </a:moveTo>
                  <a:cubicBezTo>
                    <a:pt x="2574995" y="626590"/>
                    <a:pt x="2577465" y="630764"/>
                    <a:pt x="2580050" y="634867"/>
                  </a:cubicBezTo>
                  <a:cubicBezTo>
                    <a:pt x="2580050" y="636278"/>
                    <a:pt x="2580050" y="637689"/>
                    <a:pt x="2580050" y="639100"/>
                  </a:cubicBezTo>
                  <a:cubicBezTo>
                    <a:pt x="2611052" y="677081"/>
                    <a:pt x="2633921" y="710690"/>
                    <a:pt x="2650723" y="738291"/>
                  </a:cubicBezTo>
                  <a:cubicBezTo>
                    <a:pt x="2667550" y="765932"/>
                    <a:pt x="2675553" y="808244"/>
                    <a:pt x="2675553" y="864686"/>
                  </a:cubicBezTo>
                  <a:cubicBezTo>
                    <a:pt x="2675553" y="877385"/>
                    <a:pt x="2675553" y="890084"/>
                    <a:pt x="2675553" y="902783"/>
                  </a:cubicBezTo>
                  <a:cubicBezTo>
                    <a:pt x="2675553" y="945114"/>
                    <a:pt x="2666905" y="982153"/>
                    <a:pt x="2648813" y="1013492"/>
                  </a:cubicBezTo>
                  <a:cubicBezTo>
                    <a:pt x="2630692" y="1044880"/>
                    <a:pt x="2608875" y="1072102"/>
                    <a:pt x="2581960" y="1094077"/>
                  </a:cubicBezTo>
                  <a:cubicBezTo>
                    <a:pt x="2554972" y="1116112"/>
                    <a:pt x="2525971" y="1134201"/>
                    <a:pt x="2494113" y="1147189"/>
                  </a:cubicBezTo>
                  <a:cubicBezTo>
                    <a:pt x="2462232" y="1160186"/>
                    <a:pt x="2432498" y="1168145"/>
                    <a:pt x="2404559" y="1170376"/>
                  </a:cubicBezTo>
                  <a:cubicBezTo>
                    <a:pt x="2358810" y="1174028"/>
                    <a:pt x="2310942" y="1162580"/>
                    <a:pt x="2259973" y="1137749"/>
                  </a:cubicBezTo>
                  <a:cubicBezTo>
                    <a:pt x="2209242" y="1113033"/>
                    <a:pt x="2162510" y="1078842"/>
                    <a:pt x="2117726" y="1037752"/>
                  </a:cubicBezTo>
                  <a:cubicBezTo>
                    <a:pt x="2073308" y="996996"/>
                    <a:pt x="2038455" y="951254"/>
                    <a:pt x="2010318" y="902651"/>
                  </a:cubicBezTo>
                  <a:cubicBezTo>
                    <a:pt x="1982265" y="854194"/>
                    <a:pt x="1968862" y="805690"/>
                    <a:pt x="1968862" y="757715"/>
                  </a:cubicBezTo>
                  <a:cubicBezTo>
                    <a:pt x="1968862" y="743605"/>
                    <a:pt x="1970683" y="728426"/>
                    <a:pt x="1974515" y="712225"/>
                  </a:cubicBezTo>
                  <a:cubicBezTo>
                    <a:pt x="1978347" y="696028"/>
                    <a:pt x="1986446" y="686749"/>
                    <a:pt x="1999012" y="684520"/>
                  </a:cubicBezTo>
                  <a:cubicBezTo>
                    <a:pt x="2188371" y="650926"/>
                    <a:pt x="2380251" y="630765"/>
                    <a:pt x="2572410" y="622490"/>
                  </a:cubicBezTo>
                  <a:close/>
                  <a:moveTo>
                    <a:pt x="5179154" y="398066"/>
                  </a:moveTo>
                  <a:lnTo>
                    <a:pt x="5204666" y="425371"/>
                  </a:lnTo>
                  <a:lnTo>
                    <a:pt x="5179154" y="419824"/>
                  </a:lnTo>
                  <a:close/>
                  <a:moveTo>
                    <a:pt x="3319799" y="26494"/>
                  </a:moveTo>
                  <a:lnTo>
                    <a:pt x="3369077" y="78827"/>
                  </a:lnTo>
                  <a:lnTo>
                    <a:pt x="3333750" y="73797"/>
                  </a:lnTo>
                  <a:lnTo>
                    <a:pt x="3319799" y="72244"/>
                  </a:lnTo>
                  <a:close/>
                  <a:moveTo>
                    <a:pt x="2333625" y="447"/>
                  </a:moveTo>
                  <a:cubicBezTo>
                    <a:pt x="2555875" y="2940"/>
                    <a:pt x="2778125" y="15788"/>
                    <a:pt x="3000375" y="36691"/>
                  </a:cubicBezTo>
                  <a:lnTo>
                    <a:pt x="3319799" y="72244"/>
                  </a:lnTo>
                  <a:lnTo>
                    <a:pt x="3319799" y="614892"/>
                  </a:lnTo>
                  <a:cubicBezTo>
                    <a:pt x="3306899" y="582746"/>
                    <a:pt x="3289003" y="553896"/>
                    <a:pt x="3264644" y="529462"/>
                  </a:cubicBezTo>
                  <a:cubicBezTo>
                    <a:pt x="3240303" y="505046"/>
                    <a:pt x="3204769" y="470357"/>
                    <a:pt x="3155964" y="427924"/>
                  </a:cubicBezTo>
                  <a:cubicBezTo>
                    <a:pt x="3090198" y="423429"/>
                    <a:pt x="3024310" y="420022"/>
                    <a:pt x="2958388" y="417815"/>
                  </a:cubicBezTo>
                  <a:cubicBezTo>
                    <a:pt x="2909693" y="416184"/>
                    <a:pt x="2860970" y="415206"/>
                    <a:pt x="2812233" y="414923"/>
                  </a:cubicBezTo>
                  <a:cubicBezTo>
                    <a:pt x="2139490" y="411009"/>
                    <a:pt x="1456252" y="559086"/>
                    <a:pt x="858981" y="868334"/>
                  </a:cubicBezTo>
                  <a:cubicBezTo>
                    <a:pt x="897178" y="916419"/>
                    <a:pt x="933918" y="966140"/>
                    <a:pt x="972374" y="1014987"/>
                  </a:cubicBezTo>
                  <a:cubicBezTo>
                    <a:pt x="1197160" y="907190"/>
                    <a:pt x="1433031" y="819833"/>
                    <a:pt x="1674375" y="756021"/>
                  </a:cubicBezTo>
                  <a:cubicBezTo>
                    <a:pt x="1629407" y="821166"/>
                    <a:pt x="1594016" y="886299"/>
                    <a:pt x="1565475" y="949465"/>
                  </a:cubicBezTo>
                  <a:cubicBezTo>
                    <a:pt x="1536957" y="1012580"/>
                    <a:pt x="1510633" y="1074325"/>
                    <a:pt x="1483579" y="1133368"/>
                  </a:cubicBezTo>
                  <a:cubicBezTo>
                    <a:pt x="1456429" y="1198240"/>
                    <a:pt x="1431619" y="1255644"/>
                    <a:pt x="1407156" y="1304670"/>
                  </a:cubicBezTo>
                  <a:cubicBezTo>
                    <a:pt x="1382624" y="1353836"/>
                    <a:pt x="1354215" y="1384405"/>
                    <a:pt x="1320870" y="1396680"/>
                  </a:cubicBezTo>
                  <a:cubicBezTo>
                    <a:pt x="1301766" y="1403713"/>
                    <a:pt x="1278312" y="1391934"/>
                    <a:pt x="1249299" y="1362438"/>
                  </a:cubicBezTo>
                  <a:cubicBezTo>
                    <a:pt x="1220414" y="1333071"/>
                    <a:pt x="1198608" y="1298651"/>
                    <a:pt x="1181755" y="1260405"/>
                  </a:cubicBezTo>
                  <a:cubicBezTo>
                    <a:pt x="1137983" y="1302007"/>
                    <a:pt x="1095158" y="1345206"/>
                    <a:pt x="1051866" y="1388520"/>
                  </a:cubicBezTo>
                  <a:cubicBezTo>
                    <a:pt x="1125645" y="1516635"/>
                    <a:pt x="1196853" y="1597345"/>
                    <a:pt x="1270770" y="1627164"/>
                  </a:cubicBezTo>
                  <a:cubicBezTo>
                    <a:pt x="1345388" y="1657265"/>
                    <a:pt x="1401023" y="1668476"/>
                    <a:pt x="1439908" y="1655560"/>
                  </a:cubicBezTo>
                  <a:cubicBezTo>
                    <a:pt x="1476242" y="1643492"/>
                    <a:pt x="1507939" y="1612040"/>
                    <a:pt x="1536347" y="1561405"/>
                  </a:cubicBezTo>
                  <a:cubicBezTo>
                    <a:pt x="1564658" y="1510942"/>
                    <a:pt x="1596260" y="1441701"/>
                    <a:pt x="1633768" y="1355387"/>
                  </a:cubicBezTo>
                  <a:cubicBezTo>
                    <a:pt x="1633768" y="1356798"/>
                    <a:pt x="1633768" y="1358209"/>
                    <a:pt x="1633768" y="1359620"/>
                  </a:cubicBezTo>
                  <a:cubicBezTo>
                    <a:pt x="1656195" y="1311378"/>
                    <a:pt x="1682363" y="1252254"/>
                    <a:pt x="1714982" y="1183638"/>
                  </a:cubicBezTo>
                  <a:cubicBezTo>
                    <a:pt x="1747491" y="1115253"/>
                    <a:pt x="1783639" y="1041506"/>
                    <a:pt x="1826633" y="964485"/>
                  </a:cubicBezTo>
                  <a:cubicBezTo>
                    <a:pt x="1844410" y="1016969"/>
                    <a:pt x="1868383" y="1070655"/>
                    <a:pt x="1901326" y="1124274"/>
                  </a:cubicBezTo>
                  <a:cubicBezTo>
                    <a:pt x="1934391" y="1178094"/>
                    <a:pt x="1970959" y="1228926"/>
                    <a:pt x="2014087" y="1274506"/>
                  </a:cubicBezTo>
                  <a:cubicBezTo>
                    <a:pt x="2057446" y="1320331"/>
                    <a:pt x="2102995" y="1362730"/>
                    <a:pt x="2153741" y="1398758"/>
                  </a:cubicBezTo>
                  <a:cubicBezTo>
                    <a:pt x="2204857" y="1435048"/>
                    <a:pt x="2256126" y="1462884"/>
                    <a:pt x="2309295" y="1479563"/>
                  </a:cubicBezTo>
                  <a:cubicBezTo>
                    <a:pt x="2100654" y="1634168"/>
                    <a:pt x="1899552" y="1807387"/>
                    <a:pt x="1700216" y="1989574"/>
                  </a:cubicBezTo>
                  <a:cubicBezTo>
                    <a:pt x="1769392" y="2067571"/>
                    <a:pt x="1835772" y="2149657"/>
                    <a:pt x="1905060" y="2230469"/>
                  </a:cubicBezTo>
                  <a:cubicBezTo>
                    <a:pt x="1912623" y="2220575"/>
                    <a:pt x="1917509" y="2215278"/>
                    <a:pt x="1919999" y="2214785"/>
                  </a:cubicBezTo>
                  <a:cubicBezTo>
                    <a:pt x="1922488" y="2214292"/>
                    <a:pt x="1926223" y="2213555"/>
                    <a:pt x="1931203" y="2212585"/>
                  </a:cubicBezTo>
                  <a:cubicBezTo>
                    <a:pt x="1951269" y="2211445"/>
                    <a:pt x="1966338" y="2209386"/>
                    <a:pt x="1976400" y="2206156"/>
                  </a:cubicBezTo>
                  <a:cubicBezTo>
                    <a:pt x="1986453" y="2202929"/>
                    <a:pt x="2005290" y="2200226"/>
                    <a:pt x="2032930" y="2198325"/>
                  </a:cubicBezTo>
                  <a:cubicBezTo>
                    <a:pt x="2050517" y="2198121"/>
                    <a:pt x="2066211" y="2199266"/>
                    <a:pt x="2080039" y="2201237"/>
                  </a:cubicBezTo>
                  <a:cubicBezTo>
                    <a:pt x="2093874" y="2203208"/>
                    <a:pt x="2109533" y="2206701"/>
                    <a:pt x="2127183" y="2211047"/>
                  </a:cubicBezTo>
                  <a:cubicBezTo>
                    <a:pt x="2144926" y="2215416"/>
                    <a:pt x="2165073" y="2222080"/>
                    <a:pt x="2187887" y="2230196"/>
                  </a:cubicBezTo>
                  <a:cubicBezTo>
                    <a:pt x="2210740" y="2238326"/>
                    <a:pt x="2239667" y="2249354"/>
                    <a:pt x="2275149" y="2262057"/>
                  </a:cubicBezTo>
                  <a:cubicBezTo>
                    <a:pt x="2313449" y="2285720"/>
                    <a:pt x="2339082" y="2302197"/>
                    <a:pt x="2353112" y="2309248"/>
                  </a:cubicBezTo>
                  <a:cubicBezTo>
                    <a:pt x="2367160" y="2316309"/>
                    <a:pt x="2376558" y="2322736"/>
                    <a:pt x="2381694" y="2327891"/>
                  </a:cubicBezTo>
                  <a:cubicBezTo>
                    <a:pt x="2402220" y="2344301"/>
                    <a:pt x="2422176" y="2361514"/>
                    <a:pt x="2442667" y="2378157"/>
                  </a:cubicBezTo>
                  <a:cubicBezTo>
                    <a:pt x="2446543" y="2384905"/>
                    <a:pt x="2450225" y="2391767"/>
                    <a:pt x="2454099" y="2398522"/>
                  </a:cubicBezTo>
                  <a:cubicBezTo>
                    <a:pt x="2459242" y="2403759"/>
                    <a:pt x="2464261" y="2406298"/>
                    <a:pt x="2469343" y="2405966"/>
                  </a:cubicBezTo>
                  <a:cubicBezTo>
                    <a:pt x="2523496" y="2459887"/>
                    <a:pt x="2575783" y="2516360"/>
                    <a:pt x="2629712" y="2571819"/>
                  </a:cubicBezTo>
                  <a:cubicBezTo>
                    <a:pt x="2629712" y="2568997"/>
                    <a:pt x="2629712" y="2566175"/>
                    <a:pt x="2629712" y="2563353"/>
                  </a:cubicBezTo>
                  <a:cubicBezTo>
                    <a:pt x="2649128" y="2595060"/>
                    <a:pt x="2667628" y="2627401"/>
                    <a:pt x="2687014" y="2659278"/>
                  </a:cubicBezTo>
                  <a:cubicBezTo>
                    <a:pt x="2689590" y="2662024"/>
                    <a:pt x="2692080" y="2664854"/>
                    <a:pt x="2694657" y="2667604"/>
                  </a:cubicBezTo>
                  <a:cubicBezTo>
                    <a:pt x="2697234" y="2670355"/>
                    <a:pt x="2699706" y="2675998"/>
                    <a:pt x="2702303" y="2684407"/>
                  </a:cubicBezTo>
                  <a:cubicBezTo>
                    <a:pt x="2707496" y="2699817"/>
                    <a:pt x="2712403" y="2715329"/>
                    <a:pt x="2717594" y="2730749"/>
                  </a:cubicBezTo>
                  <a:cubicBezTo>
                    <a:pt x="2749713" y="2752632"/>
                    <a:pt x="2781140" y="2775726"/>
                    <a:pt x="2813168" y="2798152"/>
                  </a:cubicBezTo>
                  <a:cubicBezTo>
                    <a:pt x="2814469" y="2276080"/>
                    <a:pt x="2815690" y="1754008"/>
                    <a:pt x="2816991" y="1231937"/>
                  </a:cubicBezTo>
                  <a:cubicBezTo>
                    <a:pt x="2816991" y="1229115"/>
                    <a:pt x="2816991" y="1226293"/>
                    <a:pt x="2816991" y="1223471"/>
                  </a:cubicBezTo>
                  <a:cubicBezTo>
                    <a:pt x="2819540" y="1223488"/>
                    <a:pt x="2820814" y="1222087"/>
                    <a:pt x="2820814" y="1219265"/>
                  </a:cubicBezTo>
                  <a:cubicBezTo>
                    <a:pt x="2825967" y="1213714"/>
                    <a:pt x="2829683" y="1205217"/>
                    <a:pt x="2832283" y="1193965"/>
                  </a:cubicBezTo>
                  <a:cubicBezTo>
                    <a:pt x="2842665" y="1163095"/>
                    <a:pt x="2852478" y="1132053"/>
                    <a:pt x="2862866" y="1101224"/>
                  </a:cubicBezTo>
                  <a:cubicBezTo>
                    <a:pt x="2862866" y="1098402"/>
                    <a:pt x="2865357" y="1094155"/>
                    <a:pt x="2870512" y="1088650"/>
                  </a:cubicBezTo>
                  <a:cubicBezTo>
                    <a:pt x="2867935" y="1091402"/>
                    <a:pt x="2866689" y="1092819"/>
                    <a:pt x="2866689" y="1092819"/>
                  </a:cubicBezTo>
                  <a:cubicBezTo>
                    <a:pt x="2871886" y="1070351"/>
                    <a:pt x="2875557" y="1047814"/>
                    <a:pt x="2878158" y="1025289"/>
                  </a:cubicBezTo>
                  <a:cubicBezTo>
                    <a:pt x="2880759" y="1002767"/>
                    <a:pt x="2881981" y="980209"/>
                    <a:pt x="2881981" y="957632"/>
                  </a:cubicBezTo>
                  <a:cubicBezTo>
                    <a:pt x="2881981" y="901191"/>
                    <a:pt x="2873407" y="842366"/>
                    <a:pt x="2855220" y="781513"/>
                  </a:cubicBezTo>
                  <a:cubicBezTo>
                    <a:pt x="2837050" y="720716"/>
                    <a:pt x="2814907" y="665822"/>
                    <a:pt x="2786407" y="618025"/>
                  </a:cubicBezTo>
                  <a:cubicBezTo>
                    <a:pt x="2843440" y="618069"/>
                    <a:pt x="2900470" y="619073"/>
                    <a:pt x="2957454" y="620971"/>
                  </a:cubicBezTo>
                  <a:cubicBezTo>
                    <a:pt x="3009986" y="622722"/>
                    <a:pt x="3062515" y="625234"/>
                    <a:pt x="3114947" y="628451"/>
                  </a:cubicBezTo>
                  <a:cubicBezTo>
                    <a:pt x="3118450" y="628666"/>
                    <a:pt x="3121953" y="628884"/>
                    <a:pt x="3125455" y="629105"/>
                  </a:cubicBezTo>
                  <a:cubicBezTo>
                    <a:pt x="3143337" y="638564"/>
                    <a:pt x="3162702" y="658591"/>
                    <a:pt x="3184567" y="688166"/>
                  </a:cubicBezTo>
                  <a:cubicBezTo>
                    <a:pt x="3206468" y="717791"/>
                    <a:pt x="3226881" y="750852"/>
                    <a:pt x="3247491" y="786224"/>
                  </a:cubicBezTo>
                  <a:cubicBezTo>
                    <a:pt x="3268126" y="821637"/>
                    <a:pt x="3284686" y="857292"/>
                    <a:pt x="3298878" y="892322"/>
                  </a:cubicBezTo>
                  <a:cubicBezTo>
                    <a:pt x="3313081" y="927378"/>
                    <a:pt x="3319799" y="954950"/>
                    <a:pt x="3319799" y="974704"/>
                  </a:cubicBezTo>
                  <a:cubicBezTo>
                    <a:pt x="3319799" y="1530649"/>
                    <a:pt x="3319799" y="2086593"/>
                    <a:pt x="3319799" y="2642537"/>
                  </a:cubicBezTo>
                  <a:cubicBezTo>
                    <a:pt x="3386604" y="2716076"/>
                    <a:pt x="3451113" y="2792345"/>
                    <a:pt x="3517385" y="2867467"/>
                  </a:cubicBezTo>
                  <a:cubicBezTo>
                    <a:pt x="3517385" y="2133733"/>
                    <a:pt x="3517385" y="1400000"/>
                    <a:pt x="3517385" y="666266"/>
                  </a:cubicBezTo>
                  <a:cubicBezTo>
                    <a:pt x="3659050" y="683910"/>
                    <a:pt x="3800148" y="705754"/>
                    <a:pt x="3940623" y="730745"/>
                  </a:cubicBezTo>
                  <a:cubicBezTo>
                    <a:pt x="3892372" y="655013"/>
                    <a:pt x="3845931" y="578381"/>
                    <a:pt x="3797435" y="503249"/>
                  </a:cubicBezTo>
                  <a:cubicBezTo>
                    <a:pt x="3703052" y="488020"/>
                    <a:pt x="3608465" y="474372"/>
                    <a:pt x="3513593" y="462607"/>
                  </a:cubicBezTo>
                  <a:cubicBezTo>
                    <a:pt x="3507153" y="439283"/>
                    <a:pt x="3501078" y="415864"/>
                    <a:pt x="3494634" y="392552"/>
                  </a:cubicBezTo>
                  <a:cubicBezTo>
                    <a:pt x="3481743" y="334646"/>
                    <a:pt x="3462890" y="268601"/>
                    <a:pt x="3435814" y="195180"/>
                  </a:cubicBezTo>
                  <a:cubicBezTo>
                    <a:pt x="3422290" y="158507"/>
                    <a:pt x="3406074" y="125912"/>
                    <a:pt x="3386845" y="97696"/>
                  </a:cubicBezTo>
                  <a:lnTo>
                    <a:pt x="3369077" y="78827"/>
                  </a:lnTo>
                  <a:lnTo>
                    <a:pt x="3667125" y="121259"/>
                  </a:lnTo>
                  <a:cubicBezTo>
                    <a:pt x="4000500" y="173324"/>
                    <a:pt x="4333875" y="238332"/>
                    <a:pt x="4667250" y="308518"/>
                  </a:cubicBezTo>
                  <a:lnTo>
                    <a:pt x="5179154" y="419824"/>
                  </a:lnTo>
                  <a:lnTo>
                    <a:pt x="5179154" y="1414006"/>
                  </a:lnTo>
                  <a:cubicBezTo>
                    <a:pt x="5144059" y="1331999"/>
                    <a:pt x="5107518" y="1251275"/>
                    <a:pt x="5066181" y="1173460"/>
                  </a:cubicBezTo>
                  <a:cubicBezTo>
                    <a:pt x="5024861" y="1095678"/>
                    <a:pt x="4980882" y="1023597"/>
                    <a:pt x="4930907" y="959402"/>
                  </a:cubicBezTo>
                  <a:cubicBezTo>
                    <a:pt x="4880947" y="895227"/>
                    <a:pt x="4827384" y="837871"/>
                    <a:pt x="4767613" y="789960"/>
                  </a:cubicBezTo>
                  <a:cubicBezTo>
                    <a:pt x="4707847" y="742053"/>
                    <a:pt x="4641244" y="707176"/>
                    <a:pt x="4566789" y="687123"/>
                  </a:cubicBezTo>
                  <a:cubicBezTo>
                    <a:pt x="4559333" y="685391"/>
                    <a:pt x="4551876" y="683665"/>
                    <a:pt x="4544419" y="681944"/>
                  </a:cubicBezTo>
                  <a:cubicBezTo>
                    <a:pt x="4524536" y="677356"/>
                    <a:pt x="4495322" y="673581"/>
                    <a:pt x="4456800" y="670448"/>
                  </a:cubicBezTo>
                  <a:cubicBezTo>
                    <a:pt x="4418286" y="667315"/>
                    <a:pt x="4374773" y="670149"/>
                    <a:pt x="4326117" y="677690"/>
                  </a:cubicBezTo>
                  <a:cubicBezTo>
                    <a:pt x="4277432" y="685236"/>
                    <a:pt x="4227286" y="703905"/>
                    <a:pt x="4174571" y="730774"/>
                  </a:cubicBezTo>
                  <a:cubicBezTo>
                    <a:pt x="4121693" y="757725"/>
                    <a:pt x="4073933" y="802367"/>
                    <a:pt x="4028242" y="861041"/>
                  </a:cubicBezTo>
                  <a:cubicBezTo>
                    <a:pt x="3995165" y="902579"/>
                    <a:pt x="3972699" y="946785"/>
                    <a:pt x="3958629" y="992184"/>
                  </a:cubicBezTo>
                  <a:cubicBezTo>
                    <a:pt x="3944553" y="1037602"/>
                    <a:pt x="3937920" y="1081610"/>
                    <a:pt x="3937920" y="1123941"/>
                  </a:cubicBezTo>
                  <a:cubicBezTo>
                    <a:pt x="3937920" y="1152161"/>
                    <a:pt x="3940939" y="1184488"/>
                    <a:pt x="3947333" y="1220862"/>
                  </a:cubicBezTo>
                  <a:cubicBezTo>
                    <a:pt x="3953729" y="1257240"/>
                    <a:pt x="3965300" y="1291987"/>
                    <a:pt x="3983103" y="1324683"/>
                  </a:cubicBezTo>
                  <a:cubicBezTo>
                    <a:pt x="4000921" y="1357403"/>
                    <a:pt x="4024304" y="1386873"/>
                    <a:pt x="4054506" y="1412062"/>
                  </a:cubicBezTo>
                  <a:cubicBezTo>
                    <a:pt x="4084752" y="1437288"/>
                    <a:pt x="4124566" y="1455131"/>
                    <a:pt x="4174571" y="1465213"/>
                  </a:cubicBezTo>
                  <a:cubicBezTo>
                    <a:pt x="4199589" y="1470258"/>
                    <a:pt x="4228738" y="1466014"/>
                    <a:pt x="4262544" y="1453670"/>
                  </a:cubicBezTo>
                  <a:cubicBezTo>
                    <a:pt x="4296318" y="1441338"/>
                    <a:pt x="4334080" y="1427524"/>
                    <a:pt x="4376602" y="1414610"/>
                  </a:cubicBezTo>
                  <a:cubicBezTo>
                    <a:pt x="4411511" y="1405637"/>
                    <a:pt x="4442425" y="1396449"/>
                    <a:pt x="4469849" y="1388778"/>
                  </a:cubicBezTo>
                  <a:cubicBezTo>
                    <a:pt x="4497260" y="1381110"/>
                    <a:pt x="4514591" y="1377779"/>
                    <a:pt x="4522048" y="1379489"/>
                  </a:cubicBezTo>
                  <a:cubicBezTo>
                    <a:pt x="4574266" y="1391463"/>
                    <a:pt x="4600279" y="1420202"/>
                    <a:pt x="4600279" y="1465355"/>
                  </a:cubicBezTo>
                  <a:cubicBezTo>
                    <a:pt x="4600279" y="1487931"/>
                    <a:pt x="4588317" y="1521266"/>
                    <a:pt x="4563061" y="1564621"/>
                  </a:cubicBezTo>
                  <a:cubicBezTo>
                    <a:pt x="4537782" y="1608015"/>
                    <a:pt x="4497844" y="1658123"/>
                    <a:pt x="4440022" y="1712257"/>
                  </a:cubicBezTo>
                  <a:cubicBezTo>
                    <a:pt x="4397199" y="1753078"/>
                    <a:pt x="4359431" y="1787244"/>
                    <a:pt x="4324247" y="1811754"/>
                  </a:cubicBezTo>
                  <a:cubicBezTo>
                    <a:pt x="4289017" y="1836296"/>
                    <a:pt x="4262075" y="1855930"/>
                    <a:pt x="4241976" y="1868455"/>
                  </a:cubicBezTo>
                  <a:cubicBezTo>
                    <a:pt x="4233205" y="1872185"/>
                    <a:pt x="4224567" y="1876232"/>
                    <a:pt x="4215798" y="1879980"/>
                  </a:cubicBezTo>
                  <a:cubicBezTo>
                    <a:pt x="4295484" y="1997190"/>
                    <a:pt x="4372015" y="2117050"/>
                    <a:pt x="4451207" y="2235431"/>
                  </a:cubicBezTo>
                  <a:cubicBezTo>
                    <a:pt x="4574337" y="2112215"/>
                    <a:pt x="4661195" y="1990246"/>
                    <a:pt x="4719284" y="1874622"/>
                  </a:cubicBezTo>
                  <a:cubicBezTo>
                    <a:pt x="4777301" y="1759139"/>
                    <a:pt x="4804725" y="1669629"/>
                    <a:pt x="4804725" y="1607544"/>
                  </a:cubicBezTo>
                  <a:cubicBezTo>
                    <a:pt x="4804725" y="1497483"/>
                    <a:pt x="4775080" y="1403469"/>
                    <a:pt x="4713706" y="1327211"/>
                  </a:cubicBezTo>
                  <a:cubicBezTo>
                    <a:pt x="4652410" y="1251051"/>
                    <a:pt x="4548316" y="1194243"/>
                    <a:pt x="4399008" y="1161314"/>
                  </a:cubicBezTo>
                  <a:cubicBezTo>
                    <a:pt x="4349198" y="1150329"/>
                    <a:pt x="4301830" y="1147512"/>
                    <a:pt x="4256934" y="1151948"/>
                  </a:cubicBezTo>
                  <a:cubicBezTo>
                    <a:pt x="4292509" y="1069278"/>
                    <a:pt x="4339509" y="1013577"/>
                    <a:pt x="4400872" y="988169"/>
                  </a:cubicBezTo>
                  <a:cubicBezTo>
                    <a:pt x="4462025" y="962849"/>
                    <a:pt x="4527053" y="957178"/>
                    <a:pt x="4596560" y="973447"/>
                  </a:cubicBezTo>
                  <a:cubicBezTo>
                    <a:pt x="4638720" y="983314"/>
                    <a:pt x="4683168" y="1004806"/>
                    <a:pt x="4730440" y="1037047"/>
                  </a:cubicBezTo>
                  <a:cubicBezTo>
                    <a:pt x="4777737" y="1069305"/>
                    <a:pt x="4821719" y="1108373"/>
                    <a:pt x="4864104" y="1152305"/>
                  </a:cubicBezTo>
                  <a:cubicBezTo>
                    <a:pt x="4906526" y="1196275"/>
                    <a:pt x="4942912" y="1242142"/>
                    <a:pt x="4975394" y="1288051"/>
                  </a:cubicBezTo>
                  <a:cubicBezTo>
                    <a:pt x="5007891" y="1333981"/>
                    <a:pt x="5029532" y="1375932"/>
                    <a:pt x="5042094" y="1412858"/>
                  </a:cubicBezTo>
                  <a:cubicBezTo>
                    <a:pt x="5092154" y="1495587"/>
                    <a:pt x="5126332" y="1573520"/>
                    <a:pt x="5147686" y="1645100"/>
                  </a:cubicBezTo>
                  <a:cubicBezTo>
                    <a:pt x="5169042" y="1716687"/>
                    <a:pt x="5179154" y="1768173"/>
                    <a:pt x="5179154" y="1799216"/>
                  </a:cubicBezTo>
                  <a:cubicBezTo>
                    <a:pt x="5179154" y="2202769"/>
                    <a:pt x="5179154" y="2606323"/>
                    <a:pt x="5179154" y="3009876"/>
                  </a:cubicBezTo>
                  <a:cubicBezTo>
                    <a:pt x="5245252" y="3093895"/>
                    <a:pt x="5309296" y="3179581"/>
                    <a:pt x="5375347" y="3263701"/>
                  </a:cubicBezTo>
                  <a:cubicBezTo>
                    <a:pt x="5375347" y="2529967"/>
                    <a:pt x="5375347" y="1796233"/>
                    <a:pt x="5375347" y="1062500"/>
                  </a:cubicBezTo>
                  <a:cubicBezTo>
                    <a:pt x="5465249" y="1085769"/>
                    <a:pt x="5555152" y="1109071"/>
                    <a:pt x="5645095" y="1132169"/>
                  </a:cubicBezTo>
                  <a:cubicBezTo>
                    <a:pt x="5658823" y="1135695"/>
                    <a:pt x="5672552" y="1139215"/>
                    <a:pt x="5686285" y="1142731"/>
                  </a:cubicBezTo>
                  <a:cubicBezTo>
                    <a:pt x="6381832" y="1320806"/>
                    <a:pt x="7087380" y="1488128"/>
                    <a:pt x="7803142" y="1519753"/>
                  </a:cubicBezTo>
                  <a:cubicBezTo>
                    <a:pt x="7812056" y="1520147"/>
                    <a:pt x="7820970" y="1520520"/>
                    <a:pt x="7829884" y="1520870"/>
                  </a:cubicBezTo>
                  <a:cubicBezTo>
                    <a:pt x="7850623" y="1583599"/>
                    <a:pt x="7870234" y="1646625"/>
                    <a:pt x="7891004" y="1709190"/>
                  </a:cubicBezTo>
                  <a:cubicBezTo>
                    <a:pt x="7919076" y="1721056"/>
                    <a:pt x="7949541" y="1731213"/>
                    <a:pt x="7982726" y="1738493"/>
                  </a:cubicBezTo>
                  <a:cubicBezTo>
                    <a:pt x="8015866" y="1745762"/>
                    <a:pt x="8051475" y="1753893"/>
                    <a:pt x="8089768" y="1761805"/>
                  </a:cubicBezTo>
                  <a:cubicBezTo>
                    <a:pt x="8153438" y="1774960"/>
                    <a:pt x="8222014" y="1791344"/>
                    <a:pt x="8296094" y="1808200"/>
                  </a:cubicBezTo>
                  <a:cubicBezTo>
                    <a:pt x="8369786" y="1824968"/>
                    <a:pt x="8437985" y="1849408"/>
                    <a:pt x="8501943" y="1879295"/>
                  </a:cubicBezTo>
                  <a:cubicBezTo>
                    <a:pt x="8565338" y="1908919"/>
                    <a:pt x="8617072" y="1950671"/>
                    <a:pt x="8659446" y="2002504"/>
                  </a:cubicBezTo>
                  <a:cubicBezTo>
                    <a:pt x="8701585" y="2054050"/>
                    <a:pt x="8721850" y="2123999"/>
                    <a:pt x="8721850" y="2211483"/>
                  </a:cubicBezTo>
                  <a:cubicBezTo>
                    <a:pt x="8721850" y="2239703"/>
                    <a:pt x="8719446" y="2265508"/>
                    <a:pt x="8714309" y="2288820"/>
                  </a:cubicBezTo>
                  <a:cubicBezTo>
                    <a:pt x="8709174" y="2312126"/>
                    <a:pt x="8701847" y="2328899"/>
                    <a:pt x="8691686" y="2338724"/>
                  </a:cubicBezTo>
                  <a:cubicBezTo>
                    <a:pt x="8661310" y="2334801"/>
                    <a:pt x="8633513" y="2332648"/>
                    <a:pt x="8608210" y="2333034"/>
                  </a:cubicBezTo>
                  <a:cubicBezTo>
                    <a:pt x="8582910" y="2333421"/>
                    <a:pt x="8556350" y="2335032"/>
                    <a:pt x="8528510" y="2337975"/>
                  </a:cubicBezTo>
                  <a:cubicBezTo>
                    <a:pt x="8460082" y="2345208"/>
                    <a:pt x="8401948" y="2363541"/>
                    <a:pt x="8353300" y="2393188"/>
                  </a:cubicBezTo>
                  <a:cubicBezTo>
                    <a:pt x="8304872" y="2422700"/>
                    <a:pt x="8265324" y="2457778"/>
                    <a:pt x="8233056" y="2496897"/>
                  </a:cubicBezTo>
                  <a:cubicBezTo>
                    <a:pt x="8200892" y="2535889"/>
                    <a:pt x="8178568" y="2578575"/>
                    <a:pt x="8164286" y="2624020"/>
                  </a:cubicBezTo>
                  <a:cubicBezTo>
                    <a:pt x="8150016" y="2669428"/>
                    <a:pt x="8143274" y="2710583"/>
                    <a:pt x="8143274" y="2747270"/>
                  </a:cubicBezTo>
                  <a:cubicBezTo>
                    <a:pt x="8143274" y="2840398"/>
                    <a:pt x="8175471" y="2920963"/>
                    <a:pt x="8242606" y="2985428"/>
                  </a:cubicBezTo>
                  <a:cubicBezTo>
                    <a:pt x="8309276" y="3049445"/>
                    <a:pt x="8387693" y="3079618"/>
                    <a:pt x="8479084" y="3071005"/>
                  </a:cubicBezTo>
                  <a:cubicBezTo>
                    <a:pt x="8514608" y="3067657"/>
                    <a:pt x="8551206" y="3054996"/>
                    <a:pt x="8589234" y="3033813"/>
                  </a:cubicBezTo>
                  <a:cubicBezTo>
                    <a:pt x="8627408" y="3012549"/>
                    <a:pt x="8662400" y="2983942"/>
                    <a:pt x="8695456" y="2949856"/>
                  </a:cubicBezTo>
                  <a:cubicBezTo>
                    <a:pt x="8728550" y="2915732"/>
                    <a:pt x="8757344" y="2875206"/>
                    <a:pt x="8784064" y="2830135"/>
                  </a:cubicBezTo>
                  <a:cubicBezTo>
                    <a:pt x="8810862" y="2784934"/>
                    <a:pt x="8829738" y="2735338"/>
                    <a:pt x="8842508" y="2682312"/>
                  </a:cubicBezTo>
                  <a:cubicBezTo>
                    <a:pt x="8907584" y="2695253"/>
                    <a:pt x="8966530" y="2733011"/>
                    <a:pt x="9022174" y="2793395"/>
                  </a:cubicBezTo>
                  <a:cubicBezTo>
                    <a:pt x="9077358" y="2853277"/>
                    <a:pt x="9122792" y="2922857"/>
                    <a:pt x="9162994" y="2999532"/>
                  </a:cubicBezTo>
                  <a:cubicBezTo>
                    <a:pt x="9203018" y="3075863"/>
                    <a:pt x="9232732" y="3152924"/>
                    <a:pt x="9255207" y="3229605"/>
                  </a:cubicBezTo>
                  <a:cubicBezTo>
                    <a:pt x="9277645" y="3306160"/>
                    <a:pt x="9287980" y="3367220"/>
                    <a:pt x="9287980" y="3412373"/>
                  </a:cubicBezTo>
                  <a:cubicBezTo>
                    <a:pt x="9326092" y="3448153"/>
                    <a:pt x="9362774" y="3485051"/>
                    <a:pt x="9400865" y="3520005"/>
                  </a:cubicBezTo>
                  <a:cubicBezTo>
                    <a:pt x="9400865" y="2783449"/>
                    <a:pt x="9400865" y="2046893"/>
                    <a:pt x="9400865" y="1310338"/>
                  </a:cubicBezTo>
                  <a:cubicBezTo>
                    <a:pt x="9529779" y="1266735"/>
                    <a:pt x="9656731" y="1216299"/>
                    <a:pt x="9781035" y="1159439"/>
                  </a:cubicBezTo>
                  <a:cubicBezTo>
                    <a:pt x="9737216" y="1111678"/>
                    <a:pt x="9695110" y="1061747"/>
                    <a:pt x="9651085" y="1012953"/>
                  </a:cubicBezTo>
                  <a:cubicBezTo>
                    <a:pt x="9040337" y="1266696"/>
                    <a:pt x="8359360" y="1352390"/>
                    <a:pt x="7697802" y="1310930"/>
                  </a:cubicBezTo>
                  <a:cubicBezTo>
                    <a:pt x="7690932" y="1310499"/>
                    <a:pt x="7684063" y="1310057"/>
                    <a:pt x="7677194" y="1309602"/>
                  </a:cubicBezTo>
                  <a:cubicBezTo>
                    <a:pt x="6955727" y="1261849"/>
                    <a:pt x="6246956" y="1084439"/>
                    <a:pt x="5545604" y="903356"/>
                  </a:cubicBezTo>
                  <a:cubicBezTo>
                    <a:pt x="5538045" y="901405"/>
                    <a:pt x="5530487" y="899452"/>
                    <a:pt x="5522928" y="897499"/>
                  </a:cubicBezTo>
                  <a:cubicBezTo>
                    <a:pt x="5472493" y="884466"/>
                    <a:pt x="5422071" y="871405"/>
                    <a:pt x="5371646" y="858354"/>
                  </a:cubicBezTo>
                  <a:cubicBezTo>
                    <a:pt x="5366632" y="845820"/>
                    <a:pt x="5364244" y="835273"/>
                    <a:pt x="5364244" y="826807"/>
                  </a:cubicBezTo>
                  <a:cubicBezTo>
                    <a:pt x="5364244" y="818340"/>
                    <a:pt x="5361862" y="806386"/>
                    <a:pt x="5356842" y="791026"/>
                  </a:cubicBezTo>
                  <a:cubicBezTo>
                    <a:pt x="5344271" y="728619"/>
                    <a:pt x="5327027" y="658910"/>
                    <a:pt x="5303175" y="582425"/>
                  </a:cubicBezTo>
                  <a:cubicBezTo>
                    <a:pt x="5291250" y="544184"/>
                    <a:pt x="5275134" y="509561"/>
                    <a:pt x="5254554" y="478765"/>
                  </a:cubicBezTo>
                  <a:lnTo>
                    <a:pt x="5204666" y="425371"/>
                  </a:lnTo>
                  <a:lnTo>
                    <a:pt x="5334000" y="453493"/>
                  </a:lnTo>
                  <a:cubicBezTo>
                    <a:pt x="7112000" y="846228"/>
                    <a:pt x="8890000" y="1238964"/>
                    <a:pt x="10668000" y="453493"/>
                  </a:cubicBezTo>
                  <a:lnTo>
                    <a:pt x="10668000" y="3281189"/>
                  </a:lnTo>
                  <a:cubicBezTo>
                    <a:pt x="7112000" y="4852132"/>
                    <a:pt x="3556000" y="1710247"/>
                    <a:pt x="0" y="3281189"/>
                  </a:cubicBezTo>
                  <a:lnTo>
                    <a:pt x="0" y="453493"/>
                  </a:lnTo>
                  <a:cubicBezTo>
                    <a:pt x="777875" y="109849"/>
                    <a:pt x="1555750" y="-8278"/>
                    <a:pt x="2333625" y="447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7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3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628" y="6606030"/>
            <a:ext cx="11714884" cy="26126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7627" y="278994"/>
            <a:ext cx="11706160" cy="6327036"/>
            <a:chOff x="1726484" y="1103304"/>
            <a:chExt cx="7333110" cy="57546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484" y="1103304"/>
              <a:ext cx="7333110" cy="57546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24958" y="1103304"/>
              <a:ext cx="2948125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38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364182" y="387928"/>
            <a:ext cx="281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72" y="1270826"/>
            <a:ext cx="5805055" cy="3265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486" y="4768946"/>
            <a:ext cx="1169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1" y="253219"/>
            <a:ext cx="11690249" cy="635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220" y="3964934"/>
            <a:ext cx="11690250" cy="2646878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" y="3300485"/>
            <a:ext cx="12065389" cy="2867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4654" y="3563905"/>
            <a:ext cx="2539218" cy="576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square" rtlCol="0">
            <a:prstTxWarp prst="textWave2">
              <a:avLst>
                <a:gd name="adj1" fmla="val 14329"/>
                <a:gd name="adj2" fmla="val 0"/>
              </a:avLst>
            </a:prstTxWarp>
            <a:spAutoFit/>
          </a:bodyPr>
          <a:lstStyle/>
          <a:p>
            <a:r>
              <a:rPr lang="en-US" sz="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405" y="4140683"/>
            <a:ext cx="3889717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নং-০১৭১০-০৫৬৫২৩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9FC08A-3188-46C7-B0E3-94B2C1F27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522" y="4187108"/>
            <a:ext cx="2678529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275976" y="3644339"/>
            <a:ext cx="247591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Wave1">
              <a:avLst>
                <a:gd name="adj1" fmla="val 12051"/>
                <a:gd name="adj2" fmla="val 0"/>
              </a:avLst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3047" y="4302366"/>
            <a:ext cx="4290646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শ্রেণি-৫ম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অধ্যায়-৪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পাট,চা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42" y="264577"/>
            <a:ext cx="2758587" cy="3047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867746" y="609725"/>
            <a:ext cx="3044135" cy="2067951"/>
            <a:chOff x="867746" y="609725"/>
            <a:chExt cx="3044135" cy="2067951"/>
          </a:xfrm>
        </p:grpSpPr>
        <p:sp>
          <p:nvSpPr>
            <p:cNvPr id="23" name="Rectangle 22"/>
            <p:cNvSpPr/>
            <p:nvPr/>
          </p:nvSpPr>
          <p:spPr>
            <a:xfrm>
              <a:off x="867746" y="609725"/>
              <a:ext cx="3044135" cy="20679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14" y="714345"/>
              <a:ext cx="2765798" cy="187103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250620" y="617851"/>
            <a:ext cx="3044135" cy="2067951"/>
            <a:chOff x="867746" y="609725"/>
            <a:chExt cx="3044135" cy="2067951"/>
          </a:xfrm>
        </p:grpSpPr>
        <p:sp>
          <p:nvSpPr>
            <p:cNvPr id="26" name="Rectangle 25"/>
            <p:cNvSpPr/>
            <p:nvPr/>
          </p:nvSpPr>
          <p:spPr>
            <a:xfrm>
              <a:off x="867746" y="609725"/>
              <a:ext cx="3044135" cy="206795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914" y="714345"/>
              <a:ext cx="2765798" cy="1871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5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4" y="386572"/>
            <a:ext cx="5343374" cy="3179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62" y="386572"/>
            <a:ext cx="5062765" cy="3186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4" y="3699223"/>
            <a:ext cx="5343374" cy="2757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7408984" y="4456331"/>
            <a:ext cx="3493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5923" y="4470106"/>
            <a:ext cx="4778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594194"/>
            <a:ext cx="5908430" cy="9918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696180" y="2311854"/>
            <a:ext cx="3123028" cy="3968725"/>
            <a:chOff x="8696180" y="2311854"/>
            <a:chExt cx="3123028" cy="3968725"/>
          </a:xfrm>
        </p:grpSpPr>
        <p:sp>
          <p:nvSpPr>
            <p:cNvPr id="13" name="TextBox 12"/>
            <p:cNvSpPr txBox="1"/>
            <p:nvPr/>
          </p:nvSpPr>
          <p:spPr>
            <a:xfrm>
              <a:off x="9420667" y="5172583"/>
              <a:ext cx="21523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তামাক</a:t>
              </a:r>
              <a:endPara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62" r="21026"/>
            <a:stretch/>
          </p:blipFill>
          <p:spPr>
            <a:xfrm>
              <a:off x="8696180" y="2311854"/>
              <a:ext cx="3123028" cy="3036576"/>
            </a:xfrm>
            <a:prstGeom prst="ellipse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529801" y="2381254"/>
            <a:ext cx="3010483" cy="3889586"/>
            <a:chOff x="4529801" y="2381254"/>
            <a:chExt cx="3010483" cy="3889586"/>
          </a:xfrm>
        </p:grpSpPr>
        <p:sp>
          <p:nvSpPr>
            <p:cNvPr id="12" name="TextBox 11"/>
            <p:cNvSpPr txBox="1"/>
            <p:nvPr/>
          </p:nvSpPr>
          <p:spPr>
            <a:xfrm>
              <a:off x="5655213" y="5162844"/>
              <a:ext cx="11816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</a:t>
              </a:r>
              <a:endPara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801" y="2381254"/>
              <a:ext cx="3010483" cy="2897777"/>
            </a:xfrm>
            <a:prstGeom prst="ellipse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04246" y="2215207"/>
            <a:ext cx="3097650" cy="4018457"/>
            <a:chOff x="304246" y="2215207"/>
            <a:chExt cx="3097650" cy="4018457"/>
          </a:xfrm>
        </p:grpSpPr>
        <p:sp>
          <p:nvSpPr>
            <p:cNvPr id="5" name="TextBox 4"/>
            <p:cNvSpPr txBox="1"/>
            <p:nvPr/>
          </p:nvSpPr>
          <p:spPr>
            <a:xfrm>
              <a:off x="1086731" y="5125668"/>
              <a:ext cx="11816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পাট</a:t>
              </a:r>
              <a:endPara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46" y="2215207"/>
              <a:ext cx="3097650" cy="2947637"/>
            </a:xfrm>
            <a:prstGeom prst="ellipse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>
            <a:off x="3506702" y="3560577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620823" y="3560577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01926" y="413969"/>
            <a:ext cx="6288259" cy="1367965"/>
          </a:xfrm>
          <a:custGeom>
            <a:avLst/>
            <a:gdLst/>
            <a:ahLst/>
            <a:cxnLst/>
            <a:rect l="l" t="t" r="r" b="b"/>
            <a:pathLst>
              <a:path w="6288259" h="1367965">
                <a:moveTo>
                  <a:pt x="3492531" y="870990"/>
                </a:moveTo>
                <a:cubicBezTo>
                  <a:pt x="3472687" y="870990"/>
                  <a:pt x="3456415" y="877141"/>
                  <a:pt x="3443715" y="889445"/>
                </a:cubicBezTo>
                <a:cubicBezTo>
                  <a:pt x="3431015" y="901748"/>
                  <a:pt x="3424665" y="917027"/>
                  <a:pt x="3424665" y="935284"/>
                </a:cubicBezTo>
                <a:cubicBezTo>
                  <a:pt x="3424665" y="953540"/>
                  <a:pt x="3431015" y="968820"/>
                  <a:pt x="3443715" y="981123"/>
                </a:cubicBezTo>
                <a:cubicBezTo>
                  <a:pt x="3456415" y="993426"/>
                  <a:pt x="3472687" y="999577"/>
                  <a:pt x="3492531" y="999577"/>
                </a:cubicBezTo>
                <a:cubicBezTo>
                  <a:pt x="3510787" y="999577"/>
                  <a:pt x="3526662" y="993426"/>
                  <a:pt x="3540156" y="981123"/>
                </a:cubicBezTo>
                <a:cubicBezTo>
                  <a:pt x="3553649" y="968820"/>
                  <a:pt x="3560396" y="953540"/>
                  <a:pt x="3560396" y="935284"/>
                </a:cubicBezTo>
                <a:cubicBezTo>
                  <a:pt x="3560396" y="917027"/>
                  <a:pt x="3553649" y="901748"/>
                  <a:pt x="3540156" y="889445"/>
                </a:cubicBezTo>
                <a:cubicBezTo>
                  <a:pt x="3526662" y="877141"/>
                  <a:pt x="3510787" y="870990"/>
                  <a:pt x="3492531" y="870990"/>
                </a:cubicBezTo>
                <a:close/>
                <a:moveTo>
                  <a:pt x="2938890" y="549521"/>
                </a:moveTo>
                <a:lnTo>
                  <a:pt x="2938890" y="853130"/>
                </a:lnTo>
                <a:cubicBezTo>
                  <a:pt x="2908727" y="803918"/>
                  <a:pt x="2876580" y="764627"/>
                  <a:pt x="2842449" y="735259"/>
                </a:cubicBezTo>
                <a:cubicBezTo>
                  <a:pt x="2808318" y="705890"/>
                  <a:pt x="2772599" y="683268"/>
                  <a:pt x="2735293" y="667393"/>
                </a:cubicBezTo>
                <a:cubicBezTo>
                  <a:pt x="2771806" y="646755"/>
                  <a:pt x="2805937" y="627110"/>
                  <a:pt x="2837687" y="608457"/>
                </a:cubicBezTo>
                <a:cubicBezTo>
                  <a:pt x="2869437" y="589804"/>
                  <a:pt x="2903171" y="570159"/>
                  <a:pt x="2938890" y="549521"/>
                </a:cubicBezTo>
                <a:close/>
                <a:moveTo>
                  <a:pt x="3698509" y="547140"/>
                </a:moveTo>
                <a:lnTo>
                  <a:pt x="3698509" y="853130"/>
                </a:lnTo>
                <a:cubicBezTo>
                  <a:pt x="3670728" y="813443"/>
                  <a:pt x="3639970" y="778518"/>
                  <a:pt x="3606235" y="748355"/>
                </a:cubicBezTo>
                <a:cubicBezTo>
                  <a:pt x="3572501" y="718193"/>
                  <a:pt x="3530631" y="691205"/>
                  <a:pt x="3480624" y="667393"/>
                </a:cubicBezTo>
                <a:cubicBezTo>
                  <a:pt x="3519518" y="646755"/>
                  <a:pt x="3556031" y="626713"/>
                  <a:pt x="3590162" y="607266"/>
                </a:cubicBezTo>
                <a:cubicBezTo>
                  <a:pt x="3624293" y="587820"/>
                  <a:pt x="3660409" y="567777"/>
                  <a:pt x="3698509" y="547140"/>
                </a:cubicBezTo>
                <a:close/>
                <a:moveTo>
                  <a:pt x="5324902" y="484037"/>
                </a:moveTo>
                <a:cubicBezTo>
                  <a:pt x="5352684" y="514199"/>
                  <a:pt x="5373123" y="548132"/>
                  <a:pt x="5386220" y="585835"/>
                </a:cubicBezTo>
                <a:cubicBezTo>
                  <a:pt x="5399316" y="623538"/>
                  <a:pt x="5405864" y="657471"/>
                  <a:pt x="5405864" y="687634"/>
                </a:cubicBezTo>
                <a:cubicBezTo>
                  <a:pt x="5405864" y="718590"/>
                  <a:pt x="5401499" y="746371"/>
                  <a:pt x="5392768" y="770977"/>
                </a:cubicBezTo>
                <a:cubicBezTo>
                  <a:pt x="5384037" y="795584"/>
                  <a:pt x="5372131" y="816618"/>
                  <a:pt x="5357049" y="834080"/>
                </a:cubicBezTo>
                <a:cubicBezTo>
                  <a:pt x="5341968" y="851543"/>
                  <a:pt x="5323712" y="865037"/>
                  <a:pt x="5302281" y="874562"/>
                </a:cubicBezTo>
                <a:cubicBezTo>
                  <a:pt x="5280850" y="884087"/>
                  <a:pt x="5257831" y="888849"/>
                  <a:pt x="5233225" y="888849"/>
                </a:cubicBezTo>
                <a:cubicBezTo>
                  <a:pt x="5203856" y="888849"/>
                  <a:pt x="5181829" y="881904"/>
                  <a:pt x="5167145" y="868013"/>
                </a:cubicBezTo>
                <a:cubicBezTo>
                  <a:pt x="5152461" y="854123"/>
                  <a:pt x="5145118" y="835668"/>
                  <a:pt x="5145118" y="812649"/>
                </a:cubicBezTo>
                <a:cubicBezTo>
                  <a:pt x="5145118" y="803124"/>
                  <a:pt x="5147698" y="795980"/>
                  <a:pt x="5152857" y="791218"/>
                </a:cubicBezTo>
                <a:cubicBezTo>
                  <a:pt x="5158017" y="786455"/>
                  <a:pt x="5164962" y="782090"/>
                  <a:pt x="5173693" y="778121"/>
                </a:cubicBezTo>
                <a:cubicBezTo>
                  <a:pt x="5181631" y="774152"/>
                  <a:pt x="5190759" y="769390"/>
                  <a:pt x="5201078" y="763834"/>
                </a:cubicBezTo>
                <a:cubicBezTo>
                  <a:pt x="5211397" y="758277"/>
                  <a:pt x="5221318" y="751134"/>
                  <a:pt x="5230843" y="742402"/>
                </a:cubicBezTo>
                <a:cubicBezTo>
                  <a:pt x="5267356" y="712240"/>
                  <a:pt x="5292557" y="679696"/>
                  <a:pt x="5306448" y="644771"/>
                </a:cubicBezTo>
                <a:cubicBezTo>
                  <a:pt x="5320339" y="609846"/>
                  <a:pt x="5327284" y="571746"/>
                  <a:pt x="5327284" y="530471"/>
                </a:cubicBezTo>
                <a:cubicBezTo>
                  <a:pt x="5327284" y="522534"/>
                  <a:pt x="5327085" y="514596"/>
                  <a:pt x="5326688" y="506659"/>
                </a:cubicBezTo>
                <a:cubicBezTo>
                  <a:pt x="5326292" y="498721"/>
                  <a:pt x="5325697" y="491180"/>
                  <a:pt x="5324902" y="484037"/>
                </a:cubicBezTo>
                <a:close/>
                <a:moveTo>
                  <a:pt x="4399787" y="449509"/>
                </a:moveTo>
                <a:cubicBezTo>
                  <a:pt x="4444237" y="449509"/>
                  <a:pt x="4484321" y="462605"/>
                  <a:pt x="4520040" y="488799"/>
                </a:cubicBezTo>
                <a:lnTo>
                  <a:pt x="4409312" y="595955"/>
                </a:lnTo>
                <a:cubicBezTo>
                  <a:pt x="4400581" y="573730"/>
                  <a:pt x="4388079" y="557062"/>
                  <a:pt x="4371807" y="545949"/>
                </a:cubicBezTo>
                <a:cubicBezTo>
                  <a:pt x="4355535" y="534837"/>
                  <a:pt x="4338271" y="529280"/>
                  <a:pt x="4320015" y="529280"/>
                </a:cubicBezTo>
                <a:cubicBezTo>
                  <a:pt x="4308903" y="529280"/>
                  <a:pt x="4297393" y="531066"/>
                  <a:pt x="4285487" y="534638"/>
                </a:cubicBezTo>
                <a:cubicBezTo>
                  <a:pt x="4273581" y="538210"/>
                  <a:pt x="4263262" y="541981"/>
                  <a:pt x="4254531" y="545949"/>
                </a:cubicBezTo>
                <a:cubicBezTo>
                  <a:pt x="4273581" y="510230"/>
                  <a:pt x="4295806" y="485227"/>
                  <a:pt x="4321206" y="470940"/>
                </a:cubicBezTo>
                <a:cubicBezTo>
                  <a:pt x="4346606" y="456652"/>
                  <a:pt x="4372799" y="449509"/>
                  <a:pt x="4399787" y="449509"/>
                </a:cubicBezTo>
                <a:close/>
                <a:moveTo>
                  <a:pt x="1325593" y="255437"/>
                </a:moveTo>
                <a:lnTo>
                  <a:pt x="1325593" y="420934"/>
                </a:lnTo>
                <a:cubicBezTo>
                  <a:pt x="1321625" y="411409"/>
                  <a:pt x="1316068" y="403273"/>
                  <a:pt x="1308924" y="396526"/>
                </a:cubicBezTo>
                <a:cubicBezTo>
                  <a:pt x="1301781" y="389779"/>
                  <a:pt x="1290668" y="381246"/>
                  <a:pt x="1275587" y="370927"/>
                </a:cubicBezTo>
                <a:lnTo>
                  <a:pt x="490965" y="370927"/>
                </a:lnTo>
                <a:lnTo>
                  <a:pt x="530256" y="428077"/>
                </a:lnTo>
                <a:lnTo>
                  <a:pt x="1106518" y="428077"/>
                </a:lnTo>
                <a:lnTo>
                  <a:pt x="1106518" y="794790"/>
                </a:lnTo>
                <a:lnTo>
                  <a:pt x="1101756" y="785265"/>
                </a:lnTo>
                <a:cubicBezTo>
                  <a:pt x="1100168" y="780502"/>
                  <a:pt x="1096993" y="773954"/>
                  <a:pt x="1092231" y="765620"/>
                </a:cubicBezTo>
                <a:cubicBezTo>
                  <a:pt x="1087468" y="757285"/>
                  <a:pt x="1082706" y="749546"/>
                  <a:pt x="1077943" y="742402"/>
                </a:cubicBezTo>
                <a:cubicBezTo>
                  <a:pt x="1071593" y="732084"/>
                  <a:pt x="1065839" y="721566"/>
                  <a:pt x="1060679" y="710851"/>
                </a:cubicBezTo>
                <a:cubicBezTo>
                  <a:pt x="1055520" y="700135"/>
                  <a:pt x="1052146" y="689618"/>
                  <a:pt x="1050559" y="679299"/>
                </a:cubicBezTo>
                <a:cubicBezTo>
                  <a:pt x="1044209" y="642787"/>
                  <a:pt x="1033692" y="611434"/>
                  <a:pt x="1019007" y="585240"/>
                </a:cubicBezTo>
                <a:cubicBezTo>
                  <a:pt x="1004323" y="559046"/>
                  <a:pt x="988051" y="538012"/>
                  <a:pt x="970192" y="522137"/>
                </a:cubicBezTo>
                <a:cubicBezTo>
                  <a:pt x="952332" y="506262"/>
                  <a:pt x="933878" y="494554"/>
                  <a:pt x="914828" y="487013"/>
                </a:cubicBezTo>
                <a:cubicBezTo>
                  <a:pt x="895778" y="479473"/>
                  <a:pt x="878315" y="475702"/>
                  <a:pt x="862440" y="475702"/>
                </a:cubicBezTo>
                <a:cubicBezTo>
                  <a:pt x="844184" y="475702"/>
                  <a:pt x="827317" y="478679"/>
                  <a:pt x="811838" y="484632"/>
                </a:cubicBezTo>
                <a:cubicBezTo>
                  <a:pt x="796361" y="490585"/>
                  <a:pt x="782867" y="498721"/>
                  <a:pt x="771357" y="509040"/>
                </a:cubicBezTo>
                <a:cubicBezTo>
                  <a:pt x="759848" y="519359"/>
                  <a:pt x="750918" y="531463"/>
                  <a:pt x="744568" y="545354"/>
                </a:cubicBezTo>
                <a:cubicBezTo>
                  <a:pt x="738218" y="559245"/>
                  <a:pt x="735043" y="573730"/>
                  <a:pt x="735043" y="588812"/>
                </a:cubicBezTo>
                <a:cubicBezTo>
                  <a:pt x="735043" y="614212"/>
                  <a:pt x="743973" y="635445"/>
                  <a:pt x="761832" y="652510"/>
                </a:cubicBezTo>
                <a:cubicBezTo>
                  <a:pt x="779692" y="669576"/>
                  <a:pt x="800131" y="678109"/>
                  <a:pt x="823149" y="678109"/>
                </a:cubicBezTo>
                <a:cubicBezTo>
                  <a:pt x="848549" y="678109"/>
                  <a:pt x="867996" y="670568"/>
                  <a:pt x="881490" y="655487"/>
                </a:cubicBezTo>
                <a:cubicBezTo>
                  <a:pt x="894984" y="640405"/>
                  <a:pt x="901731" y="622546"/>
                  <a:pt x="901731" y="601909"/>
                </a:cubicBezTo>
                <a:cubicBezTo>
                  <a:pt x="901731" y="587621"/>
                  <a:pt x="898556" y="574524"/>
                  <a:pt x="892206" y="562618"/>
                </a:cubicBezTo>
                <a:cubicBezTo>
                  <a:pt x="892999" y="561824"/>
                  <a:pt x="893198" y="561626"/>
                  <a:pt x="892801" y="562023"/>
                </a:cubicBezTo>
                <a:cubicBezTo>
                  <a:pt x="892404" y="562420"/>
                  <a:pt x="894587" y="562618"/>
                  <a:pt x="899349" y="562618"/>
                </a:cubicBezTo>
                <a:cubicBezTo>
                  <a:pt x="912843" y="562618"/>
                  <a:pt x="925146" y="565595"/>
                  <a:pt x="936259" y="571548"/>
                </a:cubicBezTo>
                <a:cubicBezTo>
                  <a:pt x="947372" y="577501"/>
                  <a:pt x="957095" y="585438"/>
                  <a:pt x="965429" y="595360"/>
                </a:cubicBezTo>
                <a:cubicBezTo>
                  <a:pt x="973764" y="605282"/>
                  <a:pt x="980114" y="616593"/>
                  <a:pt x="984479" y="629293"/>
                </a:cubicBezTo>
                <a:cubicBezTo>
                  <a:pt x="988845" y="641993"/>
                  <a:pt x="991028" y="655090"/>
                  <a:pt x="991028" y="668584"/>
                </a:cubicBezTo>
                <a:cubicBezTo>
                  <a:pt x="991028" y="686046"/>
                  <a:pt x="988051" y="702913"/>
                  <a:pt x="982098" y="719185"/>
                </a:cubicBezTo>
                <a:cubicBezTo>
                  <a:pt x="976145" y="735457"/>
                  <a:pt x="967215" y="749745"/>
                  <a:pt x="955309" y="762048"/>
                </a:cubicBezTo>
                <a:cubicBezTo>
                  <a:pt x="943403" y="774351"/>
                  <a:pt x="928520" y="784273"/>
                  <a:pt x="910660" y="791813"/>
                </a:cubicBezTo>
                <a:cubicBezTo>
                  <a:pt x="892801" y="799354"/>
                  <a:pt x="871965" y="803124"/>
                  <a:pt x="848153" y="803124"/>
                </a:cubicBezTo>
                <a:cubicBezTo>
                  <a:pt x="824340" y="803124"/>
                  <a:pt x="799932" y="797370"/>
                  <a:pt x="774929" y="785860"/>
                </a:cubicBezTo>
                <a:cubicBezTo>
                  <a:pt x="749926" y="774351"/>
                  <a:pt x="725518" y="755896"/>
                  <a:pt x="701706" y="730496"/>
                </a:cubicBezTo>
                <a:cubicBezTo>
                  <a:pt x="677893" y="705096"/>
                  <a:pt x="655470" y="672552"/>
                  <a:pt x="634436" y="632865"/>
                </a:cubicBezTo>
                <a:cubicBezTo>
                  <a:pt x="613401" y="593177"/>
                  <a:pt x="594550" y="545155"/>
                  <a:pt x="577881" y="488799"/>
                </a:cubicBezTo>
                <a:lnTo>
                  <a:pt x="538590" y="470940"/>
                </a:lnTo>
                <a:cubicBezTo>
                  <a:pt x="548909" y="518565"/>
                  <a:pt x="562799" y="567182"/>
                  <a:pt x="580262" y="616791"/>
                </a:cubicBezTo>
                <a:cubicBezTo>
                  <a:pt x="597724" y="666401"/>
                  <a:pt x="619354" y="711645"/>
                  <a:pt x="645151" y="752523"/>
                </a:cubicBezTo>
                <a:cubicBezTo>
                  <a:pt x="670948" y="793401"/>
                  <a:pt x="701309" y="826937"/>
                  <a:pt x="736234" y="853130"/>
                </a:cubicBezTo>
                <a:cubicBezTo>
                  <a:pt x="771159" y="879324"/>
                  <a:pt x="812037" y="892421"/>
                  <a:pt x="858868" y="892421"/>
                </a:cubicBezTo>
                <a:cubicBezTo>
                  <a:pt x="897762" y="892421"/>
                  <a:pt x="931695" y="883095"/>
                  <a:pt x="960667" y="864441"/>
                </a:cubicBezTo>
                <a:cubicBezTo>
                  <a:pt x="989639" y="845788"/>
                  <a:pt x="1012459" y="816221"/>
                  <a:pt x="1029128" y="775740"/>
                </a:cubicBezTo>
                <a:cubicBezTo>
                  <a:pt x="1093421" y="825746"/>
                  <a:pt x="1125568" y="904724"/>
                  <a:pt x="1125568" y="1012674"/>
                </a:cubicBezTo>
                <a:lnTo>
                  <a:pt x="1168431" y="1046012"/>
                </a:lnTo>
                <a:lnTo>
                  <a:pt x="1168431" y="428077"/>
                </a:lnTo>
                <a:lnTo>
                  <a:pt x="1266062" y="428077"/>
                </a:lnTo>
                <a:cubicBezTo>
                  <a:pt x="1271618" y="430459"/>
                  <a:pt x="1277968" y="435618"/>
                  <a:pt x="1285112" y="443555"/>
                </a:cubicBezTo>
                <a:cubicBezTo>
                  <a:pt x="1292256" y="451493"/>
                  <a:pt x="1298804" y="460224"/>
                  <a:pt x="1304757" y="469749"/>
                </a:cubicBezTo>
                <a:cubicBezTo>
                  <a:pt x="1310710" y="479274"/>
                  <a:pt x="1315671" y="488799"/>
                  <a:pt x="1319640" y="498324"/>
                </a:cubicBezTo>
                <a:cubicBezTo>
                  <a:pt x="1323609" y="507849"/>
                  <a:pt x="1325593" y="515390"/>
                  <a:pt x="1325593" y="520946"/>
                </a:cubicBezTo>
                <a:lnTo>
                  <a:pt x="1325593" y="990052"/>
                </a:lnTo>
                <a:lnTo>
                  <a:pt x="1388696" y="1047202"/>
                </a:lnTo>
                <a:lnTo>
                  <a:pt x="1388696" y="428077"/>
                </a:lnTo>
                <a:lnTo>
                  <a:pt x="1480374" y="428077"/>
                </a:lnTo>
                <a:lnTo>
                  <a:pt x="1493471" y="428077"/>
                </a:lnTo>
                <a:lnTo>
                  <a:pt x="1710165" y="428077"/>
                </a:lnTo>
                <a:cubicBezTo>
                  <a:pt x="1700640" y="436809"/>
                  <a:pt x="1691314" y="446532"/>
                  <a:pt x="1682185" y="457248"/>
                </a:cubicBezTo>
                <a:cubicBezTo>
                  <a:pt x="1673057" y="467963"/>
                  <a:pt x="1664921" y="479870"/>
                  <a:pt x="1657778" y="492966"/>
                </a:cubicBezTo>
                <a:cubicBezTo>
                  <a:pt x="1650634" y="506063"/>
                  <a:pt x="1644681" y="519954"/>
                  <a:pt x="1639918" y="534638"/>
                </a:cubicBezTo>
                <a:cubicBezTo>
                  <a:pt x="1635156" y="549323"/>
                  <a:pt x="1632774" y="564205"/>
                  <a:pt x="1632774" y="579287"/>
                </a:cubicBezTo>
                <a:cubicBezTo>
                  <a:pt x="1632774" y="607862"/>
                  <a:pt x="1637537" y="632270"/>
                  <a:pt x="1647062" y="652510"/>
                </a:cubicBezTo>
                <a:cubicBezTo>
                  <a:pt x="1656587" y="672751"/>
                  <a:pt x="1668493" y="689618"/>
                  <a:pt x="1682781" y="703112"/>
                </a:cubicBezTo>
                <a:cubicBezTo>
                  <a:pt x="1697068" y="716605"/>
                  <a:pt x="1712745" y="726527"/>
                  <a:pt x="1729810" y="732877"/>
                </a:cubicBezTo>
                <a:cubicBezTo>
                  <a:pt x="1746876" y="739227"/>
                  <a:pt x="1762950" y="742402"/>
                  <a:pt x="1778031" y="742402"/>
                </a:cubicBezTo>
                <a:cubicBezTo>
                  <a:pt x="1787556" y="742402"/>
                  <a:pt x="1797676" y="741013"/>
                  <a:pt x="1808392" y="738235"/>
                </a:cubicBezTo>
                <a:cubicBezTo>
                  <a:pt x="1819107" y="735457"/>
                  <a:pt x="1829823" y="731885"/>
                  <a:pt x="1840539" y="727520"/>
                </a:cubicBezTo>
                <a:cubicBezTo>
                  <a:pt x="1851254" y="723154"/>
                  <a:pt x="1861374" y="718788"/>
                  <a:pt x="1870899" y="714423"/>
                </a:cubicBezTo>
                <a:cubicBezTo>
                  <a:pt x="1880424" y="710057"/>
                  <a:pt x="1888759" y="706287"/>
                  <a:pt x="1895903" y="703112"/>
                </a:cubicBezTo>
                <a:lnTo>
                  <a:pt x="1897093" y="704302"/>
                </a:lnTo>
                <a:lnTo>
                  <a:pt x="1895903" y="704302"/>
                </a:lnTo>
                <a:cubicBezTo>
                  <a:pt x="1898284" y="710652"/>
                  <a:pt x="1900665" y="717002"/>
                  <a:pt x="1903046" y="723352"/>
                </a:cubicBezTo>
                <a:cubicBezTo>
                  <a:pt x="1905428" y="729702"/>
                  <a:pt x="1906618" y="736846"/>
                  <a:pt x="1906618" y="744784"/>
                </a:cubicBezTo>
                <a:cubicBezTo>
                  <a:pt x="1906618" y="755896"/>
                  <a:pt x="1904237" y="767009"/>
                  <a:pt x="1899474" y="778121"/>
                </a:cubicBezTo>
                <a:cubicBezTo>
                  <a:pt x="1894712" y="789234"/>
                  <a:pt x="1887568" y="799155"/>
                  <a:pt x="1878043" y="807887"/>
                </a:cubicBezTo>
                <a:cubicBezTo>
                  <a:pt x="1868518" y="816618"/>
                  <a:pt x="1856414" y="823762"/>
                  <a:pt x="1841729" y="829318"/>
                </a:cubicBezTo>
                <a:cubicBezTo>
                  <a:pt x="1827045" y="834874"/>
                  <a:pt x="1809384" y="837652"/>
                  <a:pt x="1788746" y="837652"/>
                </a:cubicBezTo>
                <a:cubicBezTo>
                  <a:pt x="1755409" y="837652"/>
                  <a:pt x="1724453" y="828326"/>
                  <a:pt x="1695878" y="809673"/>
                </a:cubicBezTo>
                <a:cubicBezTo>
                  <a:pt x="1667303" y="791020"/>
                  <a:pt x="1642498" y="765223"/>
                  <a:pt x="1621464" y="732282"/>
                </a:cubicBezTo>
                <a:cubicBezTo>
                  <a:pt x="1600429" y="699341"/>
                  <a:pt x="1583959" y="660646"/>
                  <a:pt x="1572053" y="616196"/>
                </a:cubicBezTo>
                <a:cubicBezTo>
                  <a:pt x="1560146" y="571746"/>
                  <a:pt x="1554193" y="523724"/>
                  <a:pt x="1554193" y="472130"/>
                </a:cubicBezTo>
                <a:lnTo>
                  <a:pt x="1511331" y="448318"/>
                </a:lnTo>
                <a:cubicBezTo>
                  <a:pt x="1509743" y="457049"/>
                  <a:pt x="1508949" y="464590"/>
                  <a:pt x="1508949" y="470940"/>
                </a:cubicBezTo>
                <a:cubicBezTo>
                  <a:pt x="1508949" y="477290"/>
                  <a:pt x="1508949" y="483243"/>
                  <a:pt x="1508949" y="488799"/>
                </a:cubicBezTo>
                <a:cubicBezTo>
                  <a:pt x="1508949" y="542774"/>
                  <a:pt x="1514903" y="595559"/>
                  <a:pt x="1526809" y="647152"/>
                </a:cubicBezTo>
                <a:cubicBezTo>
                  <a:pt x="1538715" y="698746"/>
                  <a:pt x="1556773" y="744982"/>
                  <a:pt x="1580982" y="785860"/>
                </a:cubicBezTo>
                <a:cubicBezTo>
                  <a:pt x="1605192" y="826738"/>
                  <a:pt x="1635354" y="859679"/>
                  <a:pt x="1671470" y="884682"/>
                </a:cubicBezTo>
                <a:cubicBezTo>
                  <a:pt x="1707585" y="909685"/>
                  <a:pt x="1750249" y="922187"/>
                  <a:pt x="1799462" y="922187"/>
                </a:cubicBezTo>
                <a:cubicBezTo>
                  <a:pt x="1825656" y="922187"/>
                  <a:pt x="1848873" y="917424"/>
                  <a:pt x="1869114" y="907899"/>
                </a:cubicBezTo>
                <a:cubicBezTo>
                  <a:pt x="1889354" y="898374"/>
                  <a:pt x="1906420" y="885873"/>
                  <a:pt x="1920310" y="870395"/>
                </a:cubicBezTo>
                <a:cubicBezTo>
                  <a:pt x="1934201" y="854916"/>
                  <a:pt x="1944520" y="837057"/>
                  <a:pt x="1951267" y="816816"/>
                </a:cubicBezTo>
                <a:cubicBezTo>
                  <a:pt x="1958014" y="796576"/>
                  <a:pt x="1961387" y="775343"/>
                  <a:pt x="1961387" y="753118"/>
                </a:cubicBezTo>
                <a:cubicBezTo>
                  <a:pt x="1961387" y="723749"/>
                  <a:pt x="1954640" y="696166"/>
                  <a:pt x="1941146" y="670370"/>
                </a:cubicBezTo>
                <a:cubicBezTo>
                  <a:pt x="1927653" y="644573"/>
                  <a:pt x="1904634" y="620165"/>
                  <a:pt x="1872090" y="597146"/>
                </a:cubicBezTo>
                <a:cubicBezTo>
                  <a:pt x="1851453" y="620959"/>
                  <a:pt x="1829823" y="639413"/>
                  <a:pt x="1807201" y="652510"/>
                </a:cubicBezTo>
                <a:cubicBezTo>
                  <a:pt x="1784579" y="665607"/>
                  <a:pt x="1764140" y="672155"/>
                  <a:pt x="1745884" y="672155"/>
                </a:cubicBezTo>
                <a:cubicBezTo>
                  <a:pt x="1731596" y="672155"/>
                  <a:pt x="1719889" y="667790"/>
                  <a:pt x="1710760" y="659059"/>
                </a:cubicBezTo>
                <a:cubicBezTo>
                  <a:pt x="1701632" y="650327"/>
                  <a:pt x="1697068" y="637230"/>
                  <a:pt x="1697068" y="619768"/>
                </a:cubicBezTo>
                <a:cubicBezTo>
                  <a:pt x="1697068" y="609449"/>
                  <a:pt x="1699648" y="597345"/>
                  <a:pt x="1704807" y="583454"/>
                </a:cubicBezTo>
                <a:cubicBezTo>
                  <a:pt x="1709967" y="569563"/>
                  <a:pt x="1717309" y="555474"/>
                  <a:pt x="1726834" y="541187"/>
                </a:cubicBezTo>
                <a:cubicBezTo>
                  <a:pt x="1736359" y="526899"/>
                  <a:pt x="1747471" y="512810"/>
                  <a:pt x="1760171" y="498920"/>
                </a:cubicBezTo>
                <a:cubicBezTo>
                  <a:pt x="1772871" y="485029"/>
                  <a:pt x="1787159" y="472527"/>
                  <a:pt x="1803034" y="461415"/>
                </a:cubicBezTo>
                <a:cubicBezTo>
                  <a:pt x="1825259" y="504277"/>
                  <a:pt x="1855620" y="539401"/>
                  <a:pt x="1894117" y="566785"/>
                </a:cubicBezTo>
                <a:cubicBezTo>
                  <a:pt x="1932614" y="594170"/>
                  <a:pt x="1976865" y="607862"/>
                  <a:pt x="2026871" y="607862"/>
                </a:cubicBezTo>
                <a:lnTo>
                  <a:pt x="2048303" y="607862"/>
                </a:lnTo>
                <a:cubicBezTo>
                  <a:pt x="2041159" y="623737"/>
                  <a:pt x="2035007" y="638024"/>
                  <a:pt x="2029848" y="650724"/>
                </a:cubicBezTo>
                <a:cubicBezTo>
                  <a:pt x="2024689" y="663424"/>
                  <a:pt x="2020323" y="675926"/>
                  <a:pt x="2016751" y="688229"/>
                </a:cubicBezTo>
                <a:cubicBezTo>
                  <a:pt x="2013179" y="700532"/>
                  <a:pt x="2010401" y="713034"/>
                  <a:pt x="2008417" y="725734"/>
                </a:cubicBezTo>
                <a:cubicBezTo>
                  <a:pt x="2006432" y="738434"/>
                  <a:pt x="2004646" y="752324"/>
                  <a:pt x="2003059" y="767405"/>
                </a:cubicBezTo>
                <a:cubicBezTo>
                  <a:pt x="2003059" y="810268"/>
                  <a:pt x="2007424" y="852138"/>
                  <a:pt x="2016156" y="893016"/>
                </a:cubicBezTo>
                <a:cubicBezTo>
                  <a:pt x="2024887" y="933895"/>
                  <a:pt x="2035999" y="975765"/>
                  <a:pt x="2049493" y="1018627"/>
                </a:cubicBezTo>
                <a:lnTo>
                  <a:pt x="2092356" y="1043630"/>
                </a:lnTo>
                <a:lnTo>
                  <a:pt x="2089974" y="1023390"/>
                </a:lnTo>
                <a:cubicBezTo>
                  <a:pt x="2083625" y="999577"/>
                  <a:pt x="2077473" y="973384"/>
                  <a:pt x="2071520" y="944809"/>
                </a:cubicBezTo>
                <a:cubicBezTo>
                  <a:pt x="2065567" y="916234"/>
                  <a:pt x="2062590" y="882499"/>
                  <a:pt x="2062590" y="843605"/>
                </a:cubicBezTo>
                <a:cubicBezTo>
                  <a:pt x="2062590" y="797568"/>
                  <a:pt x="2070726" y="755301"/>
                  <a:pt x="2086998" y="716804"/>
                </a:cubicBezTo>
                <a:cubicBezTo>
                  <a:pt x="2103270" y="678307"/>
                  <a:pt x="2129265" y="643977"/>
                  <a:pt x="2164984" y="613815"/>
                </a:cubicBezTo>
                <a:lnTo>
                  <a:pt x="2088784" y="509040"/>
                </a:lnTo>
                <a:cubicBezTo>
                  <a:pt x="2039571" y="520946"/>
                  <a:pt x="2006631" y="526899"/>
                  <a:pt x="1989962" y="526899"/>
                </a:cubicBezTo>
                <a:cubicBezTo>
                  <a:pt x="1954243" y="526899"/>
                  <a:pt x="1923089" y="517771"/>
                  <a:pt x="1896498" y="499515"/>
                </a:cubicBezTo>
                <a:cubicBezTo>
                  <a:pt x="1869907" y="481259"/>
                  <a:pt x="1849865" y="459430"/>
                  <a:pt x="1836371" y="434030"/>
                </a:cubicBezTo>
                <a:cubicBezTo>
                  <a:pt x="1837959" y="432443"/>
                  <a:pt x="1839546" y="431252"/>
                  <a:pt x="1841134" y="430459"/>
                </a:cubicBezTo>
                <a:cubicBezTo>
                  <a:pt x="1842721" y="429665"/>
                  <a:pt x="1844309" y="428871"/>
                  <a:pt x="1845896" y="428077"/>
                </a:cubicBezTo>
                <a:lnTo>
                  <a:pt x="2213799" y="428077"/>
                </a:lnTo>
                <a:lnTo>
                  <a:pt x="2228087" y="428077"/>
                </a:lnTo>
                <a:lnTo>
                  <a:pt x="2412634" y="428077"/>
                </a:lnTo>
                <a:cubicBezTo>
                  <a:pt x="2372153" y="463002"/>
                  <a:pt x="2339212" y="507055"/>
                  <a:pt x="2313812" y="560237"/>
                </a:cubicBezTo>
                <a:cubicBezTo>
                  <a:pt x="2288412" y="613418"/>
                  <a:pt x="2276506" y="676521"/>
                  <a:pt x="2278093" y="749546"/>
                </a:cubicBezTo>
                <a:cubicBezTo>
                  <a:pt x="2278887" y="798759"/>
                  <a:pt x="2285832" y="841224"/>
                  <a:pt x="2298929" y="876943"/>
                </a:cubicBezTo>
                <a:cubicBezTo>
                  <a:pt x="2312026" y="912662"/>
                  <a:pt x="2328298" y="942229"/>
                  <a:pt x="2347745" y="965645"/>
                </a:cubicBezTo>
                <a:cubicBezTo>
                  <a:pt x="2367192" y="989060"/>
                  <a:pt x="2389020" y="1006523"/>
                  <a:pt x="2413229" y="1018032"/>
                </a:cubicBezTo>
                <a:cubicBezTo>
                  <a:pt x="2437439" y="1029541"/>
                  <a:pt x="2461449" y="1035296"/>
                  <a:pt x="2485262" y="1035296"/>
                </a:cubicBezTo>
                <a:cubicBezTo>
                  <a:pt x="2502724" y="1035296"/>
                  <a:pt x="2517607" y="1032915"/>
                  <a:pt x="2529910" y="1028152"/>
                </a:cubicBezTo>
                <a:cubicBezTo>
                  <a:pt x="2542214" y="1023390"/>
                  <a:pt x="2552135" y="1017040"/>
                  <a:pt x="2559676" y="1009102"/>
                </a:cubicBezTo>
                <a:cubicBezTo>
                  <a:pt x="2567217" y="1001165"/>
                  <a:pt x="2572773" y="992632"/>
                  <a:pt x="2576345" y="983504"/>
                </a:cubicBezTo>
                <a:cubicBezTo>
                  <a:pt x="2579917" y="974376"/>
                  <a:pt x="2581703" y="965446"/>
                  <a:pt x="2581703" y="956715"/>
                </a:cubicBezTo>
                <a:cubicBezTo>
                  <a:pt x="2581703" y="947190"/>
                  <a:pt x="2579520" y="937665"/>
                  <a:pt x="2575154" y="928140"/>
                </a:cubicBezTo>
                <a:cubicBezTo>
                  <a:pt x="2570789" y="918615"/>
                  <a:pt x="2565034" y="910280"/>
                  <a:pt x="2557890" y="903137"/>
                </a:cubicBezTo>
                <a:cubicBezTo>
                  <a:pt x="2550746" y="895993"/>
                  <a:pt x="2542214" y="890437"/>
                  <a:pt x="2532292" y="886468"/>
                </a:cubicBezTo>
                <a:cubicBezTo>
                  <a:pt x="2522370" y="882499"/>
                  <a:pt x="2511456" y="880515"/>
                  <a:pt x="2499549" y="880515"/>
                </a:cubicBezTo>
                <a:cubicBezTo>
                  <a:pt x="2482087" y="881309"/>
                  <a:pt x="2468792" y="888055"/>
                  <a:pt x="2459664" y="900755"/>
                </a:cubicBezTo>
                <a:cubicBezTo>
                  <a:pt x="2450535" y="913455"/>
                  <a:pt x="2445971" y="928934"/>
                  <a:pt x="2445971" y="947190"/>
                </a:cubicBezTo>
                <a:cubicBezTo>
                  <a:pt x="2445971" y="953540"/>
                  <a:pt x="2446368" y="959890"/>
                  <a:pt x="2447162" y="966240"/>
                </a:cubicBezTo>
                <a:cubicBezTo>
                  <a:pt x="2447956" y="972590"/>
                  <a:pt x="2449940" y="978940"/>
                  <a:pt x="2453115" y="985290"/>
                </a:cubicBezTo>
                <a:cubicBezTo>
                  <a:pt x="2434859" y="975765"/>
                  <a:pt x="2418785" y="962668"/>
                  <a:pt x="2404895" y="945999"/>
                </a:cubicBezTo>
                <a:cubicBezTo>
                  <a:pt x="2391004" y="929330"/>
                  <a:pt x="2379296" y="910876"/>
                  <a:pt x="2369771" y="890635"/>
                </a:cubicBezTo>
                <a:cubicBezTo>
                  <a:pt x="2360246" y="870395"/>
                  <a:pt x="2352904" y="849955"/>
                  <a:pt x="2347745" y="829318"/>
                </a:cubicBezTo>
                <a:cubicBezTo>
                  <a:pt x="2342585" y="808680"/>
                  <a:pt x="2340006" y="789630"/>
                  <a:pt x="2340006" y="772168"/>
                </a:cubicBezTo>
                <a:cubicBezTo>
                  <a:pt x="2340006" y="748355"/>
                  <a:pt x="2341792" y="726726"/>
                  <a:pt x="2345364" y="707279"/>
                </a:cubicBezTo>
                <a:cubicBezTo>
                  <a:pt x="2348935" y="687832"/>
                  <a:pt x="2353500" y="670171"/>
                  <a:pt x="2359056" y="654296"/>
                </a:cubicBezTo>
                <a:cubicBezTo>
                  <a:pt x="2364612" y="638421"/>
                  <a:pt x="2370962" y="623737"/>
                  <a:pt x="2378106" y="610243"/>
                </a:cubicBezTo>
                <a:cubicBezTo>
                  <a:pt x="2385249" y="596749"/>
                  <a:pt x="2392790" y="583255"/>
                  <a:pt x="2400728" y="569762"/>
                </a:cubicBezTo>
                <a:cubicBezTo>
                  <a:pt x="2430890" y="526899"/>
                  <a:pt x="2462442" y="494157"/>
                  <a:pt x="2495382" y="471535"/>
                </a:cubicBezTo>
                <a:cubicBezTo>
                  <a:pt x="2528323" y="448913"/>
                  <a:pt x="2563049" y="434427"/>
                  <a:pt x="2599562" y="428077"/>
                </a:cubicBezTo>
                <a:lnTo>
                  <a:pt x="2617421" y="428077"/>
                </a:lnTo>
                <a:lnTo>
                  <a:pt x="2938890" y="428077"/>
                </a:lnTo>
                <a:lnTo>
                  <a:pt x="2938890" y="461415"/>
                </a:lnTo>
                <a:lnTo>
                  <a:pt x="2601943" y="655487"/>
                </a:lnTo>
                <a:lnTo>
                  <a:pt x="2665046" y="737640"/>
                </a:lnTo>
                <a:cubicBezTo>
                  <a:pt x="2731721" y="746371"/>
                  <a:pt x="2791253" y="773160"/>
                  <a:pt x="2843640" y="818007"/>
                </a:cubicBezTo>
                <a:cubicBezTo>
                  <a:pt x="2896028" y="862854"/>
                  <a:pt x="2936112" y="929727"/>
                  <a:pt x="2963893" y="1018627"/>
                </a:cubicBezTo>
                <a:lnTo>
                  <a:pt x="3001993" y="1046012"/>
                </a:lnTo>
                <a:lnTo>
                  <a:pt x="3001993" y="538805"/>
                </a:lnTo>
                <a:lnTo>
                  <a:pt x="3004374" y="538805"/>
                </a:lnTo>
                <a:cubicBezTo>
                  <a:pt x="3024218" y="538805"/>
                  <a:pt x="3044459" y="541584"/>
                  <a:pt x="3065096" y="547140"/>
                </a:cubicBezTo>
                <a:cubicBezTo>
                  <a:pt x="3085734" y="552696"/>
                  <a:pt x="3104387" y="560435"/>
                  <a:pt x="3121056" y="570357"/>
                </a:cubicBezTo>
                <a:cubicBezTo>
                  <a:pt x="3137724" y="580279"/>
                  <a:pt x="3151218" y="591987"/>
                  <a:pt x="3161537" y="605480"/>
                </a:cubicBezTo>
                <a:cubicBezTo>
                  <a:pt x="3171856" y="618974"/>
                  <a:pt x="3177015" y="633262"/>
                  <a:pt x="3177015" y="648343"/>
                </a:cubicBezTo>
                <a:cubicBezTo>
                  <a:pt x="3177015" y="661043"/>
                  <a:pt x="3174237" y="672949"/>
                  <a:pt x="3168681" y="684062"/>
                </a:cubicBezTo>
                <a:cubicBezTo>
                  <a:pt x="3162331" y="681680"/>
                  <a:pt x="3155187" y="679101"/>
                  <a:pt x="3147249" y="676323"/>
                </a:cubicBezTo>
                <a:cubicBezTo>
                  <a:pt x="3139312" y="673545"/>
                  <a:pt x="3132168" y="672155"/>
                  <a:pt x="3125818" y="672155"/>
                </a:cubicBezTo>
                <a:cubicBezTo>
                  <a:pt x="3113912" y="672155"/>
                  <a:pt x="3103395" y="674735"/>
                  <a:pt x="3094267" y="679895"/>
                </a:cubicBezTo>
                <a:cubicBezTo>
                  <a:pt x="3085138" y="685054"/>
                  <a:pt x="3077598" y="691602"/>
                  <a:pt x="3071645" y="699540"/>
                </a:cubicBezTo>
                <a:cubicBezTo>
                  <a:pt x="3065692" y="707477"/>
                  <a:pt x="3061326" y="715812"/>
                  <a:pt x="3058548" y="724543"/>
                </a:cubicBezTo>
                <a:cubicBezTo>
                  <a:pt x="3055770" y="733274"/>
                  <a:pt x="3054381" y="741212"/>
                  <a:pt x="3054381" y="748355"/>
                </a:cubicBezTo>
                <a:cubicBezTo>
                  <a:pt x="3054381" y="770580"/>
                  <a:pt x="3062318" y="787845"/>
                  <a:pt x="3078193" y="800148"/>
                </a:cubicBezTo>
                <a:cubicBezTo>
                  <a:pt x="3094068" y="812451"/>
                  <a:pt x="3110340" y="818602"/>
                  <a:pt x="3127009" y="818602"/>
                </a:cubicBezTo>
                <a:cubicBezTo>
                  <a:pt x="3144471" y="818602"/>
                  <a:pt x="3159751" y="813641"/>
                  <a:pt x="3172848" y="803720"/>
                </a:cubicBezTo>
                <a:cubicBezTo>
                  <a:pt x="3185945" y="793798"/>
                  <a:pt x="3196859" y="781296"/>
                  <a:pt x="3205590" y="766215"/>
                </a:cubicBezTo>
                <a:cubicBezTo>
                  <a:pt x="3214321" y="751134"/>
                  <a:pt x="3220870" y="735457"/>
                  <a:pt x="3225235" y="719185"/>
                </a:cubicBezTo>
                <a:cubicBezTo>
                  <a:pt x="3229601" y="702913"/>
                  <a:pt x="3231784" y="688030"/>
                  <a:pt x="3231784" y="674537"/>
                </a:cubicBezTo>
                <a:cubicBezTo>
                  <a:pt x="3231784" y="651518"/>
                  <a:pt x="3227021" y="628301"/>
                  <a:pt x="3217496" y="604885"/>
                </a:cubicBezTo>
                <a:cubicBezTo>
                  <a:pt x="3207971" y="581470"/>
                  <a:pt x="3193485" y="559641"/>
                  <a:pt x="3174038" y="539401"/>
                </a:cubicBezTo>
                <a:cubicBezTo>
                  <a:pt x="3154592" y="519160"/>
                  <a:pt x="3130581" y="501499"/>
                  <a:pt x="3102006" y="486418"/>
                </a:cubicBezTo>
                <a:cubicBezTo>
                  <a:pt x="3073431" y="471337"/>
                  <a:pt x="3040093" y="460621"/>
                  <a:pt x="3001993" y="454271"/>
                </a:cubicBezTo>
                <a:lnTo>
                  <a:pt x="3001993" y="428077"/>
                </a:lnTo>
                <a:lnTo>
                  <a:pt x="3309174" y="428077"/>
                </a:lnTo>
                <a:lnTo>
                  <a:pt x="3321081" y="428077"/>
                </a:lnTo>
                <a:lnTo>
                  <a:pt x="3698509" y="428077"/>
                </a:lnTo>
                <a:lnTo>
                  <a:pt x="3698509" y="461415"/>
                </a:lnTo>
                <a:lnTo>
                  <a:pt x="3342512" y="656677"/>
                </a:lnTo>
                <a:lnTo>
                  <a:pt x="3410378" y="740021"/>
                </a:lnTo>
                <a:cubicBezTo>
                  <a:pt x="3482609" y="751134"/>
                  <a:pt x="3546506" y="778121"/>
                  <a:pt x="3602068" y="820984"/>
                </a:cubicBezTo>
                <a:cubicBezTo>
                  <a:pt x="3657631" y="863846"/>
                  <a:pt x="3699303" y="929330"/>
                  <a:pt x="3727084" y="1017437"/>
                </a:cubicBezTo>
                <a:lnTo>
                  <a:pt x="3761612" y="1049584"/>
                </a:lnTo>
                <a:lnTo>
                  <a:pt x="3761612" y="428077"/>
                </a:lnTo>
                <a:lnTo>
                  <a:pt x="3865196" y="428077"/>
                </a:lnTo>
                <a:lnTo>
                  <a:pt x="3818762" y="370927"/>
                </a:lnTo>
                <a:lnTo>
                  <a:pt x="3277028" y="370927"/>
                </a:lnTo>
                <a:lnTo>
                  <a:pt x="3269884" y="370927"/>
                </a:lnTo>
                <a:lnTo>
                  <a:pt x="2573368" y="370927"/>
                </a:lnTo>
                <a:lnTo>
                  <a:pt x="2537649" y="370927"/>
                </a:lnTo>
                <a:lnTo>
                  <a:pt x="2186415" y="370927"/>
                </a:lnTo>
                <a:lnTo>
                  <a:pt x="2173318" y="370927"/>
                </a:lnTo>
                <a:lnTo>
                  <a:pt x="1448228" y="370927"/>
                </a:lnTo>
                <a:lnTo>
                  <a:pt x="1441084" y="370927"/>
                </a:lnTo>
                <a:lnTo>
                  <a:pt x="1387506" y="370927"/>
                </a:lnTo>
                <a:lnTo>
                  <a:pt x="1381553" y="351877"/>
                </a:lnTo>
                <a:cubicBezTo>
                  <a:pt x="1377584" y="335209"/>
                  <a:pt x="1371631" y="317151"/>
                  <a:pt x="1363693" y="297704"/>
                </a:cubicBezTo>
                <a:cubicBezTo>
                  <a:pt x="1355756" y="278257"/>
                  <a:pt x="1343056" y="264168"/>
                  <a:pt x="1325593" y="255437"/>
                </a:cubicBezTo>
                <a:close/>
                <a:moveTo>
                  <a:pt x="5170121" y="114943"/>
                </a:moveTo>
                <a:cubicBezTo>
                  <a:pt x="5163772" y="126055"/>
                  <a:pt x="5159406" y="136176"/>
                  <a:pt x="5157025" y="145304"/>
                </a:cubicBezTo>
                <a:cubicBezTo>
                  <a:pt x="5154643" y="154432"/>
                  <a:pt x="5153453" y="166140"/>
                  <a:pt x="5153453" y="180427"/>
                </a:cubicBezTo>
                <a:cubicBezTo>
                  <a:pt x="5155834" y="211384"/>
                  <a:pt x="5163970" y="241546"/>
                  <a:pt x="5177860" y="270915"/>
                </a:cubicBezTo>
                <a:cubicBezTo>
                  <a:pt x="5191751" y="300284"/>
                  <a:pt x="5212587" y="333621"/>
                  <a:pt x="5240368" y="370927"/>
                </a:cubicBezTo>
                <a:lnTo>
                  <a:pt x="5008196" y="370927"/>
                </a:lnTo>
                <a:lnTo>
                  <a:pt x="4993909" y="370927"/>
                </a:lnTo>
                <a:lnTo>
                  <a:pt x="4918900" y="370927"/>
                </a:lnTo>
                <a:lnTo>
                  <a:pt x="4912946" y="351877"/>
                </a:lnTo>
                <a:cubicBezTo>
                  <a:pt x="4908978" y="336002"/>
                  <a:pt x="4902826" y="318143"/>
                  <a:pt x="4894492" y="298299"/>
                </a:cubicBezTo>
                <a:cubicBezTo>
                  <a:pt x="4886157" y="278455"/>
                  <a:pt x="4874053" y="263771"/>
                  <a:pt x="4858178" y="254246"/>
                </a:cubicBezTo>
                <a:lnTo>
                  <a:pt x="4858178" y="419743"/>
                </a:lnTo>
                <a:cubicBezTo>
                  <a:pt x="4854209" y="411012"/>
                  <a:pt x="4848454" y="403471"/>
                  <a:pt x="4840914" y="397121"/>
                </a:cubicBezTo>
                <a:cubicBezTo>
                  <a:pt x="4833373" y="390771"/>
                  <a:pt x="4822062" y="382040"/>
                  <a:pt x="4806981" y="370927"/>
                </a:cubicBezTo>
                <a:lnTo>
                  <a:pt x="4740306" y="370927"/>
                </a:lnTo>
                <a:lnTo>
                  <a:pt x="4699825" y="370927"/>
                </a:lnTo>
                <a:lnTo>
                  <a:pt x="4685537" y="370927"/>
                </a:lnTo>
                <a:lnTo>
                  <a:pt x="4681965" y="361402"/>
                </a:lnTo>
                <a:lnTo>
                  <a:pt x="4681965" y="360212"/>
                </a:lnTo>
                <a:cubicBezTo>
                  <a:pt x="4679584" y="352274"/>
                  <a:pt x="4676806" y="343344"/>
                  <a:pt x="4673631" y="333423"/>
                </a:cubicBezTo>
                <a:cubicBezTo>
                  <a:pt x="4670456" y="323501"/>
                  <a:pt x="4666487" y="313579"/>
                  <a:pt x="4661725" y="303657"/>
                </a:cubicBezTo>
                <a:cubicBezTo>
                  <a:pt x="4656962" y="293735"/>
                  <a:pt x="4651604" y="284409"/>
                  <a:pt x="4645651" y="275677"/>
                </a:cubicBezTo>
                <a:cubicBezTo>
                  <a:pt x="4639698" y="266946"/>
                  <a:pt x="4632356" y="259802"/>
                  <a:pt x="4623625" y="254246"/>
                </a:cubicBezTo>
                <a:lnTo>
                  <a:pt x="4623625" y="528090"/>
                </a:lnTo>
                <a:cubicBezTo>
                  <a:pt x="4596637" y="484434"/>
                  <a:pt x="4564093" y="447921"/>
                  <a:pt x="4525993" y="418552"/>
                </a:cubicBezTo>
                <a:cubicBezTo>
                  <a:pt x="4487893" y="389184"/>
                  <a:pt x="4440665" y="374499"/>
                  <a:pt x="4384309" y="374499"/>
                </a:cubicBezTo>
                <a:cubicBezTo>
                  <a:pt x="4354940" y="374499"/>
                  <a:pt x="4326960" y="380452"/>
                  <a:pt x="4300370" y="392359"/>
                </a:cubicBezTo>
                <a:cubicBezTo>
                  <a:pt x="4273779" y="404265"/>
                  <a:pt x="4250165" y="419743"/>
                  <a:pt x="4229528" y="438793"/>
                </a:cubicBezTo>
                <a:cubicBezTo>
                  <a:pt x="4208890" y="457843"/>
                  <a:pt x="4192420" y="478679"/>
                  <a:pt x="4180117" y="501301"/>
                </a:cubicBezTo>
                <a:cubicBezTo>
                  <a:pt x="4167814" y="523923"/>
                  <a:pt x="4161662" y="545949"/>
                  <a:pt x="4161662" y="567380"/>
                </a:cubicBezTo>
                <a:cubicBezTo>
                  <a:pt x="4161662" y="581668"/>
                  <a:pt x="4163646" y="593376"/>
                  <a:pt x="4167615" y="602504"/>
                </a:cubicBezTo>
                <a:cubicBezTo>
                  <a:pt x="4171584" y="611632"/>
                  <a:pt x="4176545" y="618776"/>
                  <a:pt x="4182498" y="623935"/>
                </a:cubicBezTo>
                <a:cubicBezTo>
                  <a:pt x="4188451" y="629095"/>
                  <a:pt x="4194999" y="632865"/>
                  <a:pt x="4202143" y="635246"/>
                </a:cubicBezTo>
                <a:cubicBezTo>
                  <a:pt x="4209287" y="637627"/>
                  <a:pt x="4216431" y="638818"/>
                  <a:pt x="4223574" y="638818"/>
                </a:cubicBezTo>
                <a:cubicBezTo>
                  <a:pt x="4231512" y="638818"/>
                  <a:pt x="4240442" y="636437"/>
                  <a:pt x="4250363" y="631674"/>
                </a:cubicBezTo>
                <a:cubicBezTo>
                  <a:pt x="4260285" y="626912"/>
                  <a:pt x="4270009" y="621355"/>
                  <a:pt x="4279534" y="615005"/>
                </a:cubicBezTo>
                <a:lnTo>
                  <a:pt x="4278343" y="615005"/>
                </a:lnTo>
                <a:cubicBezTo>
                  <a:pt x="4287074" y="610243"/>
                  <a:pt x="4295607" y="605679"/>
                  <a:pt x="4303942" y="601313"/>
                </a:cubicBezTo>
                <a:cubicBezTo>
                  <a:pt x="4312276" y="596948"/>
                  <a:pt x="4319618" y="594765"/>
                  <a:pt x="4325968" y="594765"/>
                </a:cubicBezTo>
                <a:cubicBezTo>
                  <a:pt x="4337874" y="594765"/>
                  <a:pt x="4348392" y="598138"/>
                  <a:pt x="4357520" y="604885"/>
                </a:cubicBezTo>
                <a:cubicBezTo>
                  <a:pt x="4366648" y="611632"/>
                  <a:pt x="4371212" y="620165"/>
                  <a:pt x="4371212" y="630484"/>
                </a:cubicBezTo>
                <a:cubicBezTo>
                  <a:pt x="4371212" y="634452"/>
                  <a:pt x="4363274" y="645366"/>
                  <a:pt x="4347399" y="663226"/>
                </a:cubicBezTo>
                <a:cubicBezTo>
                  <a:pt x="4331525" y="681085"/>
                  <a:pt x="4304537" y="707874"/>
                  <a:pt x="4266437" y="743593"/>
                </a:cubicBezTo>
                <a:lnTo>
                  <a:pt x="4347399" y="785265"/>
                </a:lnTo>
                <a:lnTo>
                  <a:pt x="4581953" y="555474"/>
                </a:lnTo>
                <a:cubicBezTo>
                  <a:pt x="4591478" y="568968"/>
                  <a:pt x="4600804" y="584248"/>
                  <a:pt x="4609932" y="601313"/>
                </a:cubicBezTo>
                <a:cubicBezTo>
                  <a:pt x="4619061" y="618379"/>
                  <a:pt x="4623625" y="634452"/>
                  <a:pt x="4623625" y="649534"/>
                </a:cubicBezTo>
                <a:lnTo>
                  <a:pt x="4623625" y="988862"/>
                </a:lnTo>
                <a:lnTo>
                  <a:pt x="4686728" y="1047202"/>
                </a:lnTo>
                <a:lnTo>
                  <a:pt x="4686728" y="428077"/>
                </a:lnTo>
                <a:lnTo>
                  <a:pt x="4745068" y="428077"/>
                </a:lnTo>
                <a:lnTo>
                  <a:pt x="4780787" y="428077"/>
                </a:lnTo>
                <a:lnTo>
                  <a:pt x="4797456" y="428077"/>
                </a:lnTo>
                <a:cubicBezTo>
                  <a:pt x="4803012" y="430459"/>
                  <a:pt x="4809164" y="435618"/>
                  <a:pt x="4815910" y="443555"/>
                </a:cubicBezTo>
                <a:cubicBezTo>
                  <a:pt x="4822657" y="451493"/>
                  <a:pt x="4829206" y="460224"/>
                  <a:pt x="4835556" y="469749"/>
                </a:cubicBezTo>
                <a:cubicBezTo>
                  <a:pt x="4841906" y="479274"/>
                  <a:pt x="4847264" y="488799"/>
                  <a:pt x="4851629" y="498324"/>
                </a:cubicBezTo>
                <a:cubicBezTo>
                  <a:pt x="4855995" y="507849"/>
                  <a:pt x="4858178" y="515390"/>
                  <a:pt x="4858178" y="520946"/>
                </a:cubicBezTo>
                <a:lnTo>
                  <a:pt x="4858178" y="990052"/>
                </a:lnTo>
                <a:lnTo>
                  <a:pt x="4920090" y="1047202"/>
                </a:lnTo>
                <a:lnTo>
                  <a:pt x="4920090" y="428077"/>
                </a:lnTo>
                <a:lnTo>
                  <a:pt x="5033200" y="428077"/>
                </a:lnTo>
                <a:lnTo>
                  <a:pt x="5053440" y="428077"/>
                </a:lnTo>
                <a:lnTo>
                  <a:pt x="5267753" y="428077"/>
                </a:lnTo>
                <a:cubicBezTo>
                  <a:pt x="5268547" y="429665"/>
                  <a:pt x="5269340" y="431252"/>
                  <a:pt x="5270134" y="432840"/>
                </a:cubicBezTo>
                <a:cubicBezTo>
                  <a:pt x="5270928" y="434427"/>
                  <a:pt x="5270928" y="434824"/>
                  <a:pt x="5270134" y="434030"/>
                </a:cubicBezTo>
                <a:lnTo>
                  <a:pt x="5268943" y="431649"/>
                </a:lnTo>
                <a:cubicBezTo>
                  <a:pt x="5269737" y="437999"/>
                  <a:pt x="5270332" y="444349"/>
                  <a:pt x="5270729" y="450699"/>
                </a:cubicBezTo>
                <a:cubicBezTo>
                  <a:pt x="5271126" y="457049"/>
                  <a:pt x="5271325" y="463796"/>
                  <a:pt x="5271325" y="470940"/>
                </a:cubicBezTo>
                <a:cubicBezTo>
                  <a:pt x="5271325" y="517771"/>
                  <a:pt x="5262395" y="556466"/>
                  <a:pt x="5244535" y="587026"/>
                </a:cubicBezTo>
                <a:cubicBezTo>
                  <a:pt x="5226676" y="617585"/>
                  <a:pt x="5206237" y="641795"/>
                  <a:pt x="5183218" y="659654"/>
                </a:cubicBezTo>
                <a:cubicBezTo>
                  <a:pt x="5160200" y="677513"/>
                  <a:pt x="5136982" y="690412"/>
                  <a:pt x="5113567" y="698349"/>
                </a:cubicBezTo>
                <a:cubicBezTo>
                  <a:pt x="5090151" y="706287"/>
                  <a:pt x="5073284" y="711049"/>
                  <a:pt x="5062965" y="712637"/>
                </a:cubicBezTo>
                <a:cubicBezTo>
                  <a:pt x="5062965" y="714224"/>
                  <a:pt x="5062767" y="716605"/>
                  <a:pt x="5062370" y="719780"/>
                </a:cubicBezTo>
                <a:cubicBezTo>
                  <a:pt x="5061973" y="722955"/>
                  <a:pt x="5061775" y="725337"/>
                  <a:pt x="5061775" y="726924"/>
                </a:cubicBezTo>
                <a:lnTo>
                  <a:pt x="5061775" y="735259"/>
                </a:lnTo>
                <a:cubicBezTo>
                  <a:pt x="5061775" y="768596"/>
                  <a:pt x="5067331" y="798362"/>
                  <a:pt x="5078443" y="824555"/>
                </a:cubicBezTo>
                <a:cubicBezTo>
                  <a:pt x="5089556" y="850749"/>
                  <a:pt x="5104240" y="873173"/>
                  <a:pt x="5122496" y="891826"/>
                </a:cubicBezTo>
                <a:cubicBezTo>
                  <a:pt x="5140753" y="910479"/>
                  <a:pt x="5161986" y="924766"/>
                  <a:pt x="5186195" y="934688"/>
                </a:cubicBezTo>
                <a:cubicBezTo>
                  <a:pt x="5210404" y="944610"/>
                  <a:pt x="5235209" y="949571"/>
                  <a:pt x="5260609" y="949571"/>
                </a:cubicBezTo>
                <a:cubicBezTo>
                  <a:pt x="5293153" y="949571"/>
                  <a:pt x="5322521" y="942427"/>
                  <a:pt x="5348715" y="928140"/>
                </a:cubicBezTo>
                <a:cubicBezTo>
                  <a:pt x="5374909" y="913852"/>
                  <a:pt x="5396935" y="895398"/>
                  <a:pt x="5414794" y="872776"/>
                </a:cubicBezTo>
                <a:cubicBezTo>
                  <a:pt x="5432654" y="850154"/>
                  <a:pt x="5446346" y="824555"/>
                  <a:pt x="5455871" y="795980"/>
                </a:cubicBezTo>
                <a:cubicBezTo>
                  <a:pt x="5465396" y="767405"/>
                  <a:pt x="5470158" y="739227"/>
                  <a:pt x="5470158" y="711446"/>
                </a:cubicBezTo>
                <a:cubicBezTo>
                  <a:pt x="5470158" y="660646"/>
                  <a:pt x="5460038" y="612029"/>
                  <a:pt x="5439798" y="565595"/>
                </a:cubicBezTo>
                <a:cubicBezTo>
                  <a:pt x="5419557" y="519160"/>
                  <a:pt x="5386418" y="473321"/>
                  <a:pt x="5340381" y="428077"/>
                </a:cubicBezTo>
                <a:lnTo>
                  <a:pt x="5559456" y="428077"/>
                </a:lnTo>
                <a:lnTo>
                  <a:pt x="5514212" y="370927"/>
                </a:lnTo>
                <a:lnTo>
                  <a:pt x="5293946" y="370927"/>
                </a:lnTo>
                <a:cubicBezTo>
                  <a:pt x="5275690" y="348702"/>
                  <a:pt x="5259617" y="323501"/>
                  <a:pt x="5245726" y="295323"/>
                </a:cubicBezTo>
                <a:cubicBezTo>
                  <a:pt x="5231835" y="267144"/>
                  <a:pt x="5222509" y="237974"/>
                  <a:pt x="5217746" y="207812"/>
                </a:cubicBezTo>
                <a:cubicBezTo>
                  <a:pt x="5218540" y="197493"/>
                  <a:pt x="5219929" y="187769"/>
                  <a:pt x="5221914" y="178641"/>
                </a:cubicBezTo>
                <a:cubicBezTo>
                  <a:pt x="5223898" y="169513"/>
                  <a:pt x="5228065" y="159393"/>
                  <a:pt x="5234415" y="148280"/>
                </a:cubicBezTo>
                <a:close/>
                <a:moveTo>
                  <a:pt x="0" y="0"/>
                </a:moveTo>
                <a:lnTo>
                  <a:pt x="6288259" y="0"/>
                </a:lnTo>
                <a:lnTo>
                  <a:pt x="6288259" y="1367965"/>
                </a:lnTo>
                <a:lnTo>
                  <a:pt x="0" y="136796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87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09550" prst="slop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94" y="342127"/>
            <a:ext cx="1262953" cy="17841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6" y="402451"/>
            <a:ext cx="1262953" cy="17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76578" y="407964"/>
            <a:ext cx="430471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  <a:bevelB prst="slope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C82EF-2EDB-49D0-9031-874520ECC203}"/>
              </a:ext>
            </a:extLst>
          </p:cNvPr>
          <p:cNvSpPr txBox="1"/>
          <p:nvPr/>
        </p:nvSpPr>
        <p:spPr>
          <a:xfrm>
            <a:off x="608093" y="3194639"/>
            <a:ext cx="10975813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১৫.৩.১ বাংলাদেশের প্রধান প্রধান কৃষিজাত দ্রব্যের ( পাট,চা,তামাক ) বর্ণনা করতে পারবে।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70" y="472046"/>
            <a:ext cx="1134060" cy="1632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53" y="507686"/>
            <a:ext cx="1091856" cy="15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46763" y="253219"/>
            <a:ext cx="558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1164" y="5703836"/>
            <a:ext cx="199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63" y="1222754"/>
            <a:ext cx="7384473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6197"/>
          <a:stretch/>
        </p:blipFill>
        <p:spPr>
          <a:xfrm>
            <a:off x="455903" y="308357"/>
            <a:ext cx="4878097" cy="6165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536681" y="455568"/>
            <a:ext cx="64067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ময়মনসিংহ,ফরিদপুর,কুমিল্লা,পাবনা,কুষ্টিয়া,যশোহর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Freeform 22"/>
          <p:cNvSpPr/>
          <p:nvPr/>
        </p:nvSpPr>
        <p:spPr>
          <a:xfrm rot="2522184">
            <a:off x="2438810" y="2017852"/>
            <a:ext cx="1529686" cy="988064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2522184">
            <a:off x="2131251" y="3328376"/>
            <a:ext cx="1053618" cy="491894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3297706">
            <a:off x="3161657" y="3467190"/>
            <a:ext cx="993228" cy="475449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3297706">
            <a:off x="1949147" y="2577299"/>
            <a:ext cx="640258" cy="646670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3297706">
            <a:off x="1485843" y="3111036"/>
            <a:ext cx="640258" cy="646670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3297706">
            <a:off x="1820645" y="3829325"/>
            <a:ext cx="640258" cy="646670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3297706">
            <a:off x="1388667" y="1874255"/>
            <a:ext cx="640258" cy="646670"/>
          </a:xfrm>
          <a:custGeom>
            <a:avLst/>
            <a:gdLst>
              <a:gd name="connsiteX0" fmla="*/ 12577 w 774577"/>
              <a:gd name="connsiteY0" fmla="*/ 290946 h 803564"/>
              <a:gd name="connsiteX1" fmla="*/ 123413 w 774577"/>
              <a:gd name="connsiteY1" fmla="*/ 221673 h 803564"/>
              <a:gd name="connsiteX2" fmla="*/ 164977 w 774577"/>
              <a:gd name="connsiteY2" fmla="*/ 13855 h 803564"/>
              <a:gd name="connsiteX3" fmla="*/ 220395 w 774577"/>
              <a:gd name="connsiteY3" fmla="*/ 0 h 803564"/>
              <a:gd name="connsiteX4" fmla="*/ 428213 w 774577"/>
              <a:gd name="connsiteY4" fmla="*/ 13855 h 803564"/>
              <a:gd name="connsiteX5" fmla="*/ 455922 w 774577"/>
              <a:gd name="connsiteY5" fmla="*/ 55418 h 803564"/>
              <a:gd name="connsiteX6" fmla="*/ 511341 w 774577"/>
              <a:gd name="connsiteY6" fmla="*/ 124691 h 803564"/>
              <a:gd name="connsiteX7" fmla="*/ 525195 w 774577"/>
              <a:gd name="connsiteY7" fmla="*/ 180109 h 803564"/>
              <a:gd name="connsiteX8" fmla="*/ 594468 w 774577"/>
              <a:gd name="connsiteY8" fmla="*/ 263237 h 803564"/>
              <a:gd name="connsiteX9" fmla="*/ 622177 w 774577"/>
              <a:gd name="connsiteY9" fmla="*/ 304800 h 803564"/>
              <a:gd name="connsiteX10" fmla="*/ 663741 w 774577"/>
              <a:gd name="connsiteY10" fmla="*/ 346364 h 803564"/>
              <a:gd name="connsiteX11" fmla="*/ 719159 w 774577"/>
              <a:gd name="connsiteY11" fmla="*/ 429491 h 803564"/>
              <a:gd name="connsiteX12" fmla="*/ 760722 w 774577"/>
              <a:gd name="connsiteY12" fmla="*/ 484909 h 803564"/>
              <a:gd name="connsiteX13" fmla="*/ 774577 w 774577"/>
              <a:gd name="connsiteY13" fmla="*/ 540328 h 803564"/>
              <a:gd name="connsiteX14" fmla="*/ 746868 w 774577"/>
              <a:gd name="connsiteY14" fmla="*/ 692728 h 803564"/>
              <a:gd name="connsiteX15" fmla="*/ 691450 w 774577"/>
              <a:gd name="connsiteY15" fmla="*/ 775855 h 803564"/>
              <a:gd name="connsiteX16" fmla="*/ 649886 w 774577"/>
              <a:gd name="connsiteY16" fmla="*/ 803564 h 803564"/>
              <a:gd name="connsiteX17" fmla="*/ 317377 w 774577"/>
              <a:gd name="connsiteY17" fmla="*/ 789709 h 803564"/>
              <a:gd name="connsiteX18" fmla="*/ 248104 w 774577"/>
              <a:gd name="connsiteY18" fmla="*/ 762000 h 803564"/>
              <a:gd name="connsiteX19" fmla="*/ 206541 w 774577"/>
              <a:gd name="connsiteY19" fmla="*/ 748146 h 803564"/>
              <a:gd name="connsiteX20" fmla="*/ 137268 w 774577"/>
              <a:gd name="connsiteY20" fmla="*/ 678873 h 803564"/>
              <a:gd name="connsiteX21" fmla="*/ 95704 w 774577"/>
              <a:gd name="connsiteY21" fmla="*/ 637309 h 803564"/>
              <a:gd name="connsiteX22" fmla="*/ 40286 w 774577"/>
              <a:gd name="connsiteY22" fmla="*/ 554182 h 803564"/>
              <a:gd name="connsiteX23" fmla="*/ 12577 w 774577"/>
              <a:gd name="connsiteY23" fmla="*/ 346364 h 803564"/>
              <a:gd name="connsiteX24" fmla="*/ 12577 w 774577"/>
              <a:gd name="connsiteY24" fmla="*/ 290946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4577" h="803564">
                <a:moveTo>
                  <a:pt x="12577" y="290946"/>
                </a:moveTo>
                <a:cubicBezTo>
                  <a:pt x="31050" y="270164"/>
                  <a:pt x="112819" y="261401"/>
                  <a:pt x="123413" y="221673"/>
                </a:cubicBezTo>
                <a:cubicBezTo>
                  <a:pt x="126566" y="209849"/>
                  <a:pt x="110039" y="50480"/>
                  <a:pt x="164977" y="13855"/>
                </a:cubicBezTo>
                <a:cubicBezTo>
                  <a:pt x="180820" y="3293"/>
                  <a:pt x="201922" y="4618"/>
                  <a:pt x="220395" y="0"/>
                </a:cubicBezTo>
                <a:cubicBezTo>
                  <a:pt x="289668" y="4618"/>
                  <a:pt x="360632" y="-2046"/>
                  <a:pt x="428213" y="13855"/>
                </a:cubicBezTo>
                <a:cubicBezTo>
                  <a:pt x="444421" y="17669"/>
                  <a:pt x="445520" y="42416"/>
                  <a:pt x="455922" y="55418"/>
                </a:cubicBezTo>
                <a:cubicBezTo>
                  <a:pt x="534889" y="154125"/>
                  <a:pt x="426058" y="-3232"/>
                  <a:pt x="511341" y="124691"/>
                </a:cubicBezTo>
                <a:cubicBezTo>
                  <a:pt x="515959" y="143164"/>
                  <a:pt x="517694" y="162607"/>
                  <a:pt x="525195" y="180109"/>
                </a:cubicBezTo>
                <a:cubicBezTo>
                  <a:pt x="543406" y="222601"/>
                  <a:pt x="565095" y="227990"/>
                  <a:pt x="594468" y="263237"/>
                </a:cubicBezTo>
                <a:cubicBezTo>
                  <a:pt x="605128" y="276029"/>
                  <a:pt x="611517" y="292008"/>
                  <a:pt x="622177" y="304800"/>
                </a:cubicBezTo>
                <a:cubicBezTo>
                  <a:pt x="634720" y="319852"/>
                  <a:pt x="651712" y="330898"/>
                  <a:pt x="663741" y="346364"/>
                </a:cubicBezTo>
                <a:cubicBezTo>
                  <a:pt x="684187" y="372651"/>
                  <a:pt x="699178" y="402849"/>
                  <a:pt x="719159" y="429491"/>
                </a:cubicBezTo>
                <a:lnTo>
                  <a:pt x="760722" y="484909"/>
                </a:lnTo>
                <a:cubicBezTo>
                  <a:pt x="765340" y="503382"/>
                  <a:pt x="774577" y="521286"/>
                  <a:pt x="774577" y="540328"/>
                </a:cubicBezTo>
                <a:cubicBezTo>
                  <a:pt x="774577" y="559042"/>
                  <a:pt x="766351" y="657659"/>
                  <a:pt x="746868" y="692728"/>
                </a:cubicBezTo>
                <a:cubicBezTo>
                  <a:pt x="730695" y="721839"/>
                  <a:pt x="719159" y="757382"/>
                  <a:pt x="691450" y="775855"/>
                </a:cubicBezTo>
                <a:lnTo>
                  <a:pt x="649886" y="803564"/>
                </a:lnTo>
                <a:cubicBezTo>
                  <a:pt x="539050" y="798946"/>
                  <a:pt x="427721" y="801124"/>
                  <a:pt x="317377" y="789709"/>
                </a:cubicBezTo>
                <a:cubicBezTo>
                  <a:pt x="292639" y="787150"/>
                  <a:pt x="271390" y="770732"/>
                  <a:pt x="248104" y="762000"/>
                </a:cubicBezTo>
                <a:cubicBezTo>
                  <a:pt x="234430" y="756872"/>
                  <a:pt x="220395" y="752764"/>
                  <a:pt x="206541" y="748146"/>
                </a:cubicBezTo>
                <a:cubicBezTo>
                  <a:pt x="130340" y="697346"/>
                  <a:pt x="194995" y="748146"/>
                  <a:pt x="137268" y="678873"/>
                </a:cubicBezTo>
                <a:cubicBezTo>
                  <a:pt x="124725" y="663821"/>
                  <a:pt x="107733" y="652775"/>
                  <a:pt x="95704" y="637309"/>
                </a:cubicBezTo>
                <a:cubicBezTo>
                  <a:pt x="75258" y="611022"/>
                  <a:pt x="40286" y="554182"/>
                  <a:pt x="40286" y="554182"/>
                </a:cubicBezTo>
                <a:cubicBezTo>
                  <a:pt x="5682" y="450364"/>
                  <a:pt x="39700" y="563338"/>
                  <a:pt x="12577" y="346364"/>
                </a:cubicBezTo>
                <a:cubicBezTo>
                  <a:pt x="-2398" y="226567"/>
                  <a:pt x="-5896" y="311728"/>
                  <a:pt x="12577" y="290946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522132" y="5824691"/>
            <a:ext cx="342133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"/>
            <a:ext cx="12192000" cy="6858002"/>
            <a:chOff x="0" y="-3"/>
            <a:chExt cx="12192000" cy="68580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253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302387" y="3302390"/>
              <a:ext cx="6858000" cy="2532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8736" y="3304732"/>
              <a:ext cx="6857999" cy="2485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11815"/>
              <a:ext cx="12192000" cy="24618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853014" y="457201"/>
            <a:ext cx="10485971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7" y="1819415"/>
            <a:ext cx="3247186" cy="3354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73"/>
          <a:stretch/>
        </p:blipFill>
        <p:spPr>
          <a:xfrm>
            <a:off x="8259655" y="1819415"/>
            <a:ext cx="3246972" cy="3393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589703" y="5641669"/>
            <a:ext cx="829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29328" y="1570672"/>
            <a:ext cx="3333342" cy="3626010"/>
            <a:chOff x="4429328" y="1570672"/>
            <a:chExt cx="3333342" cy="36260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328" y="1819415"/>
              <a:ext cx="3333342" cy="337726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149" y="1570672"/>
              <a:ext cx="2292182" cy="2292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29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391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66</cp:revision>
  <dcterms:created xsi:type="dcterms:W3CDTF">2020-03-17T14:04:53Z</dcterms:created>
  <dcterms:modified xsi:type="dcterms:W3CDTF">2020-04-01T10:49:56Z</dcterms:modified>
</cp:coreProperties>
</file>