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image" Target="../media/image31.png"/><Relationship Id="rId5" Type="http://schemas.openxmlformats.org/officeDocument/2006/relationships/image" Target="../media/image26.png"/><Relationship Id="rId4" Type="http://schemas.openxmlformats.org/officeDocument/2006/relationships/image" Target="../media/image3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image" Target="../media/image31.png"/><Relationship Id="rId5" Type="http://schemas.openxmlformats.org/officeDocument/2006/relationships/image" Target="../media/image26.png"/><Relationship Id="rId4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B24B62-11FA-46A4-B380-C61E98B1347D}" type="doc">
      <dgm:prSet loTypeId="urn:microsoft.com/office/officeart/2005/8/layout/radial5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48AB872-3A40-4537-A5CD-0993C7E73A5C}">
      <dgm:prSet phldrT="[Text]"/>
      <dgm:spPr/>
      <dgm:t>
        <a:bodyPr/>
        <a:lstStyle/>
        <a:p>
          <a:r>
            <a:rPr lang="en-US" dirty="0" smtClean="0"/>
            <a:t>preposition</a:t>
          </a:r>
          <a:endParaRPr lang="en-US" dirty="0"/>
        </a:p>
      </dgm:t>
    </dgm:pt>
    <dgm:pt modelId="{11DCD683-5459-4371-BA4B-4D8C5D394377}" type="parTrans" cxnId="{BBDE2BD2-02D9-4DB3-97BC-47429B64784F}">
      <dgm:prSet/>
      <dgm:spPr/>
      <dgm:t>
        <a:bodyPr/>
        <a:lstStyle/>
        <a:p>
          <a:endParaRPr lang="en-US"/>
        </a:p>
      </dgm:t>
    </dgm:pt>
    <dgm:pt modelId="{305CB643-F1F7-4A7E-97CA-00DB4E5296E1}" type="sibTrans" cxnId="{BBDE2BD2-02D9-4DB3-97BC-47429B64784F}">
      <dgm:prSet/>
      <dgm:spPr/>
      <dgm:t>
        <a:bodyPr/>
        <a:lstStyle/>
        <a:p>
          <a:endParaRPr lang="en-US"/>
        </a:p>
      </dgm:t>
    </dgm:pt>
    <dgm:pt modelId="{6BFACD96-76EE-4330-979E-AC08731571E2}">
      <dgm:prSet phldrT="[Text]" custT="1"/>
      <dgm:spPr/>
      <dgm:t>
        <a:bodyPr/>
        <a:lstStyle/>
        <a:p>
          <a:r>
            <a:rPr lang="en-US" sz="4800" dirty="0" smtClean="0">
              <a:latin typeface="Times New Roman" pitchFamily="18" charset="0"/>
              <a:cs typeface="Times New Roman" pitchFamily="18" charset="0"/>
            </a:rPr>
            <a:t>in</a:t>
          </a:r>
          <a:endParaRPr lang="en-US" sz="4800" dirty="0">
            <a:latin typeface="Times New Roman" pitchFamily="18" charset="0"/>
            <a:cs typeface="Times New Roman" pitchFamily="18" charset="0"/>
          </a:endParaRPr>
        </a:p>
      </dgm:t>
    </dgm:pt>
    <dgm:pt modelId="{69522CAD-C0D2-4054-902E-BBEF06103C26}" type="parTrans" cxnId="{767FF6FA-6587-4857-BD55-26104FFE1C92}">
      <dgm:prSet/>
      <dgm:spPr/>
      <dgm:t>
        <a:bodyPr/>
        <a:lstStyle/>
        <a:p>
          <a:endParaRPr lang="en-US"/>
        </a:p>
      </dgm:t>
    </dgm:pt>
    <dgm:pt modelId="{DED67D5B-47D3-4C4A-8286-D33A138BF407}" type="sibTrans" cxnId="{767FF6FA-6587-4857-BD55-26104FFE1C92}">
      <dgm:prSet/>
      <dgm:spPr/>
      <dgm:t>
        <a:bodyPr/>
        <a:lstStyle/>
        <a:p>
          <a:endParaRPr lang="en-US"/>
        </a:p>
      </dgm:t>
    </dgm:pt>
    <dgm:pt modelId="{D41C2EC8-0822-40C1-9DE9-7FBC9289D2D8}">
      <dgm:prSet phldrT="[Text]" custT="1"/>
      <dgm:spPr/>
      <dgm:t>
        <a:bodyPr/>
        <a:lstStyle/>
        <a:p>
          <a:r>
            <a:rPr lang="en-US" sz="3200" dirty="0" smtClean="0"/>
            <a:t>under</a:t>
          </a:r>
          <a:endParaRPr lang="en-US" sz="3200" dirty="0"/>
        </a:p>
      </dgm:t>
    </dgm:pt>
    <dgm:pt modelId="{CA63B54E-917D-4613-9075-F3A4341024AF}" type="parTrans" cxnId="{6B0F450F-10B4-4CA2-8691-6D7975488DC9}">
      <dgm:prSet/>
      <dgm:spPr/>
      <dgm:t>
        <a:bodyPr/>
        <a:lstStyle/>
        <a:p>
          <a:endParaRPr lang="en-US"/>
        </a:p>
      </dgm:t>
    </dgm:pt>
    <dgm:pt modelId="{6252BDDC-5EA7-49F0-849F-80039D463AB3}" type="sibTrans" cxnId="{6B0F450F-10B4-4CA2-8691-6D7975488DC9}">
      <dgm:prSet/>
      <dgm:spPr/>
      <dgm:t>
        <a:bodyPr/>
        <a:lstStyle/>
        <a:p>
          <a:endParaRPr lang="en-US"/>
        </a:p>
      </dgm:t>
    </dgm:pt>
    <dgm:pt modelId="{1967C395-D766-41E5-84BD-1AB7A1234A4B}">
      <dgm:prSet phldrT="[Text]" custT="1"/>
      <dgm:spPr/>
      <dgm:t>
        <a:bodyPr/>
        <a:lstStyle/>
        <a:p>
          <a:r>
            <a:rPr lang="en-US" sz="2000" dirty="0" smtClean="0"/>
            <a:t>between</a:t>
          </a:r>
          <a:endParaRPr lang="en-US" sz="2000" dirty="0"/>
        </a:p>
      </dgm:t>
    </dgm:pt>
    <dgm:pt modelId="{0EB17DB4-5FEC-4547-934C-3BF08A7128D8}" type="parTrans" cxnId="{201C5166-5906-4A1C-85D0-A23A3456FFC7}">
      <dgm:prSet/>
      <dgm:spPr/>
      <dgm:t>
        <a:bodyPr/>
        <a:lstStyle/>
        <a:p>
          <a:endParaRPr lang="en-US"/>
        </a:p>
      </dgm:t>
    </dgm:pt>
    <dgm:pt modelId="{F862F8C9-3B8F-4755-B929-53467C8A00A7}" type="sibTrans" cxnId="{201C5166-5906-4A1C-85D0-A23A3456FFC7}">
      <dgm:prSet/>
      <dgm:spPr/>
      <dgm:t>
        <a:bodyPr/>
        <a:lstStyle/>
        <a:p>
          <a:endParaRPr lang="en-US"/>
        </a:p>
      </dgm:t>
    </dgm:pt>
    <dgm:pt modelId="{2D6AB63E-075F-4F4C-873A-299A4679A292}">
      <dgm:prSet phldrT="[Text]"/>
      <dgm:spPr/>
      <dgm:t>
        <a:bodyPr/>
        <a:lstStyle/>
        <a:p>
          <a:r>
            <a:rPr lang="en-US" dirty="0" smtClean="0"/>
            <a:t>behind</a:t>
          </a:r>
          <a:endParaRPr lang="en-US" dirty="0"/>
        </a:p>
      </dgm:t>
    </dgm:pt>
    <dgm:pt modelId="{09B3FED0-7FF0-49FA-8169-D3AF14BCD814}" type="parTrans" cxnId="{F427F7EE-9F9B-4A25-86F3-F4FA5BAC8911}">
      <dgm:prSet/>
      <dgm:spPr/>
      <dgm:t>
        <a:bodyPr/>
        <a:lstStyle/>
        <a:p>
          <a:endParaRPr lang="en-US"/>
        </a:p>
      </dgm:t>
    </dgm:pt>
    <dgm:pt modelId="{4AA72726-65D9-44C6-B515-79100C95441B}" type="sibTrans" cxnId="{F427F7EE-9F9B-4A25-86F3-F4FA5BAC8911}">
      <dgm:prSet/>
      <dgm:spPr/>
      <dgm:t>
        <a:bodyPr/>
        <a:lstStyle/>
        <a:p>
          <a:endParaRPr lang="en-US"/>
        </a:p>
      </dgm:t>
    </dgm:pt>
    <dgm:pt modelId="{8C3EE971-F3C3-4766-A7CC-8F46194B9DDF}">
      <dgm:prSet custT="1"/>
      <dgm:spPr/>
      <dgm:t>
        <a:bodyPr/>
        <a:lstStyle/>
        <a:p>
          <a:r>
            <a:rPr lang="en-US" sz="2800" dirty="0" smtClean="0"/>
            <a:t>In front of</a:t>
          </a:r>
          <a:endParaRPr lang="en-US" sz="2800" dirty="0"/>
        </a:p>
      </dgm:t>
    </dgm:pt>
    <dgm:pt modelId="{0B15D766-2A81-4BB5-90BC-E491ADCBE52C}" type="parTrans" cxnId="{FF33DE26-651B-487C-893B-6D04E1A30D3F}">
      <dgm:prSet/>
      <dgm:spPr/>
      <dgm:t>
        <a:bodyPr/>
        <a:lstStyle/>
        <a:p>
          <a:endParaRPr lang="en-US"/>
        </a:p>
      </dgm:t>
    </dgm:pt>
    <dgm:pt modelId="{F9082E6E-52C6-4B85-BCE4-9A8B244B7888}" type="sibTrans" cxnId="{FF33DE26-651B-487C-893B-6D04E1A30D3F}">
      <dgm:prSet/>
      <dgm:spPr/>
      <dgm:t>
        <a:bodyPr/>
        <a:lstStyle/>
        <a:p>
          <a:endParaRPr lang="en-US"/>
        </a:p>
      </dgm:t>
    </dgm:pt>
    <dgm:pt modelId="{14A89B63-EE59-4948-A314-0D7F05264259}">
      <dgm:prSet custT="1"/>
      <dgm:spPr/>
      <dgm:t>
        <a:bodyPr/>
        <a:lstStyle/>
        <a:p>
          <a:r>
            <a:rPr lang="en-US" sz="4800" dirty="0" smtClean="0"/>
            <a:t>on</a:t>
          </a:r>
          <a:endParaRPr lang="en-US" sz="4800" dirty="0"/>
        </a:p>
      </dgm:t>
    </dgm:pt>
    <dgm:pt modelId="{5E8B2DE6-1F2E-40A1-967C-A6741382BD22}" type="parTrans" cxnId="{BCA08461-539C-4BE4-B1CB-5C3F1BDE69A4}">
      <dgm:prSet/>
      <dgm:spPr/>
      <dgm:t>
        <a:bodyPr/>
        <a:lstStyle/>
        <a:p>
          <a:endParaRPr lang="en-US"/>
        </a:p>
      </dgm:t>
    </dgm:pt>
    <dgm:pt modelId="{B3CBCC99-F664-4A35-A83B-5967A3FB114C}" type="sibTrans" cxnId="{BCA08461-539C-4BE4-B1CB-5C3F1BDE69A4}">
      <dgm:prSet/>
      <dgm:spPr/>
      <dgm:t>
        <a:bodyPr/>
        <a:lstStyle/>
        <a:p>
          <a:endParaRPr lang="en-US"/>
        </a:p>
      </dgm:t>
    </dgm:pt>
    <dgm:pt modelId="{8F9DAC28-BD86-4164-8D24-C97D4F387D91}" type="pres">
      <dgm:prSet presAssocID="{9FB24B62-11FA-46A4-B380-C61E98B1347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6F1BD55-C1BF-4552-8501-CFFF8FDB53D2}" type="pres">
      <dgm:prSet presAssocID="{748AB872-3A40-4537-A5CD-0993C7E73A5C}" presName="centerShape" presStyleLbl="node0" presStyleIdx="0" presStyleCnt="1"/>
      <dgm:spPr/>
    </dgm:pt>
    <dgm:pt modelId="{0459D0C1-A712-4729-964A-9734C931861F}" type="pres">
      <dgm:prSet presAssocID="{69522CAD-C0D2-4054-902E-BBEF06103C26}" presName="parTrans" presStyleLbl="sibTrans2D1" presStyleIdx="0" presStyleCnt="6"/>
      <dgm:spPr/>
    </dgm:pt>
    <dgm:pt modelId="{7898A140-B34F-436D-B33E-70A6D96808AC}" type="pres">
      <dgm:prSet presAssocID="{69522CAD-C0D2-4054-902E-BBEF06103C26}" presName="connectorText" presStyleLbl="sibTrans2D1" presStyleIdx="0" presStyleCnt="6"/>
      <dgm:spPr/>
    </dgm:pt>
    <dgm:pt modelId="{D8B2A5B0-324E-49DB-A24E-A9327DD43BAB}" type="pres">
      <dgm:prSet presAssocID="{6BFACD96-76EE-4330-979E-AC08731571E2}" presName="node" presStyleLbl="node1" presStyleIdx="0" presStyleCnt="6">
        <dgm:presLayoutVars>
          <dgm:bulletEnabled val="1"/>
        </dgm:presLayoutVars>
      </dgm:prSet>
      <dgm:spPr/>
    </dgm:pt>
    <dgm:pt modelId="{2FF41B60-047F-4CD8-B701-8FAB6641CC68}" type="pres">
      <dgm:prSet presAssocID="{5E8B2DE6-1F2E-40A1-967C-A6741382BD22}" presName="parTrans" presStyleLbl="sibTrans2D1" presStyleIdx="1" presStyleCnt="6"/>
      <dgm:spPr/>
    </dgm:pt>
    <dgm:pt modelId="{07286F2F-FFB1-448D-A712-95C7FBF65F41}" type="pres">
      <dgm:prSet presAssocID="{5E8B2DE6-1F2E-40A1-967C-A6741382BD22}" presName="connectorText" presStyleLbl="sibTrans2D1" presStyleIdx="1" presStyleCnt="6"/>
      <dgm:spPr/>
    </dgm:pt>
    <dgm:pt modelId="{D47FC656-1891-4FFE-BB6B-9993A3BEF031}" type="pres">
      <dgm:prSet presAssocID="{14A89B63-EE59-4948-A314-0D7F05264259}" presName="node" presStyleLbl="node1" presStyleIdx="1" presStyleCnt="6">
        <dgm:presLayoutVars>
          <dgm:bulletEnabled val="1"/>
        </dgm:presLayoutVars>
      </dgm:prSet>
      <dgm:spPr/>
    </dgm:pt>
    <dgm:pt modelId="{455EC2CF-823A-4DC7-B0C5-A7BBBA3EF94A}" type="pres">
      <dgm:prSet presAssocID="{CA63B54E-917D-4613-9075-F3A4341024AF}" presName="parTrans" presStyleLbl="sibTrans2D1" presStyleIdx="2" presStyleCnt="6"/>
      <dgm:spPr/>
    </dgm:pt>
    <dgm:pt modelId="{AF7C503C-2B5C-47CC-B74E-98F0B4D66408}" type="pres">
      <dgm:prSet presAssocID="{CA63B54E-917D-4613-9075-F3A4341024AF}" presName="connectorText" presStyleLbl="sibTrans2D1" presStyleIdx="2" presStyleCnt="6"/>
      <dgm:spPr/>
    </dgm:pt>
    <dgm:pt modelId="{804DC1AA-FE0F-4D80-AB82-FDC16540B4BE}" type="pres">
      <dgm:prSet presAssocID="{D41C2EC8-0822-40C1-9DE9-7FBC9289D2D8}" presName="node" presStyleLbl="node1" presStyleIdx="2" presStyleCnt="6">
        <dgm:presLayoutVars>
          <dgm:bulletEnabled val="1"/>
        </dgm:presLayoutVars>
      </dgm:prSet>
      <dgm:spPr/>
    </dgm:pt>
    <dgm:pt modelId="{4C363AEA-53EA-4FDF-BBE6-9B04BB8E91A5}" type="pres">
      <dgm:prSet presAssocID="{0B15D766-2A81-4BB5-90BC-E491ADCBE52C}" presName="parTrans" presStyleLbl="sibTrans2D1" presStyleIdx="3" presStyleCnt="6"/>
      <dgm:spPr/>
    </dgm:pt>
    <dgm:pt modelId="{5C34A687-7E52-49C3-8414-3509F6598508}" type="pres">
      <dgm:prSet presAssocID="{0B15D766-2A81-4BB5-90BC-E491ADCBE52C}" presName="connectorText" presStyleLbl="sibTrans2D1" presStyleIdx="3" presStyleCnt="6"/>
      <dgm:spPr/>
    </dgm:pt>
    <dgm:pt modelId="{78E27A1A-CD21-4AA7-A8AF-BEF4E086EB9D}" type="pres">
      <dgm:prSet presAssocID="{8C3EE971-F3C3-4766-A7CC-8F46194B9DDF}" presName="node" presStyleLbl="node1" presStyleIdx="3" presStyleCnt="6">
        <dgm:presLayoutVars>
          <dgm:bulletEnabled val="1"/>
        </dgm:presLayoutVars>
      </dgm:prSet>
      <dgm:spPr/>
    </dgm:pt>
    <dgm:pt modelId="{B19559FC-780B-4FBA-A74E-F193EFB26AA8}" type="pres">
      <dgm:prSet presAssocID="{0EB17DB4-5FEC-4547-934C-3BF08A7128D8}" presName="parTrans" presStyleLbl="sibTrans2D1" presStyleIdx="4" presStyleCnt="6"/>
      <dgm:spPr/>
    </dgm:pt>
    <dgm:pt modelId="{F16039D0-306B-4FD1-B204-09A55609CB75}" type="pres">
      <dgm:prSet presAssocID="{0EB17DB4-5FEC-4547-934C-3BF08A7128D8}" presName="connectorText" presStyleLbl="sibTrans2D1" presStyleIdx="4" presStyleCnt="6"/>
      <dgm:spPr/>
    </dgm:pt>
    <dgm:pt modelId="{C4F05C3C-19CB-45E7-A28F-ABC9E72D4438}" type="pres">
      <dgm:prSet presAssocID="{1967C395-D766-41E5-84BD-1AB7A1234A4B}" presName="node" presStyleLbl="node1" presStyleIdx="4" presStyleCnt="6">
        <dgm:presLayoutVars>
          <dgm:bulletEnabled val="1"/>
        </dgm:presLayoutVars>
      </dgm:prSet>
      <dgm:spPr/>
    </dgm:pt>
    <dgm:pt modelId="{C9BC5E71-C60E-4387-988E-83DE1B620E56}" type="pres">
      <dgm:prSet presAssocID="{09B3FED0-7FF0-49FA-8169-D3AF14BCD814}" presName="parTrans" presStyleLbl="sibTrans2D1" presStyleIdx="5" presStyleCnt="6"/>
      <dgm:spPr/>
    </dgm:pt>
    <dgm:pt modelId="{32EA823F-87CA-4070-A8E3-DBB483F1915B}" type="pres">
      <dgm:prSet presAssocID="{09B3FED0-7FF0-49FA-8169-D3AF14BCD814}" presName="connectorText" presStyleLbl="sibTrans2D1" presStyleIdx="5" presStyleCnt="6"/>
      <dgm:spPr/>
    </dgm:pt>
    <dgm:pt modelId="{C51706D3-161D-4343-BBD6-D2F0A0133E3F}" type="pres">
      <dgm:prSet presAssocID="{2D6AB63E-075F-4F4C-873A-299A4679A292}" presName="node" presStyleLbl="node1" presStyleIdx="5" presStyleCnt="6">
        <dgm:presLayoutVars>
          <dgm:bulletEnabled val="1"/>
        </dgm:presLayoutVars>
      </dgm:prSet>
      <dgm:spPr/>
    </dgm:pt>
  </dgm:ptLst>
  <dgm:cxnLst>
    <dgm:cxn modelId="{738A76D9-E722-439E-9364-3865770FF1B9}" type="presOf" srcId="{0B15D766-2A81-4BB5-90BC-E491ADCBE52C}" destId="{5C34A687-7E52-49C3-8414-3509F6598508}" srcOrd="1" destOrd="0" presId="urn:microsoft.com/office/officeart/2005/8/layout/radial5"/>
    <dgm:cxn modelId="{68F93CD7-660F-475F-9BD8-637020D2BF3B}" type="presOf" srcId="{1967C395-D766-41E5-84BD-1AB7A1234A4B}" destId="{C4F05C3C-19CB-45E7-A28F-ABC9E72D4438}" srcOrd="0" destOrd="0" presId="urn:microsoft.com/office/officeart/2005/8/layout/radial5"/>
    <dgm:cxn modelId="{BCA08461-539C-4BE4-B1CB-5C3F1BDE69A4}" srcId="{748AB872-3A40-4537-A5CD-0993C7E73A5C}" destId="{14A89B63-EE59-4948-A314-0D7F05264259}" srcOrd="1" destOrd="0" parTransId="{5E8B2DE6-1F2E-40A1-967C-A6741382BD22}" sibTransId="{B3CBCC99-F664-4A35-A83B-5967A3FB114C}"/>
    <dgm:cxn modelId="{AC72128F-D8C6-47FE-BBF9-2197922540E9}" type="presOf" srcId="{9FB24B62-11FA-46A4-B380-C61E98B1347D}" destId="{8F9DAC28-BD86-4164-8D24-C97D4F387D91}" srcOrd="0" destOrd="0" presId="urn:microsoft.com/office/officeart/2005/8/layout/radial5"/>
    <dgm:cxn modelId="{ECCC78C9-FD4B-465B-93B7-13FE0830EAED}" type="presOf" srcId="{D41C2EC8-0822-40C1-9DE9-7FBC9289D2D8}" destId="{804DC1AA-FE0F-4D80-AB82-FDC16540B4BE}" srcOrd="0" destOrd="0" presId="urn:microsoft.com/office/officeart/2005/8/layout/radial5"/>
    <dgm:cxn modelId="{089E766A-D6BF-4404-A6D7-659B04D72237}" type="presOf" srcId="{0B15D766-2A81-4BB5-90BC-E491ADCBE52C}" destId="{4C363AEA-53EA-4FDF-BBE6-9B04BB8E91A5}" srcOrd="0" destOrd="0" presId="urn:microsoft.com/office/officeart/2005/8/layout/radial5"/>
    <dgm:cxn modelId="{AC09BB03-0EA6-4309-B68A-D36CF662B3D6}" type="presOf" srcId="{CA63B54E-917D-4613-9075-F3A4341024AF}" destId="{455EC2CF-823A-4DC7-B0C5-A7BBBA3EF94A}" srcOrd="0" destOrd="0" presId="urn:microsoft.com/office/officeart/2005/8/layout/radial5"/>
    <dgm:cxn modelId="{767FF6FA-6587-4857-BD55-26104FFE1C92}" srcId="{748AB872-3A40-4537-A5CD-0993C7E73A5C}" destId="{6BFACD96-76EE-4330-979E-AC08731571E2}" srcOrd="0" destOrd="0" parTransId="{69522CAD-C0D2-4054-902E-BBEF06103C26}" sibTransId="{DED67D5B-47D3-4C4A-8286-D33A138BF407}"/>
    <dgm:cxn modelId="{8903191B-6DE4-4272-A8F4-680755864CA6}" type="presOf" srcId="{6BFACD96-76EE-4330-979E-AC08731571E2}" destId="{D8B2A5B0-324E-49DB-A24E-A9327DD43BAB}" srcOrd="0" destOrd="0" presId="urn:microsoft.com/office/officeart/2005/8/layout/radial5"/>
    <dgm:cxn modelId="{201C5166-5906-4A1C-85D0-A23A3456FFC7}" srcId="{748AB872-3A40-4537-A5CD-0993C7E73A5C}" destId="{1967C395-D766-41E5-84BD-1AB7A1234A4B}" srcOrd="4" destOrd="0" parTransId="{0EB17DB4-5FEC-4547-934C-3BF08A7128D8}" sibTransId="{F862F8C9-3B8F-4755-B929-53467C8A00A7}"/>
    <dgm:cxn modelId="{F427F7EE-9F9B-4A25-86F3-F4FA5BAC8911}" srcId="{748AB872-3A40-4537-A5CD-0993C7E73A5C}" destId="{2D6AB63E-075F-4F4C-873A-299A4679A292}" srcOrd="5" destOrd="0" parTransId="{09B3FED0-7FF0-49FA-8169-D3AF14BCD814}" sibTransId="{4AA72726-65D9-44C6-B515-79100C95441B}"/>
    <dgm:cxn modelId="{5F4DC14C-B185-4282-A4D3-CADA88B14D98}" type="presOf" srcId="{2D6AB63E-075F-4F4C-873A-299A4679A292}" destId="{C51706D3-161D-4343-BBD6-D2F0A0133E3F}" srcOrd="0" destOrd="0" presId="urn:microsoft.com/office/officeart/2005/8/layout/radial5"/>
    <dgm:cxn modelId="{B420C5D6-42A8-44B2-B18D-20EF852888FD}" type="presOf" srcId="{748AB872-3A40-4537-A5CD-0993C7E73A5C}" destId="{A6F1BD55-C1BF-4552-8501-CFFF8FDB53D2}" srcOrd="0" destOrd="0" presId="urn:microsoft.com/office/officeart/2005/8/layout/radial5"/>
    <dgm:cxn modelId="{2F459316-E987-4642-8955-218287CB5159}" type="presOf" srcId="{0EB17DB4-5FEC-4547-934C-3BF08A7128D8}" destId="{B19559FC-780B-4FBA-A74E-F193EFB26AA8}" srcOrd="0" destOrd="0" presId="urn:microsoft.com/office/officeart/2005/8/layout/radial5"/>
    <dgm:cxn modelId="{BEAA8A0E-CF35-4F52-9ECF-E09EADDB71C6}" type="presOf" srcId="{8C3EE971-F3C3-4766-A7CC-8F46194B9DDF}" destId="{78E27A1A-CD21-4AA7-A8AF-BEF4E086EB9D}" srcOrd="0" destOrd="0" presId="urn:microsoft.com/office/officeart/2005/8/layout/radial5"/>
    <dgm:cxn modelId="{C4F4DFEF-EBED-4A9D-A42A-13B157C77A56}" type="presOf" srcId="{09B3FED0-7FF0-49FA-8169-D3AF14BCD814}" destId="{C9BC5E71-C60E-4387-988E-83DE1B620E56}" srcOrd="0" destOrd="0" presId="urn:microsoft.com/office/officeart/2005/8/layout/radial5"/>
    <dgm:cxn modelId="{10CED259-0C7D-4858-9C7B-760F2ADDFFBF}" type="presOf" srcId="{69522CAD-C0D2-4054-902E-BBEF06103C26}" destId="{0459D0C1-A712-4729-964A-9734C931861F}" srcOrd="0" destOrd="0" presId="urn:microsoft.com/office/officeart/2005/8/layout/radial5"/>
    <dgm:cxn modelId="{2A734321-B16C-4081-B658-0A20E75D2CD3}" type="presOf" srcId="{14A89B63-EE59-4948-A314-0D7F05264259}" destId="{D47FC656-1891-4FFE-BB6B-9993A3BEF031}" srcOrd="0" destOrd="0" presId="urn:microsoft.com/office/officeart/2005/8/layout/radial5"/>
    <dgm:cxn modelId="{8DB227DA-C848-44F4-ACBA-979AC54C49F2}" type="presOf" srcId="{CA63B54E-917D-4613-9075-F3A4341024AF}" destId="{AF7C503C-2B5C-47CC-B74E-98F0B4D66408}" srcOrd="1" destOrd="0" presId="urn:microsoft.com/office/officeart/2005/8/layout/radial5"/>
    <dgm:cxn modelId="{6B0F450F-10B4-4CA2-8691-6D7975488DC9}" srcId="{748AB872-3A40-4537-A5CD-0993C7E73A5C}" destId="{D41C2EC8-0822-40C1-9DE9-7FBC9289D2D8}" srcOrd="2" destOrd="0" parTransId="{CA63B54E-917D-4613-9075-F3A4341024AF}" sibTransId="{6252BDDC-5EA7-49F0-849F-80039D463AB3}"/>
    <dgm:cxn modelId="{94D30550-6182-4CB4-B82D-E38DEB33E45D}" type="presOf" srcId="{69522CAD-C0D2-4054-902E-BBEF06103C26}" destId="{7898A140-B34F-436D-B33E-70A6D96808AC}" srcOrd="1" destOrd="0" presId="urn:microsoft.com/office/officeart/2005/8/layout/radial5"/>
    <dgm:cxn modelId="{BBDE2BD2-02D9-4DB3-97BC-47429B64784F}" srcId="{9FB24B62-11FA-46A4-B380-C61E98B1347D}" destId="{748AB872-3A40-4537-A5CD-0993C7E73A5C}" srcOrd="0" destOrd="0" parTransId="{11DCD683-5459-4371-BA4B-4D8C5D394377}" sibTransId="{305CB643-F1F7-4A7E-97CA-00DB4E5296E1}"/>
    <dgm:cxn modelId="{9B32A26B-6F07-461A-B2DD-ADB56ECA754D}" type="presOf" srcId="{0EB17DB4-5FEC-4547-934C-3BF08A7128D8}" destId="{F16039D0-306B-4FD1-B204-09A55609CB75}" srcOrd="1" destOrd="0" presId="urn:microsoft.com/office/officeart/2005/8/layout/radial5"/>
    <dgm:cxn modelId="{FF33DE26-651B-487C-893B-6D04E1A30D3F}" srcId="{748AB872-3A40-4537-A5CD-0993C7E73A5C}" destId="{8C3EE971-F3C3-4766-A7CC-8F46194B9DDF}" srcOrd="3" destOrd="0" parTransId="{0B15D766-2A81-4BB5-90BC-E491ADCBE52C}" sibTransId="{F9082E6E-52C6-4B85-BCE4-9A8B244B7888}"/>
    <dgm:cxn modelId="{52AC8F77-8603-4C98-83B1-FF7CC44C707E}" type="presOf" srcId="{09B3FED0-7FF0-49FA-8169-D3AF14BCD814}" destId="{32EA823F-87CA-4070-A8E3-DBB483F1915B}" srcOrd="1" destOrd="0" presId="urn:microsoft.com/office/officeart/2005/8/layout/radial5"/>
    <dgm:cxn modelId="{1A89B972-D4DF-4334-94FE-FBD2A0C67E1D}" type="presOf" srcId="{5E8B2DE6-1F2E-40A1-967C-A6741382BD22}" destId="{07286F2F-FFB1-448D-A712-95C7FBF65F41}" srcOrd="1" destOrd="0" presId="urn:microsoft.com/office/officeart/2005/8/layout/radial5"/>
    <dgm:cxn modelId="{B3EF21C5-54CD-4053-B970-D8EC28385CDA}" type="presOf" srcId="{5E8B2DE6-1F2E-40A1-967C-A6741382BD22}" destId="{2FF41B60-047F-4CD8-B701-8FAB6641CC68}" srcOrd="0" destOrd="0" presId="urn:microsoft.com/office/officeart/2005/8/layout/radial5"/>
    <dgm:cxn modelId="{43DCA369-F9F9-45F5-994E-AD46B3F91270}" type="presParOf" srcId="{8F9DAC28-BD86-4164-8D24-C97D4F387D91}" destId="{A6F1BD55-C1BF-4552-8501-CFFF8FDB53D2}" srcOrd="0" destOrd="0" presId="urn:microsoft.com/office/officeart/2005/8/layout/radial5"/>
    <dgm:cxn modelId="{F914BE33-3B5C-4578-AF83-C79D7845B961}" type="presParOf" srcId="{8F9DAC28-BD86-4164-8D24-C97D4F387D91}" destId="{0459D0C1-A712-4729-964A-9734C931861F}" srcOrd="1" destOrd="0" presId="urn:microsoft.com/office/officeart/2005/8/layout/radial5"/>
    <dgm:cxn modelId="{4415864C-AE4D-4C64-A3FF-641B5FB3EF70}" type="presParOf" srcId="{0459D0C1-A712-4729-964A-9734C931861F}" destId="{7898A140-B34F-436D-B33E-70A6D96808AC}" srcOrd="0" destOrd="0" presId="urn:microsoft.com/office/officeart/2005/8/layout/radial5"/>
    <dgm:cxn modelId="{98887B50-83CC-4ECC-AE74-83197E1D01E6}" type="presParOf" srcId="{8F9DAC28-BD86-4164-8D24-C97D4F387D91}" destId="{D8B2A5B0-324E-49DB-A24E-A9327DD43BAB}" srcOrd="2" destOrd="0" presId="urn:microsoft.com/office/officeart/2005/8/layout/radial5"/>
    <dgm:cxn modelId="{3508ADA5-0782-4D50-B8AB-E0DBAE6CA5EA}" type="presParOf" srcId="{8F9DAC28-BD86-4164-8D24-C97D4F387D91}" destId="{2FF41B60-047F-4CD8-B701-8FAB6641CC68}" srcOrd="3" destOrd="0" presId="urn:microsoft.com/office/officeart/2005/8/layout/radial5"/>
    <dgm:cxn modelId="{C097F2D5-74F4-4AB2-9625-A3A3A5FCDB86}" type="presParOf" srcId="{2FF41B60-047F-4CD8-B701-8FAB6641CC68}" destId="{07286F2F-FFB1-448D-A712-95C7FBF65F41}" srcOrd="0" destOrd="0" presId="urn:microsoft.com/office/officeart/2005/8/layout/radial5"/>
    <dgm:cxn modelId="{7B698B0E-D967-4D0D-92CD-5A3741A66D5D}" type="presParOf" srcId="{8F9DAC28-BD86-4164-8D24-C97D4F387D91}" destId="{D47FC656-1891-4FFE-BB6B-9993A3BEF031}" srcOrd="4" destOrd="0" presId="urn:microsoft.com/office/officeart/2005/8/layout/radial5"/>
    <dgm:cxn modelId="{39FFD0CE-4991-4DAB-AD92-ABBC59A8E306}" type="presParOf" srcId="{8F9DAC28-BD86-4164-8D24-C97D4F387D91}" destId="{455EC2CF-823A-4DC7-B0C5-A7BBBA3EF94A}" srcOrd="5" destOrd="0" presId="urn:microsoft.com/office/officeart/2005/8/layout/radial5"/>
    <dgm:cxn modelId="{97C1F8C6-5C39-4E7D-B398-EF81445338F6}" type="presParOf" srcId="{455EC2CF-823A-4DC7-B0C5-A7BBBA3EF94A}" destId="{AF7C503C-2B5C-47CC-B74E-98F0B4D66408}" srcOrd="0" destOrd="0" presId="urn:microsoft.com/office/officeart/2005/8/layout/radial5"/>
    <dgm:cxn modelId="{22937574-C023-48FA-B4E4-6ADE43975453}" type="presParOf" srcId="{8F9DAC28-BD86-4164-8D24-C97D4F387D91}" destId="{804DC1AA-FE0F-4D80-AB82-FDC16540B4BE}" srcOrd="6" destOrd="0" presId="urn:microsoft.com/office/officeart/2005/8/layout/radial5"/>
    <dgm:cxn modelId="{BC132BD7-DC64-4478-8740-4C38745F1C40}" type="presParOf" srcId="{8F9DAC28-BD86-4164-8D24-C97D4F387D91}" destId="{4C363AEA-53EA-4FDF-BBE6-9B04BB8E91A5}" srcOrd="7" destOrd="0" presId="urn:microsoft.com/office/officeart/2005/8/layout/radial5"/>
    <dgm:cxn modelId="{1C5FAEC8-945B-45A6-BE52-0C2A2B16C4EB}" type="presParOf" srcId="{4C363AEA-53EA-4FDF-BBE6-9B04BB8E91A5}" destId="{5C34A687-7E52-49C3-8414-3509F6598508}" srcOrd="0" destOrd="0" presId="urn:microsoft.com/office/officeart/2005/8/layout/radial5"/>
    <dgm:cxn modelId="{7C29DBC1-BDC3-4EDD-9364-029C278CA4D0}" type="presParOf" srcId="{8F9DAC28-BD86-4164-8D24-C97D4F387D91}" destId="{78E27A1A-CD21-4AA7-A8AF-BEF4E086EB9D}" srcOrd="8" destOrd="0" presId="urn:microsoft.com/office/officeart/2005/8/layout/radial5"/>
    <dgm:cxn modelId="{23128DBD-ED09-4B51-B31E-CB2A2D088203}" type="presParOf" srcId="{8F9DAC28-BD86-4164-8D24-C97D4F387D91}" destId="{B19559FC-780B-4FBA-A74E-F193EFB26AA8}" srcOrd="9" destOrd="0" presId="urn:microsoft.com/office/officeart/2005/8/layout/radial5"/>
    <dgm:cxn modelId="{842C56FD-B487-4E91-809D-A13E91F2161E}" type="presParOf" srcId="{B19559FC-780B-4FBA-A74E-F193EFB26AA8}" destId="{F16039D0-306B-4FD1-B204-09A55609CB75}" srcOrd="0" destOrd="0" presId="urn:microsoft.com/office/officeart/2005/8/layout/radial5"/>
    <dgm:cxn modelId="{87E0314F-2096-4BC7-A71A-27974E71F441}" type="presParOf" srcId="{8F9DAC28-BD86-4164-8D24-C97D4F387D91}" destId="{C4F05C3C-19CB-45E7-A28F-ABC9E72D4438}" srcOrd="10" destOrd="0" presId="urn:microsoft.com/office/officeart/2005/8/layout/radial5"/>
    <dgm:cxn modelId="{88CAD72B-9C59-4B25-9B28-B99901D32055}" type="presParOf" srcId="{8F9DAC28-BD86-4164-8D24-C97D4F387D91}" destId="{C9BC5E71-C60E-4387-988E-83DE1B620E56}" srcOrd="11" destOrd="0" presId="urn:microsoft.com/office/officeart/2005/8/layout/radial5"/>
    <dgm:cxn modelId="{7CD87024-D718-48B2-9B22-8099552D5805}" type="presParOf" srcId="{C9BC5E71-C60E-4387-988E-83DE1B620E56}" destId="{32EA823F-87CA-4070-A8E3-DBB483F1915B}" srcOrd="0" destOrd="0" presId="urn:microsoft.com/office/officeart/2005/8/layout/radial5"/>
    <dgm:cxn modelId="{89FF48E2-1ED4-41EF-9FB5-15E14E285918}" type="presParOf" srcId="{8F9DAC28-BD86-4164-8D24-C97D4F387D91}" destId="{C51706D3-161D-4343-BBD6-D2F0A0133E3F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6F29BB-ECDC-4EE8-8FF9-9C04CE96CBEC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2063E2-2950-481F-A433-6773A64B4840}">
      <dgm:prSet phldrT="[Text]" custT="1"/>
      <dgm:spPr/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between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B543C4FF-6B9D-4930-9F7F-4CAF03048DB3}" type="parTrans" cxnId="{CC4FB2DC-F160-4311-82F6-7DAC708C8D58}">
      <dgm:prSet/>
      <dgm:spPr/>
      <dgm:t>
        <a:bodyPr/>
        <a:lstStyle/>
        <a:p>
          <a:endParaRPr lang="en-US"/>
        </a:p>
      </dgm:t>
    </dgm:pt>
    <dgm:pt modelId="{58238569-3BE9-417D-9563-B2029A223D09}" type="sibTrans" cxnId="{CC4FB2DC-F160-4311-82F6-7DAC708C8D58}">
      <dgm:prSet/>
      <dgm:spPr/>
      <dgm:t>
        <a:bodyPr/>
        <a:lstStyle/>
        <a:p>
          <a:endParaRPr lang="en-US"/>
        </a:p>
      </dgm:t>
    </dgm:pt>
    <dgm:pt modelId="{142E0512-72B4-4749-B4B2-DEA9A7B897C9}">
      <dgm:prSet phldrT="[Text]" custT="1"/>
      <dgm:spPr/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in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719B26E2-7EEA-44A2-8035-A70EEACFC464}" type="parTrans" cxnId="{B280020B-C140-4298-9C73-0D855CBE4C0E}">
      <dgm:prSet/>
      <dgm:spPr/>
      <dgm:t>
        <a:bodyPr/>
        <a:lstStyle/>
        <a:p>
          <a:endParaRPr lang="en-US"/>
        </a:p>
      </dgm:t>
    </dgm:pt>
    <dgm:pt modelId="{E6A544E8-51BF-40DC-9282-931A70A6AD6A}" type="sibTrans" cxnId="{B280020B-C140-4298-9C73-0D855CBE4C0E}">
      <dgm:prSet/>
      <dgm:spPr/>
      <dgm:t>
        <a:bodyPr/>
        <a:lstStyle/>
        <a:p>
          <a:endParaRPr lang="en-US"/>
        </a:p>
      </dgm:t>
    </dgm:pt>
    <dgm:pt modelId="{F4A509C1-5CC2-4D4F-BDBA-2D60F9AF6777}">
      <dgm:prSet phldrT="[Text]" custT="1"/>
      <dgm:spPr/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on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357B041D-59B5-4A56-995F-668C2331F91F}" type="parTrans" cxnId="{3111E981-8ACE-4BD9-BEAB-EDC23C507E31}">
      <dgm:prSet/>
      <dgm:spPr/>
      <dgm:t>
        <a:bodyPr/>
        <a:lstStyle/>
        <a:p>
          <a:endParaRPr lang="en-US"/>
        </a:p>
      </dgm:t>
    </dgm:pt>
    <dgm:pt modelId="{B584217B-71E9-4B58-B07C-BBFF03D3E73D}" type="sibTrans" cxnId="{3111E981-8ACE-4BD9-BEAB-EDC23C507E31}">
      <dgm:prSet/>
      <dgm:spPr/>
      <dgm:t>
        <a:bodyPr/>
        <a:lstStyle/>
        <a:p>
          <a:endParaRPr lang="en-US"/>
        </a:p>
      </dgm:t>
    </dgm:pt>
    <dgm:pt modelId="{7E85E73A-3481-4F79-979A-E83FB326BD42}">
      <dgm:prSet phldrT="[Text]" custT="1"/>
      <dgm:spPr/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behind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D950D268-7C17-401E-9859-529C93153808}" type="parTrans" cxnId="{6B981592-EAD6-4E25-9599-AAF6D0F66EC7}">
      <dgm:prSet/>
      <dgm:spPr/>
      <dgm:t>
        <a:bodyPr/>
        <a:lstStyle/>
        <a:p>
          <a:endParaRPr lang="en-US"/>
        </a:p>
      </dgm:t>
    </dgm:pt>
    <dgm:pt modelId="{37FB4F19-51DB-46E1-8A56-F6BE85B285AA}" type="sibTrans" cxnId="{6B981592-EAD6-4E25-9599-AAF6D0F66EC7}">
      <dgm:prSet/>
      <dgm:spPr/>
      <dgm:t>
        <a:bodyPr/>
        <a:lstStyle/>
        <a:p>
          <a:endParaRPr lang="en-US"/>
        </a:p>
      </dgm:t>
    </dgm:pt>
    <dgm:pt modelId="{889CCC95-2213-47D1-B002-5167A8D6C9DA}">
      <dgm:prSet/>
      <dgm:spPr/>
      <dgm:t>
        <a:bodyPr/>
        <a:lstStyle/>
        <a:p>
          <a:endParaRPr lang="en-US"/>
        </a:p>
      </dgm:t>
    </dgm:pt>
    <dgm:pt modelId="{1994ED3F-F429-41A0-86CC-9C28B5E4E569}" type="parTrans" cxnId="{DD003F14-1BF1-4F9C-A65C-3644D6CEB7A3}">
      <dgm:prSet/>
      <dgm:spPr/>
      <dgm:t>
        <a:bodyPr/>
        <a:lstStyle/>
        <a:p>
          <a:endParaRPr lang="en-US"/>
        </a:p>
      </dgm:t>
    </dgm:pt>
    <dgm:pt modelId="{DE76D983-F6A3-49C9-8D90-C4A5A3924B6B}" type="sibTrans" cxnId="{DD003F14-1BF1-4F9C-A65C-3644D6CEB7A3}">
      <dgm:prSet/>
      <dgm:spPr/>
      <dgm:t>
        <a:bodyPr/>
        <a:lstStyle/>
        <a:p>
          <a:endParaRPr lang="en-US"/>
        </a:p>
      </dgm:t>
    </dgm:pt>
    <dgm:pt modelId="{0327BD5A-BB5B-43F8-96B2-0919058F75BE}">
      <dgm:prSet/>
      <dgm:spPr/>
      <dgm:t>
        <a:bodyPr/>
        <a:lstStyle/>
        <a:p>
          <a:endParaRPr lang="en-US"/>
        </a:p>
      </dgm:t>
    </dgm:pt>
    <dgm:pt modelId="{837A334F-2706-4B13-94D7-D519EB36DB7C}" type="parTrans" cxnId="{277A918C-981C-430A-8FFF-CEC5A4AE33DB}">
      <dgm:prSet/>
      <dgm:spPr/>
      <dgm:t>
        <a:bodyPr/>
        <a:lstStyle/>
        <a:p>
          <a:endParaRPr lang="en-US"/>
        </a:p>
      </dgm:t>
    </dgm:pt>
    <dgm:pt modelId="{9A0A3FC8-C664-4D21-ACC5-86D1BED01A12}" type="sibTrans" cxnId="{277A918C-981C-430A-8FFF-CEC5A4AE33DB}">
      <dgm:prSet/>
      <dgm:spPr/>
      <dgm:t>
        <a:bodyPr/>
        <a:lstStyle/>
        <a:p>
          <a:endParaRPr lang="en-US"/>
        </a:p>
      </dgm:t>
    </dgm:pt>
    <dgm:pt modelId="{63A8C604-8140-4567-9ED3-9E751343896A}" type="pres">
      <dgm:prSet presAssocID="{1F6F29BB-ECDC-4EE8-8FF9-9C04CE96CBEC}" presName="Name0" presStyleCnt="0">
        <dgm:presLayoutVars>
          <dgm:dir/>
          <dgm:resizeHandles val="exact"/>
        </dgm:presLayoutVars>
      </dgm:prSet>
      <dgm:spPr/>
    </dgm:pt>
    <dgm:pt modelId="{29489DDA-16EB-4F55-8945-34A11E4C29B2}" type="pres">
      <dgm:prSet presAssocID="{A22063E2-2950-481F-A433-6773A64B4840}" presName="compNode" presStyleCnt="0"/>
      <dgm:spPr/>
    </dgm:pt>
    <dgm:pt modelId="{1E80B5BF-AEAE-4CCB-B8F6-6AE5DA590CF9}" type="pres">
      <dgm:prSet presAssocID="{A22063E2-2950-481F-A433-6773A64B4840}" presName="pictRect" presStyleLbl="nod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6465272-FAFD-4063-AE2C-5BDE83182CBE}" type="pres">
      <dgm:prSet presAssocID="{A22063E2-2950-481F-A433-6773A64B4840}" presName="textRect" presStyleLbl="revTx" presStyleIdx="0" presStyleCnt="6">
        <dgm:presLayoutVars>
          <dgm:bulletEnabled val="1"/>
        </dgm:presLayoutVars>
      </dgm:prSet>
      <dgm:spPr/>
    </dgm:pt>
    <dgm:pt modelId="{DE959942-BD4E-4B0C-8454-F8A8086283E6}" type="pres">
      <dgm:prSet presAssocID="{58238569-3BE9-417D-9563-B2029A223D09}" presName="sibTrans" presStyleLbl="sibTrans2D1" presStyleIdx="0" presStyleCnt="0"/>
      <dgm:spPr/>
    </dgm:pt>
    <dgm:pt modelId="{D7FCB1EA-E645-4D39-81CA-FA34C6E51505}" type="pres">
      <dgm:prSet presAssocID="{142E0512-72B4-4749-B4B2-DEA9A7B897C9}" presName="compNode" presStyleCnt="0"/>
      <dgm:spPr/>
    </dgm:pt>
    <dgm:pt modelId="{BE6854D5-B471-4E08-BD16-4E54E462A36A}" type="pres">
      <dgm:prSet presAssocID="{142E0512-72B4-4749-B4B2-DEA9A7B897C9}" presName="pictRect" presStyleLbl="node1" presStyleIdx="1" presStyleCnt="6"/>
      <dgm:spPr>
        <a:solidFill>
          <a:schemeClr val="bg1"/>
        </a:solidFill>
      </dgm:spPr>
    </dgm:pt>
    <dgm:pt modelId="{F1E4AA8B-ED5F-4838-9891-0591C54C72AA}" type="pres">
      <dgm:prSet presAssocID="{142E0512-72B4-4749-B4B2-DEA9A7B897C9}" presName="textRec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FDD84A-CAEC-4C53-B62C-22E68475B272}" type="pres">
      <dgm:prSet presAssocID="{E6A544E8-51BF-40DC-9282-931A70A6AD6A}" presName="sibTrans" presStyleLbl="sibTrans2D1" presStyleIdx="0" presStyleCnt="0"/>
      <dgm:spPr/>
    </dgm:pt>
    <dgm:pt modelId="{A925612E-A64D-4D26-B5FE-FAB0B28E1637}" type="pres">
      <dgm:prSet presAssocID="{F4A509C1-5CC2-4D4F-BDBA-2D60F9AF6777}" presName="compNode" presStyleCnt="0"/>
      <dgm:spPr/>
    </dgm:pt>
    <dgm:pt modelId="{16B65826-EF60-48B7-B2BD-C78E69B5FCE3}" type="pres">
      <dgm:prSet presAssocID="{F4A509C1-5CC2-4D4F-BDBA-2D60F9AF6777}" presName="pictRect" presStyleLbl="node1" presStyleIdx="2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AF2E753-825B-4F71-9E2D-934D2E4F2C06}" type="pres">
      <dgm:prSet presAssocID="{F4A509C1-5CC2-4D4F-BDBA-2D60F9AF6777}" presName="textRect" presStyleLbl="revTx" presStyleIdx="2" presStyleCnt="6" custLinFactNeighborX="7346">
        <dgm:presLayoutVars>
          <dgm:bulletEnabled val="1"/>
        </dgm:presLayoutVars>
      </dgm:prSet>
      <dgm:spPr/>
    </dgm:pt>
    <dgm:pt modelId="{6E444402-BDB5-4D70-8A2E-EDE59D1F0CDE}" type="pres">
      <dgm:prSet presAssocID="{B584217B-71E9-4B58-B07C-BBFF03D3E73D}" presName="sibTrans" presStyleLbl="sibTrans2D1" presStyleIdx="0" presStyleCnt="0"/>
      <dgm:spPr/>
    </dgm:pt>
    <dgm:pt modelId="{0DC26AC4-BCFC-4314-BD81-1E64723C89C2}" type="pres">
      <dgm:prSet presAssocID="{7E85E73A-3481-4F79-979A-E83FB326BD42}" presName="compNode" presStyleCnt="0"/>
      <dgm:spPr/>
    </dgm:pt>
    <dgm:pt modelId="{47273152-5220-4818-9027-2C0A89E331FD}" type="pres">
      <dgm:prSet presAssocID="{7E85E73A-3481-4F79-979A-E83FB326BD42}" presName="pictRect" presStyleLbl="node1" presStyleIdx="3" presStyleCnt="6" custLinFactNeighborY="-966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F6B576D-FBE9-4834-93E8-38C36182D98D}" type="pres">
      <dgm:prSet presAssocID="{7E85E73A-3481-4F79-979A-E83FB326BD42}" presName="textRect" presStyleLbl="revTx" presStyleIdx="3" presStyleCnt="6" custLinFactNeighborY="89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877222-239E-4685-B1E6-B4F656348099}" type="pres">
      <dgm:prSet presAssocID="{37FB4F19-51DB-46E1-8A56-F6BE85B285AA}" presName="sibTrans" presStyleLbl="sibTrans2D1" presStyleIdx="0" presStyleCnt="0"/>
      <dgm:spPr/>
    </dgm:pt>
    <dgm:pt modelId="{0E76D4D3-6367-4C77-8A4C-FC9B1A96A627}" type="pres">
      <dgm:prSet presAssocID="{0327BD5A-BB5B-43F8-96B2-0919058F75BE}" presName="compNode" presStyleCnt="0"/>
      <dgm:spPr/>
    </dgm:pt>
    <dgm:pt modelId="{C6D54E5F-7B0F-44CC-AE32-B97E1DAE0D3A}" type="pres">
      <dgm:prSet presAssocID="{0327BD5A-BB5B-43F8-96B2-0919058F75BE}" presName="pictRect" presStyleLbl="node1" presStyleIdx="4" presStyleCnt="6" custScaleX="106718" custScaleY="84733" custLinFactNeighborX="-8577" custLinFactNeighborY="-14471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9538B4A-E048-489B-879E-5B7E19BF4B6B}" type="pres">
      <dgm:prSet presAssocID="{0327BD5A-BB5B-43F8-96B2-0919058F75BE}" presName="textRect" presStyleLbl="revTx" presStyleIdx="4" presStyleCnt="6">
        <dgm:presLayoutVars>
          <dgm:bulletEnabled val="1"/>
        </dgm:presLayoutVars>
      </dgm:prSet>
      <dgm:spPr/>
    </dgm:pt>
    <dgm:pt modelId="{06AE2336-7729-49DF-A9B7-C5D1AB6D857B}" type="pres">
      <dgm:prSet presAssocID="{9A0A3FC8-C664-4D21-ACC5-86D1BED01A12}" presName="sibTrans" presStyleLbl="sibTrans2D1" presStyleIdx="0" presStyleCnt="0"/>
      <dgm:spPr/>
    </dgm:pt>
    <dgm:pt modelId="{E2FCCDA2-1F39-4083-B4C6-0CB0FC0233F6}" type="pres">
      <dgm:prSet presAssocID="{889CCC95-2213-47D1-B002-5167A8D6C9DA}" presName="compNode" presStyleCnt="0"/>
      <dgm:spPr/>
    </dgm:pt>
    <dgm:pt modelId="{2950176A-86F9-4119-A935-E8C9CC9AA685}" type="pres">
      <dgm:prSet presAssocID="{889CCC95-2213-47D1-B002-5167A8D6C9DA}" presName="pictRect" presStyleLbl="node1" presStyleIdx="5" presStyleCnt="6" custScaleX="77668" custScaleY="92464" custLinFactNeighborY="-2116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9FB89B9-44DE-4D00-86BA-AEAA0ACDBF07}" type="pres">
      <dgm:prSet presAssocID="{889CCC95-2213-47D1-B002-5167A8D6C9DA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B91A091C-B96D-419C-80BD-ABCAAAD93493}" type="presOf" srcId="{F4A509C1-5CC2-4D4F-BDBA-2D60F9AF6777}" destId="{1AF2E753-825B-4F71-9E2D-934D2E4F2C06}" srcOrd="0" destOrd="0" presId="urn:microsoft.com/office/officeart/2005/8/layout/pList1"/>
    <dgm:cxn modelId="{09ACD2EB-6CFD-4A67-88CD-4152574FF14C}" type="presOf" srcId="{A22063E2-2950-481F-A433-6773A64B4840}" destId="{26465272-FAFD-4063-AE2C-5BDE83182CBE}" srcOrd="0" destOrd="0" presId="urn:microsoft.com/office/officeart/2005/8/layout/pList1"/>
    <dgm:cxn modelId="{9D975501-5F94-4AE1-B0D5-8C800BC8B97B}" type="presOf" srcId="{37FB4F19-51DB-46E1-8A56-F6BE85B285AA}" destId="{EB877222-239E-4685-B1E6-B4F656348099}" srcOrd="0" destOrd="0" presId="urn:microsoft.com/office/officeart/2005/8/layout/pList1"/>
    <dgm:cxn modelId="{B280020B-C140-4298-9C73-0D855CBE4C0E}" srcId="{1F6F29BB-ECDC-4EE8-8FF9-9C04CE96CBEC}" destId="{142E0512-72B4-4749-B4B2-DEA9A7B897C9}" srcOrd="1" destOrd="0" parTransId="{719B26E2-7EEA-44A2-8035-A70EEACFC464}" sibTransId="{E6A544E8-51BF-40DC-9282-931A70A6AD6A}"/>
    <dgm:cxn modelId="{D40B4C6E-2B53-4834-A317-174C9D4504F8}" type="presOf" srcId="{E6A544E8-51BF-40DC-9282-931A70A6AD6A}" destId="{A9FDD84A-CAEC-4C53-B62C-22E68475B272}" srcOrd="0" destOrd="0" presId="urn:microsoft.com/office/officeart/2005/8/layout/pList1"/>
    <dgm:cxn modelId="{C368E4B0-4FA4-4C7C-A5FA-7C63A9A821A5}" type="presOf" srcId="{B584217B-71E9-4B58-B07C-BBFF03D3E73D}" destId="{6E444402-BDB5-4D70-8A2E-EDE59D1F0CDE}" srcOrd="0" destOrd="0" presId="urn:microsoft.com/office/officeart/2005/8/layout/pList1"/>
    <dgm:cxn modelId="{18F67A6D-4697-49DF-B7D7-B24F7A7593CE}" type="presOf" srcId="{889CCC95-2213-47D1-B002-5167A8D6C9DA}" destId="{39FB89B9-44DE-4D00-86BA-AEAA0ACDBF07}" srcOrd="0" destOrd="0" presId="urn:microsoft.com/office/officeart/2005/8/layout/pList1"/>
    <dgm:cxn modelId="{6B981592-EAD6-4E25-9599-AAF6D0F66EC7}" srcId="{1F6F29BB-ECDC-4EE8-8FF9-9C04CE96CBEC}" destId="{7E85E73A-3481-4F79-979A-E83FB326BD42}" srcOrd="3" destOrd="0" parTransId="{D950D268-7C17-401E-9859-529C93153808}" sibTransId="{37FB4F19-51DB-46E1-8A56-F6BE85B285AA}"/>
    <dgm:cxn modelId="{E41B5155-9D80-4DCB-8241-4D95BE3F2D5B}" type="presOf" srcId="{142E0512-72B4-4749-B4B2-DEA9A7B897C9}" destId="{F1E4AA8B-ED5F-4838-9891-0591C54C72AA}" srcOrd="0" destOrd="0" presId="urn:microsoft.com/office/officeart/2005/8/layout/pList1"/>
    <dgm:cxn modelId="{876330DD-4D81-4163-90EA-611DCC91374E}" type="presOf" srcId="{1F6F29BB-ECDC-4EE8-8FF9-9C04CE96CBEC}" destId="{63A8C604-8140-4567-9ED3-9E751343896A}" srcOrd="0" destOrd="0" presId="urn:microsoft.com/office/officeart/2005/8/layout/pList1"/>
    <dgm:cxn modelId="{3111E981-8ACE-4BD9-BEAB-EDC23C507E31}" srcId="{1F6F29BB-ECDC-4EE8-8FF9-9C04CE96CBEC}" destId="{F4A509C1-5CC2-4D4F-BDBA-2D60F9AF6777}" srcOrd="2" destOrd="0" parTransId="{357B041D-59B5-4A56-995F-668C2331F91F}" sibTransId="{B584217B-71E9-4B58-B07C-BBFF03D3E73D}"/>
    <dgm:cxn modelId="{4176C9CC-4670-4CC9-B904-CAFA661594B2}" type="presOf" srcId="{7E85E73A-3481-4F79-979A-E83FB326BD42}" destId="{0F6B576D-FBE9-4834-93E8-38C36182D98D}" srcOrd="0" destOrd="0" presId="urn:microsoft.com/office/officeart/2005/8/layout/pList1"/>
    <dgm:cxn modelId="{512AD1E2-89E8-4512-A5C9-32131E2F1200}" type="presOf" srcId="{0327BD5A-BB5B-43F8-96B2-0919058F75BE}" destId="{B9538B4A-E048-489B-879E-5B7E19BF4B6B}" srcOrd="0" destOrd="0" presId="urn:microsoft.com/office/officeart/2005/8/layout/pList1"/>
    <dgm:cxn modelId="{B88D4BDC-E48A-4618-BE7C-1526BA446D10}" type="presOf" srcId="{9A0A3FC8-C664-4D21-ACC5-86D1BED01A12}" destId="{06AE2336-7729-49DF-A9B7-C5D1AB6D857B}" srcOrd="0" destOrd="0" presId="urn:microsoft.com/office/officeart/2005/8/layout/pList1"/>
    <dgm:cxn modelId="{277A918C-981C-430A-8FFF-CEC5A4AE33DB}" srcId="{1F6F29BB-ECDC-4EE8-8FF9-9C04CE96CBEC}" destId="{0327BD5A-BB5B-43F8-96B2-0919058F75BE}" srcOrd="4" destOrd="0" parTransId="{837A334F-2706-4B13-94D7-D519EB36DB7C}" sibTransId="{9A0A3FC8-C664-4D21-ACC5-86D1BED01A12}"/>
    <dgm:cxn modelId="{CC4FB2DC-F160-4311-82F6-7DAC708C8D58}" srcId="{1F6F29BB-ECDC-4EE8-8FF9-9C04CE96CBEC}" destId="{A22063E2-2950-481F-A433-6773A64B4840}" srcOrd="0" destOrd="0" parTransId="{B543C4FF-6B9D-4930-9F7F-4CAF03048DB3}" sibTransId="{58238569-3BE9-417D-9563-B2029A223D09}"/>
    <dgm:cxn modelId="{1D4B0F01-CF3E-4C83-BB85-B6A09166DAD7}" type="presOf" srcId="{58238569-3BE9-417D-9563-B2029A223D09}" destId="{DE959942-BD4E-4B0C-8454-F8A8086283E6}" srcOrd="0" destOrd="0" presId="urn:microsoft.com/office/officeart/2005/8/layout/pList1"/>
    <dgm:cxn modelId="{DD003F14-1BF1-4F9C-A65C-3644D6CEB7A3}" srcId="{1F6F29BB-ECDC-4EE8-8FF9-9C04CE96CBEC}" destId="{889CCC95-2213-47D1-B002-5167A8D6C9DA}" srcOrd="5" destOrd="0" parTransId="{1994ED3F-F429-41A0-86CC-9C28B5E4E569}" sibTransId="{DE76D983-F6A3-49C9-8D90-C4A5A3924B6B}"/>
    <dgm:cxn modelId="{371E127D-176E-4747-880D-9B858C94A382}" type="presParOf" srcId="{63A8C604-8140-4567-9ED3-9E751343896A}" destId="{29489DDA-16EB-4F55-8945-34A11E4C29B2}" srcOrd="0" destOrd="0" presId="urn:microsoft.com/office/officeart/2005/8/layout/pList1"/>
    <dgm:cxn modelId="{64AB7A85-0BB8-4DE3-9B43-88667383B6C3}" type="presParOf" srcId="{29489DDA-16EB-4F55-8945-34A11E4C29B2}" destId="{1E80B5BF-AEAE-4CCB-B8F6-6AE5DA590CF9}" srcOrd="0" destOrd="0" presId="urn:microsoft.com/office/officeart/2005/8/layout/pList1"/>
    <dgm:cxn modelId="{4110892A-14F1-4749-8363-088D36D6940B}" type="presParOf" srcId="{29489DDA-16EB-4F55-8945-34A11E4C29B2}" destId="{26465272-FAFD-4063-AE2C-5BDE83182CBE}" srcOrd="1" destOrd="0" presId="urn:microsoft.com/office/officeart/2005/8/layout/pList1"/>
    <dgm:cxn modelId="{43CB9516-D7DB-4707-8E98-E6C62C6306D8}" type="presParOf" srcId="{63A8C604-8140-4567-9ED3-9E751343896A}" destId="{DE959942-BD4E-4B0C-8454-F8A8086283E6}" srcOrd="1" destOrd="0" presId="urn:microsoft.com/office/officeart/2005/8/layout/pList1"/>
    <dgm:cxn modelId="{B9F5F082-08EA-4850-A051-0BE122A2B0D6}" type="presParOf" srcId="{63A8C604-8140-4567-9ED3-9E751343896A}" destId="{D7FCB1EA-E645-4D39-81CA-FA34C6E51505}" srcOrd="2" destOrd="0" presId="urn:microsoft.com/office/officeart/2005/8/layout/pList1"/>
    <dgm:cxn modelId="{3E2CA061-8B21-4364-986C-59801331921C}" type="presParOf" srcId="{D7FCB1EA-E645-4D39-81CA-FA34C6E51505}" destId="{BE6854D5-B471-4E08-BD16-4E54E462A36A}" srcOrd="0" destOrd="0" presId="urn:microsoft.com/office/officeart/2005/8/layout/pList1"/>
    <dgm:cxn modelId="{43FD9D5B-41CD-4D49-AE14-2427517ACF4F}" type="presParOf" srcId="{D7FCB1EA-E645-4D39-81CA-FA34C6E51505}" destId="{F1E4AA8B-ED5F-4838-9891-0591C54C72AA}" srcOrd="1" destOrd="0" presId="urn:microsoft.com/office/officeart/2005/8/layout/pList1"/>
    <dgm:cxn modelId="{A03E6BC5-A10D-484B-8F19-5E4AA7B86890}" type="presParOf" srcId="{63A8C604-8140-4567-9ED3-9E751343896A}" destId="{A9FDD84A-CAEC-4C53-B62C-22E68475B272}" srcOrd="3" destOrd="0" presId="urn:microsoft.com/office/officeart/2005/8/layout/pList1"/>
    <dgm:cxn modelId="{83DE2613-4744-4C1E-8155-CC6823387410}" type="presParOf" srcId="{63A8C604-8140-4567-9ED3-9E751343896A}" destId="{A925612E-A64D-4D26-B5FE-FAB0B28E1637}" srcOrd="4" destOrd="0" presId="urn:microsoft.com/office/officeart/2005/8/layout/pList1"/>
    <dgm:cxn modelId="{CA7548C0-6D53-4676-A2FF-5BBA5457408A}" type="presParOf" srcId="{A925612E-A64D-4D26-B5FE-FAB0B28E1637}" destId="{16B65826-EF60-48B7-B2BD-C78E69B5FCE3}" srcOrd="0" destOrd="0" presId="urn:microsoft.com/office/officeart/2005/8/layout/pList1"/>
    <dgm:cxn modelId="{E536CA3C-0976-47E8-A6A9-9F11937C0F08}" type="presParOf" srcId="{A925612E-A64D-4D26-B5FE-FAB0B28E1637}" destId="{1AF2E753-825B-4F71-9E2D-934D2E4F2C06}" srcOrd="1" destOrd="0" presId="urn:microsoft.com/office/officeart/2005/8/layout/pList1"/>
    <dgm:cxn modelId="{193AFF85-F24F-412A-ABA0-51E7B6D9A505}" type="presParOf" srcId="{63A8C604-8140-4567-9ED3-9E751343896A}" destId="{6E444402-BDB5-4D70-8A2E-EDE59D1F0CDE}" srcOrd="5" destOrd="0" presId="urn:microsoft.com/office/officeart/2005/8/layout/pList1"/>
    <dgm:cxn modelId="{E6A75AE0-4F63-429E-AE2C-8B01616ABD30}" type="presParOf" srcId="{63A8C604-8140-4567-9ED3-9E751343896A}" destId="{0DC26AC4-BCFC-4314-BD81-1E64723C89C2}" srcOrd="6" destOrd="0" presId="urn:microsoft.com/office/officeart/2005/8/layout/pList1"/>
    <dgm:cxn modelId="{67CCEC53-0879-4616-9655-EA289683E1BA}" type="presParOf" srcId="{0DC26AC4-BCFC-4314-BD81-1E64723C89C2}" destId="{47273152-5220-4818-9027-2C0A89E331FD}" srcOrd="0" destOrd="0" presId="urn:microsoft.com/office/officeart/2005/8/layout/pList1"/>
    <dgm:cxn modelId="{E86E6B34-E639-44B5-8072-8B53CA4642FA}" type="presParOf" srcId="{0DC26AC4-BCFC-4314-BD81-1E64723C89C2}" destId="{0F6B576D-FBE9-4834-93E8-38C36182D98D}" srcOrd="1" destOrd="0" presId="urn:microsoft.com/office/officeart/2005/8/layout/pList1"/>
    <dgm:cxn modelId="{9063162D-A3FD-4F86-88D4-95352D85DEA1}" type="presParOf" srcId="{63A8C604-8140-4567-9ED3-9E751343896A}" destId="{EB877222-239E-4685-B1E6-B4F656348099}" srcOrd="7" destOrd="0" presId="urn:microsoft.com/office/officeart/2005/8/layout/pList1"/>
    <dgm:cxn modelId="{D63AC7D3-1A3C-4BCE-B0CC-CD9B9C745D3F}" type="presParOf" srcId="{63A8C604-8140-4567-9ED3-9E751343896A}" destId="{0E76D4D3-6367-4C77-8A4C-FC9B1A96A627}" srcOrd="8" destOrd="0" presId="urn:microsoft.com/office/officeart/2005/8/layout/pList1"/>
    <dgm:cxn modelId="{AB2587F2-C36B-48A1-B879-7DB0ECF5A123}" type="presParOf" srcId="{0E76D4D3-6367-4C77-8A4C-FC9B1A96A627}" destId="{C6D54E5F-7B0F-44CC-AE32-B97E1DAE0D3A}" srcOrd="0" destOrd="0" presId="urn:microsoft.com/office/officeart/2005/8/layout/pList1"/>
    <dgm:cxn modelId="{91D13EB7-0E4D-4660-B930-4DBA5165B229}" type="presParOf" srcId="{0E76D4D3-6367-4C77-8A4C-FC9B1A96A627}" destId="{B9538B4A-E048-489B-879E-5B7E19BF4B6B}" srcOrd="1" destOrd="0" presId="urn:microsoft.com/office/officeart/2005/8/layout/pList1"/>
    <dgm:cxn modelId="{4DA80C24-CEEB-4053-9957-54C817B88F29}" type="presParOf" srcId="{63A8C604-8140-4567-9ED3-9E751343896A}" destId="{06AE2336-7729-49DF-A9B7-C5D1AB6D857B}" srcOrd="9" destOrd="0" presId="urn:microsoft.com/office/officeart/2005/8/layout/pList1"/>
    <dgm:cxn modelId="{C85D1EA5-DC90-46D1-A4D8-0C587696E08C}" type="presParOf" srcId="{63A8C604-8140-4567-9ED3-9E751343896A}" destId="{E2FCCDA2-1F39-4083-B4C6-0CB0FC0233F6}" srcOrd="10" destOrd="0" presId="urn:microsoft.com/office/officeart/2005/8/layout/pList1"/>
    <dgm:cxn modelId="{CA15901C-4E3E-4234-929A-F298CCB84362}" type="presParOf" srcId="{E2FCCDA2-1F39-4083-B4C6-0CB0FC0233F6}" destId="{2950176A-86F9-4119-A935-E8C9CC9AA685}" srcOrd="0" destOrd="0" presId="urn:microsoft.com/office/officeart/2005/8/layout/pList1"/>
    <dgm:cxn modelId="{4C66D37A-C637-4D09-B5B5-38C6C985722C}" type="presParOf" srcId="{E2FCCDA2-1F39-4083-B4C6-0CB0FC0233F6}" destId="{39FB89B9-44DE-4D00-86BA-AEAA0ACDBF07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1BD55-C1BF-4552-8501-CFFF8FDB53D2}">
      <dsp:nvSpPr>
        <dsp:cNvPr id="0" name=""/>
        <dsp:cNvSpPr/>
      </dsp:nvSpPr>
      <dsp:spPr>
        <a:xfrm>
          <a:off x="3644056" y="2386756"/>
          <a:ext cx="1703486" cy="170348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preposition</a:t>
          </a:r>
          <a:endParaRPr lang="en-US" sz="1900" kern="1200" dirty="0"/>
        </a:p>
      </dsp:txBody>
      <dsp:txXfrm>
        <a:off x="3893526" y="2636226"/>
        <a:ext cx="1204546" cy="1204546"/>
      </dsp:txXfrm>
    </dsp:sp>
    <dsp:sp modelId="{0459D0C1-A712-4729-964A-9734C931861F}">
      <dsp:nvSpPr>
        <dsp:cNvPr id="0" name=""/>
        <dsp:cNvSpPr/>
      </dsp:nvSpPr>
      <dsp:spPr>
        <a:xfrm rot="16200000">
          <a:off x="4315456" y="1767101"/>
          <a:ext cx="360686" cy="5791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369559" y="1937041"/>
        <a:ext cx="252480" cy="347511"/>
      </dsp:txXfrm>
    </dsp:sp>
    <dsp:sp modelId="{D8B2A5B0-324E-49DB-A24E-A9327DD43BAB}">
      <dsp:nvSpPr>
        <dsp:cNvPr id="0" name=""/>
        <dsp:cNvSpPr/>
      </dsp:nvSpPr>
      <dsp:spPr>
        <a:xfrm>
          <a:off x="3644056" y="2728"/>
          <a:ext cx="1703486" cy="170348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Times New Roman" pitchFamily="18" charset="0"/>
              <a:cs typeface="Times New Roman" pitchFamily="18" charset="0"/>
            </a:rPr>
            <a:t>in</a:t>
          </a:r>
          <a:endParaRPr lang="en-US" sz="4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93526" y="252198"/>
        <a:ext cx="1204546" cy="1204546"/>
      </dsp:txXfrm>
    </dsp:sp>
    <dsp:sp modelId="{2FF41B60-047F-4CD8-B701-8FAB6641CC68}">
      <dsp:nvSpPr>
        <dsp:cNvPr id="0" name=""/>
        <dsp:cNvSpPr/>
      </dsp:nvSpPr>
      <dsp:spPr>
        <a:xfrm rot="19800000">
          <a:off x="5338930" y="2358004"/>
          <a:ext cx="360686" cy="5791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346178" y="2500893"/>
        <a:ext cx="252480" cy="347511"/>
      </dsp:txXfrm>
    </dsp:sp>
    <dsp:sp modelId="{D47FC656-1891-4FFE-BB6B-9993A3BEF031}">
      <dsp:nvSpPr>
        <dsp:cNvPr id="0" name=""/>
        <dsp:cNvSpPr/>
      </dsp:nvSpPr>
      <dsp:spPr>
        <a:xfrm>
          <a:off x="5708685" y="1194742"/>
          <a:ext cx="1703486" cy="1703486"/>
        </a:xfrm>
        <a:prstGeom prst="ellipse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on</a:t>
          </a:r>
          <a:endParaRPr lang="en-US" sz="4800" kern="1200" dirty="0"/>
        </a:p>
      </dsp:txBody>
      <dsp:txXfrm>
        <a:off x="5958155" y="1444212"/>
        <a:ext cx="1204546" cy="1204546"/>
      </dsp:txXfrm>
    </dsp:sp>
    <dsp:sp modelId="{455EC2CF-823A-4DC7-B0C5-A7BBBA3EF94A}">
      <dsp:nvSpPr>
        <dsp:cNvPr id="0" name=""/>
        <dsp:cNvSpPr/>
      </dsp:nvSpPr>
      <dsp:spPr>
        <a:xfrm rot="1800000">
          <a:off x="5338930" y="3539810"/>
          <a:ext cx="360686" cy="5791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346178" y="3628596"/>
        <a:ext cx="252480" cy="347511"/>
      </dsp:txXfrm>
    </dsp:sp>
    <dsp:sp modelId="{804DC1AA-FE0F-4D80-AB82-FDC16540B4BE}">
      <dsp:nvSpPr>
        <dsp:cNvPr id="0" name=""/>
        <dsp:cNvSpPr/>
      </dsp:nvSpPr>
      <dsp:spPr>
        <a:xfrm>
          <a:off x="5708685" y="3578770"/>
          <a:ext cx="1703486" cy="1703486"/>
        </a:xfrm>
        <a:prstGeom prst="ellipse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under</a:t>
          </a:r>
          <a:endParaRPr lang="en-US" sz="3200" kern="1200" dirty="0"/>
        </a:p>
      </dsp:txBody>
      <dsp:txXfrm>
        <a:off x="5958155" y="3828240"/>
        <a:ext cx="1204546" cy="1204546"/>
      </dsp:txXfrm>
    </dsp:sp>
    <dsp:sp modelId="{4C363AEA-53EA-4FDF-BBE6-9B04BB8E91A5}">
      <dsp:nvSpPr>
        <dsp:cNvPr id="0" name=""/>
        <dsp:cNvSpPr/>
      </dsp:nvSpPr>
      <dsp:spPr>
        <a:xfrm rot="5400000">
          <a:off x="4315456" y="4130712"/>
          <a:ext cx="360686" cy="5791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369559" y="4192446"/>
        <a:ext cx="252480" cy="347511"/>
      </dsp:txXfrm>
    </dsp:sp>
    <dsp:sp modelId="{78E27A1A-CD21-4AA7-A8AF-BEF4E086EB9D}">
      <dsp:nvSpPr>
        <dsp:cNvPr id="0" name=""/>
        <dsp:cNvSpPr/>
      </dsp:nvSpPr>
      <dsp:spPr>
        <a:xfrm>
          <a:off x="3644056" y="4770784"/>
          <a:ext cx="1703486" cy="1703486"/>
        </a:xfrm>
        <a:prstGeom prst="ellipse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 front of</a:t>
          </a:r>
          <a:endParaRPr lang="en-US" sz="2800" kern="1200" dirty="0"/>
        </a:p>
      </dsp:txBody>
      <dsp:txXfrm>
        <a:off x="3893526" y="5020254"/>
        <a:ext cx="1204546" cy="1204546"/>
      </dsp:txXfrm>
    </dsp:sp>
    <dsp:sp modelId="{B19559FC-780B-4FBA-A74E-F193EFB26AA8}">
      <dsp:nvSpPr>
        <dsp:cNvPr id="0" name=""/>
        <dsp:cNvSpPr/>
      </dsp:nvSpPr>
      <dsp:spPr>
        <a:xfrm rot="9000000">
          <a:off x="3291982" y="3539810"/>
          <a:ext cx="360686" cy="5791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392940" y="3628596"/>
        <a:ext cx="252480" cy="347511"/>
      </dsp:txXfrm>
    </dsp:sp>
    <dsp:sp modelId="{C4F05C3C-19CB-45E7-A28F-ABC9E72D4438}">
      <dsp:nvSpPr>
        <dsp:cNvPr id="0" name=""/>
        <dsp:cNvSpPr/>
      </dsp:nvSpPr>
      <dsp:spPr>
        <a:xfrm>
          <a:off x="1579428" y="3578770"/>
          <a:ext cx="1703486" cy="1703486"/>
        </a:xfrm>
        <a:prstGeom prst="ellipse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between</a:t>
          </a:r>
          <a:endParaRPr lang="en-US" sz="2000" kern="1200" dirty="0"/>
        </a:p>
      </dsp:txBody>
      <dsp:txXfrm>
        <a:off x="1828898" y="3828240"/>
        <a:ext cx="1204546" cy="1204546"/>
      </dsp:txXfrm>
    </dsp:sp>
    <dsp:sp modelId="{C9BC5E71-C60E-4387-988E-83DE1B620E56}">
      <dsp:nvSpPr>
        <dsp:cNvPr id="0" name=""/>
        <dsp:cNvSpPr/>
      </dsp:nvSpPr>
      <dsp:spPr>
        <a:xfrm rot="12600000">
          <a:off x="3291982" y="2358004"/>
          <a:ext cx="360686" cy="5791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392940" y="2500893"/>
        <a:ext cx="252480" cy="347511"/>
      </dsp:txXfrm>
    </dsp:sp>
    <dsp:sp modelId="{C51706D3-161D-4343-BBD6-D2F0A0133E3F}">
      <dsp:nvSpPr>
        <dsp:cNvPr id="0" name=""/>
        <dsp:cNvSpPr/>
      </dsp:nvSpPr>
      <dsp:spPr>
        <a:xfrm>
          <a:off x="1579428" y="1194742"/>
          <a:ext cx="1703486" cy="1703486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behind</a:t>
          </a:r>
          <a:endParaRPr lang="en-US" sz="1900" kern="1200" dirty="0"/>
        </a:p>
      </dsp:txBody>
      <dsp:txXfrm>
        <a:off x="1828898" y="1444212"/>
        <a:ext cx="1204546" cy="12045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0B5BF-AEAE-4CCB-B8F6-6AE5DA590CF9}">
      <dsp:nvSpPr>
        <dsp:cNvPr id="0" name=""/>
        <dsp:cNvSpPr/>
      </dsp:nvSpPr>
      <dsp:spPr>
        <a:xfrm>
          <a:off x="549910" y="329"/>
          <a:ext cx="2299432" cy="1584309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465272-FAFD-4063-AE2C-5BDE83182CBE}">
      <dsp:nvSpPr>
        <dsp:cNvPr id="0" name=""/>
        <dsp:cNvSpPr/>
      </dsp:nvSpPr>
      <dsp:spPr>
        <a:xfrm>
          <a:off x="549910" y="1584638"/>
          <a:ext cx="2299432" cy="853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between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9910" y="1584638"/>
        <a:ext cx="2299432" cy="853089"/>
      </dsp:txXfrm>
    </dsp:sp>
    <dsp:sp modelId="{BE6854D5-B471-4E08-BD16-4E54E462A36A}">
      <dsp:nvSpPr>
        <dsp:cNvPr id="0" name=""/>
        <dsp:cNvSpPr/>
      </dsp:nvSpPr>
      <dsp:spPr>
        <a:xfrm>
          <a:off x="3079383" y="329"/>
          <a:ext cx="2299432" cy="1584309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4AA8B-ED5F-4838-9891-0591C54C72AA}">
      <dsp:nvSpPr>
        <dsp:cNvPr id="0" name=""/>
        <dsp:cNvSpPr/>
      </dsp:nvSpPr>
      <dsp:spPr>
        <a:xfrm>
          <a:off x="3079383" y="1584638"/>
          <a:ext cx="2299432" cy="853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in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79383" y="1584638"/>
        <a:ext cx="2299432" cy="853089"/>
      </dsp:txXfrm>
    </dsp:sp>
    <dsp:sp modelId="{16B65826-EF60-48B7-B2BD-C78E69B5FCE3}">
      <dsp:nvSpPr>
        <dsp:cNvPr id="0" name=""/>
        <dsp:cNvSpPr/>
      </dsp:nvSpPr>
      <dsp:spPr>
        <a:xfrm>
          <a:off x="5608856" y="329"/>
          <a:ext cx="2299432" cy="1584309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F2E753-825B-4F71-9E2D-934D2E4F2C06}">
      <dsp:nvSpPr>
        <dsp:cNvPr id="0" name=""/>
        <dsp:cNvSpPr/>
      </dsp:nvSpPr>
      <dsp:spPr>
        <a:xfrm>
          <a:off x="5777772" y="1584638"/>
          <a:ext cx="2299432" cy="853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on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77772" y="1584638"/>
        <a:ext cx="2299432" cy="853089"/>
      </dsp:txXfrm>
    </dsp:sp>
    <dsp:sp modelId="{47273152-5220-4818-9027-2C0A89E331FD}">
      <dsp:nvSpPr>
        <dsp:cNvPr id="0" name=""/>
        <dsp:cNvSpPr/>
      </dsp:nvSpPr>
      <dsp:spPr>
        <a:xfrm>
          <a:off x="472672" y="2514595"/>
          <a:ext cx="2299432" cy="1584309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6B576D-FBE9-4834-93E8-38C36182D98D}">
      <dsp:nvSpPr>
        <dsp:cNvPr id="0" name=""/>
        <dsp:cNvSpPr/>
      </dsp:nvSpPr>
      <dsp:spPr>
        <a:xfrm>
          <a:off x="472672" y="4252310"/>
          <a:ext cx="2299432" cy="853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behind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2672" y="4252310"/>
        <a:ext cx="2299432" cy="853089"/>
      </dsp:txXfrm>
    </dsp:sp>
    <dsp:sp modelId="{C6D54E5F-7B0F-44CC-AE32-B97E1DAE0D3A}">
      <dsp:nvSpPr>
        <dsp:cNvPr id="0" name=""/>
        <dsp:cNvSpPr/>
      </dsp:nvSpPr>
      <dsp:spPr>
        <a:xfrm>
          <a:off x="2804923" y="2498875"/>
          <a:ext cx="2453908" cy="1342432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538B4A-E048-489B-879E-5B7E19BF4B6B}">
      <dsp:nvSpPr>
        <dsp:cNvPr id="0" name=""/>
        <dsp:cNvSpPr/>
      </dsp:nvSpPr>
      <dsp:spPr>
        <a:xfrm>
          <a:off x="3079383" y="4191511"/>
          <a:ext cx="2299432" cy="853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/>
        </a:p>
      </dsp:txBody>
      <dsp:txXfrm>
        <a:off x="3079383" y="4191511"/>
        <a:ext cx="2299432" cy="853089"/>
      </dsp:txXfrm>
    </dsp:sp>
    <dsp:sp modelId="{2950176A-86F9-4119-A935-E8C9CC9AA685}">
      <dsp:nvSpPr>
        <dsp:cNvPr id="0" name=""/>
        <dsp:cNvSpPr/>
      </dsp:nvSpPr>
      <dsp:spPr>
        <a:xfrm>
          <a:off x="5942849" y="2362200"/>
          <a:ext cx="1785923" cy="1464915"/>
        </a:xfrm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FB89B9-44DE-4D00-86BA-AEAA0ACDBF07}">
      <dsp:nvSpPr>
        <dsp:cNvPr id="0" name=""/>
        <dsp:cNvSpPr/>
      </dsp:nvSpPr>
      <dsp:spPr>
        <a:xfrm>
          <a:off x="5686094" y="4222132"/>
          <a:ext cx="2299432" cy="853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/>
        </a:p>
      </dsp:txBody>
      <dsp:txXfrm>
        <a:off x="5686094" y="4222132"/>
        <a:ext cx="2299432" cy="853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6F3BB-F91F-46EC-B7A1-F0DD4FA08AA6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2EF35-CDC7-4599-A0F0-A45A8A3A0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9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Page no 58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2EF35-CDC7-4599-A0F0-A45A8A3A03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13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99DF-54B3-4BF0-BC2A-417D4B3BBF1A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B13F-D666-45FA-B465-2C54E87B4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9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99DF-54B3-4BF0-BC2A-417D4B3BBF1A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B13F-D666-45FA-B465-2C54E87B4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90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99DF-54B3-4BF0-BC2A-417D4B3BBF1A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B13F-D666-45FA-B465-2C54E87B4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3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99DF-54B3-4BF0-BC2A-417D4B3BBF1A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B13F-D666-45FA-B465-2C54E87B4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93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99DF-54B3-4BF0-BC2A-417D4B3BBF1A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B13F-D666-45FA-B465-2C54E87B4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26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99DF-54B3-4BF0-BC2A-417D4B3BBF1A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B13F-D666-45FA-B465-2C54E87B4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76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99DF-54B3-4BF0-BC2A-417D4B3BBF1A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B13F-D666-45FA-B465-2C54E87B4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28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99DF-54B3-4BF0-BC2A-417D4B3BBF1A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B13F-D666-45FA-B465-2C54E87B4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17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99DF-54B3-4BF0-BC2A-417D4B3BBF1A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B13F-D666-45FA-B465-2C54E87B4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26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99DF-54B3-4BF0-BC2A-417D4B3BBF1A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B13F-D666-45FA-B465-2C54E87B4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78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99DF-54B3-4BF0-BC2A-417D4B3BBF1A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B13F-D666-45FA-B465-2C54E87B4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76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A99DF-54B3-4BF0-BC2A-417D4B3BBF1A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2B13F-D666-45FA-B465-2C54E87B4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2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40" y="603105"/>
            <a:ext cx="7535719" cy="56517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0215390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971800" y="1746504"/>
            <a:ext cx="3200400" cy="2901696"/>
            <a:chOff x="2438400" y="1517904"/>
            <a:chExt cx="3935896" cy="412089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9304" y="1517904"/>
              <a:ext cx="2994992" cy="137769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729417"/>
              <a:ext cx="3909383" cy="3909383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1828800" y="533400"/>
            <a:ext cx="541020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do you see in the picture?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24000" y="5181600"/>
            <a:ext cx="61722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cs typeface="NikoshBAN" pitchFamily="2" charset="0"/>
              </a:rPr>
              <a:t>The ant is …… </a:t>
            </a:r>
            <a:r>
              <a:rPr lang="en-US" sz="3600" dirty="0" smtClean="0">
                <a:cs typeface="NikoshBAN" pitchFamily="2" charset="0"/>
              </a:rPr>
              <a:t> the </a:t>
            </a:r>
            <a:r>
              <a:rPr lang="en-US" sz="3600" dirty="0" smtClean="0">
                <a:cs typeface="NikoshBAN" pitchFamily="2" charset="0"/>
              </a:rPr>
              <a:t>igloo.</a:t>
            </a:r>
            <a:endParaRPr lang="en-US" sz="3600" dirty="0">
              <a:cs typeface="NikoshBAN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267200" y="5181600"/>
            <a:ext cx="762000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tx1"/>
                </a:solidFill>
                <a:cs typeface="NikoshBAN" pitchFamily="2" charset="0"/>
              </a:rPr>
              <a:t>on</a:t>
            </a:r>
            <a:endParaRPr lang="en-US" sz="3600" dirty="0">
              <a:solidFill>
                <a:schemeClr val="tx1"/>
              </a:solidFill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007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561499" y="1229764"/>
            <a:ext cx="3716202" cy="3276600"/>
            <a:chOff x="2561499" y="1229764"/>
            <a:chExt cx="3716202" cy="32766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86786">
              <a:off x="3890932" y="3048311"/>
              <a:ext cx="1743134" cy="98051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59" t="6630" r="5386"/>
            <a:stretch/>
          </p:blipFill>
          <p:spPr>
            <a:xfrm>
              <a:off x="2561499" y="1229764"/>
              <a:ext cx="3716202" cy="3276600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1676400" y="329625"/>
            <a:ext cx="548640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do you see in the picture?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1066800" y="5410200"/>
            <a:ext cx="69342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girl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is ……..…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tree.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3962400" y="5410200"/>
            <a:ext cx="1600200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behind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112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86000" y="1752600"/>
            <a:ext cx="4998027" cy="2497198"/>
            <a:chOff x="2286000" y="1752600"/>
            <a:chExt cx="4998027" cy="249719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2247425"/>
              <a:ext cx="2628900" cy="174307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1" t="3107" r="5984" b="7134"/>
            <a:stretch/>
          </p:blipFill>
          <p:spPr>
            <a:xfrm>
              <a:off x="3374535" y="1752600"/>
              <a:ext cx="3909492" cy="2497198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1828800" y="533400"/>
            <a:ext cx="548640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do you see in the picture?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90600" y="4953000"/>
            <a:ext cx="71628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cs typeface="NikoshBAN" pitchFamily="2" charset="0"/>
              </a:rPr>
              <a:t>The </a:t>
            </a:r>
            <a:r>
              <a:rPr lang="en-US" sz="3600" dirty="0" smtClean="0">
                <a:cs typeface="NikoshBAN" pitchFamily="2" charset="0"/>
              </a:rPr>
              <a:t>elephant is  </a:t>
            </a:r>
            <a:r>
              <a:rPr lang="en-US" sz="3600" dirty="0" smtClean="0">
                <a:cs typeface="NikoshBAN" pitchFamily="2" charset="0"/>
              </a:rPr>
              <a:t>…..…….. </a:t>
            </a:r>
            <a:r>
              <a:rPr lang="en-US" sz="3600" dirty="0" smtClean="0">
                <a:cs typeface="NikoshBAN" pitchFamily="2" charset="0"/>
              </a:rPr>
              <a:t>  the </a:t>
            </a:r>
            <a:r>
              <a:rPr lang="en-US" sz="3600" dirty="0" smtClean="0">
                <a:cs typeface="NikoshBAN" pitchFamily="2" charset="0"/>
              </a:rPr>
              <a:t>quilt.</a:t>
            </a:r>
            <a:endParaRPr lang="en-US" sz="3600" dirty="0">
              <a:cs typeface="NikoshBAN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308764" y="4953000"/>
            <a:ext cx="1558636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tx1"/>
                </a:solidFill>
                <a:cs typeface="NikoshBAN" pitchFamily="2" charset="0"/>
              </a:rPr>
              <a:t>under</a:t>
            </a:r>
            <a:endParaRPr lang="en-US" sz="3600" dirty="0">
              <a:solidFill>
                <a:schemeClr val="tx1"/>
              </a:solidFill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751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86067716"/>
              </p:ext>
            </p:extLst>
          </p:nvPr>
        </p:nvGraphicFramePr>
        <p:xfrm>
          <a:off x="76200" y="152400"/>
          <a:ext cx="89916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289560"/>
            <a:ext cx="2766712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Let’s see a chart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559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609600" y="1981200"/>
            <a:ext cx="2209800" cy="1371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between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3352800" y="1981200"/>
            <a:ext cx="2209800" cy="1371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in</a:t>
            </a:r>
            <a:endParaRPr lang="en-US" sz="4400" dirty="0"/>
          </a:p>
        </p:txBody>
      </p:sp>
      <p:sp>
        <p:nvSpPr>
          <p:cNvPr id="11" name="Oval 10"/>
          <p:cNvSpPr/>
          <p:nvPr/>
        </p:nvSpPr>
        <p:spPr>
          <a:xfrm>
            <a:off x="6248400" y="2015836"/>
            <a:ext cx="2209800" cy="1371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on</a:t>
            </a:r>
            <a:endParaRPr lang="en-US" sz="4000" dirty="0"/>
          </a:p>
        </p:txBody>
      </p:sp>
      <p:sp>
        <p:nvSpPr>
          <p:cNvPr id="12" name="Oval 11"/>
          <p:cNvSpPr/>
          <p:nvPr/>
        </p:nvSpPr>
        <p:spPr>
          <a:xfrm>
            <a:off x="609600" y="4343400"/>
            <a:ext cx="2209800" cy="1371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behind</a:t>
            </a:r>
            <a:endParaRPr lang="en-US" sz="3600" dirty="0"/>
          </a:p>
        </p:txBody>
      </p:sp>
      <p:sp>
        <p:nvSpPr>
          <p:cNvPr id="13" name="Oval 12"/>
          <p:cNvSpPr/>
          <p:nvPr/>
        </p:nvSpPr>
        <p:spPr>
          <a:xfrm>
            <a:off x="3505200" y="4343400"/>
            <a:ext cx="2209800" cy="1371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under</a:t>
            </a:r>
            <a:endParaRPr lang="en-US" sz="3600" dirty="0"/>
          </a:p>
        </p:txBody>
      </p:sp>
      <p:sp>
        <p:nvSpPr>
          <p:cNvPr id="16" name="Oval 15"/>
          <p:cNvSpPr/>
          <p:nvPr/>
        </p:nvSpPr>
        <p:spPr>
          <a:xfrm>
            <a:off x="6324600" y="4343400"/>
            <a:ext cx="2209800" cy="1371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 front of</a:t>
            </a:r>
            <a:endParaRPr lang="en-US" sz="2400" dirty="0"/>
          </a:p>
        </p:txBody>
      </p:sp>
      <p:sp>
        <p:nvSpPr>
          <p:cNvPr id="17" name="TextBox 1"/>
          <p:cNvSpPr txBox="1"/>
          <p:nvPr/>
        </p:nvSpPr>
        <p:spPr>
          <a:xfrm>
            <a:off x="1589581" y="762000"/>
            <a:ext cx="596483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cs typeface="NikoshBAN" pitchFamily="2" charset="0"/>
              </a:rPr>
              <a:t>Everybody look, listen and say after me.</a:t>
            </a:r>
            <a:endParaRPr lang="en-US" sz="2800" dirty="0"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642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81000"/>
            <a:ext cx="65532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Open your book at page 58.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43000" y="1600200"/>
            <a:ext cx="7120907" cy="4724400"/>
            <a:chOff x="1143000" y="1600200"/>
            <a:chExt cx="7120907" cy="47244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1600200"/>
              <a:ext cx="3545487" cy="47244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1620982"/>
              <a:ext cx="3615707" cy="4703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6308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228600"/>
            <a:ext cx="6096000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cs typeface="Times New Roman" pitchFamily="18" charset="0"/>
              </a:rPr>
              <a:t>Write the complete sentences with 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 smtClean="0">
                <a:cs typeface="Times New Roman" pitchFamily="18" charset="0"/>
              </a:rPr>
              <a:t>(in, on, under, behind, in front of, between) </a:t>
            </a:r>
            <a:endParaRPr lang="en-US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9562844">
            <a:off x="138979" y="621341"/>
            <a:ext cx="2129365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/>
              <a:t>Group work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1690503" y="1482854"/>
            <a:ext cx="1038593" cy="955546"/>
            <a:chOff x="609600" y="1513983"/>
            <a:chExt cx="7620000" cy="352539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852" y="1513983"/>
              <a:ext cx="2831748" cy="339938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513983"/>
              <a:ext cx="2438400" cy="352539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6139" y="3213677"/>
              <a:ext cx="2461713" cy="1347788"/>
            </a:xfrm>
            <a:prstGeom prst="rect">
              <a:avLst/>
            </a:prstGeom>
          </p:spPr>
        </p:pic>
      </p:grpSp>
      <p:sp>
        <p:nvSpPr>
          <p:cNvPr id="8" name="Rounded Rectangle 7"/>
          <p:cNvSpPr/>
          <p:nvPr/>
        </p:nvSpPr>
        <p:spPr>
          <a:xfrm>
            <a:off x="5638800" y="1605704"/>
            <a:ext cx="1200149" cy="832696"/>
          </a:xfrm>
          <a:prstGeom prst="roundRect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293" y="3251132"/>
            <a:ext cx="1200149" cy="685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Rounded Rectangle 9"/>
          <p:cNvSpPr/>
          <p:nvPr/>
        </p:nvSpPr>
        <p:spPr>
          <a:xfrm>
            <a:off x="5638800" y="3007457"/>
            <a:ext cx="1174932" cy="929476"/>
          </a:xfrm>
          <a:prstGeom prst="roundRect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Rounded Rectangle 10"/>
          <p:cNvSpPr/>
          <p:nvPr/>
        </p:nvSpPr>
        <p:spPr>
          <a:xfrm>
            <a:off x="1575294" y="4953000"/>
            <a:ext cx="1200149" cy="958205"/>
          </a:xfrm>
          <a:prstGeom prst="roundRect">
            <a:avLst/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Rounded Rectangle 11"/>
          <p:cNvSpPr/>
          <p:nvPr/>
        </p:nvSpPr>
        <p:spPr>
          <a:xfrm>
            <a:off x="5684799" y="4953000"/>
            <a:ext cx="1174932" cy="914400"/>
          </a:xfrm>
          <a:prstGeom prst="roundRect">
            <a:avLst>
              <a:gd name="adj" fmla="val 27949"/>
            </a:avLst>
          </a:prstGeom>
          <a:blipFill rotWithShape="1">
            <a:blip r:embed="rId9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457200" y="2438400"/>
            <a:ext cx="3602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rat is …… the cats.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24384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bag is …… the door.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4114800"/>
            <a:ext cx="3831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fish is …… the net.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542" y="4097693"/>
            <a:ext cx="3831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girl is …… the tree.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7375" y="6019800"/>
            <a:ext cx="3831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ant is …… the igloo.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37364" y="6091535"/>
            <a:ext cx="4073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elephant is …… the quilt.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458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97475807"/>
              </p:ext>
            </p:extLst>
          </p:nvPr>
        </p:nvGraphicFramePr>
        <p:xfrm>
          <a:off x="304800" y="1447800"/>
          <a:ext cx="8458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00200"/>
            <a:ext cx="2133597" cy="12191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TextBox 8"/>
          <p:cNvSpPr txBox="1"/>
          <p:nvPr/>
        </p:nvSpPr>
        <p:spPr>
          <a:xfrm>
            <a:off x="3962400" y="583066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under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5791200"/>
            <a:ext cx="247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ront of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26"/>
          <p:cNvSpPr txBox="1"/>
          <p:nvPr/>
        </p:nvSpPr>
        <p:spPr>
          <a:xfrm>
            <a:off x="304800" y="757535"/>
            <a:ext cx="4724401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See the pictures and say where is it.</a:t>
            </a:r>
            <a:endParaRPr lang="en-US" sz="2400" dirty="0"/>
          </a:p>
        </p:txBody>
      </p:sp>
      <p:sp>
        <p:nvSpPr>
          <p:cNvPr id="12" name="TextBox 27"/>
          <p:cNvSpPr txBox="1"/>
          <p:nvPr/>
        </p:nvSpPr>
        <p:spPr>
          <a:xfrm>
            <a:off x="4495800" y="76200"/>
            <a:ext cx="22098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212121"/>
                </a:solidFill>
                <a:cs typeface="Arial" pitchFamily="34" charset="0"/>
              </a:rPr>
              <a:t>Evaluation </a:t>
            </a:r>
            <a:r>
              <a:rPr lang="en-US" sz="28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endParaRPr lang="en-US" sz="40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1981200" y="2895599"/>
            <a:ext cx="228600" cy="45720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4381500" y="2895599"/>
            <a:ext cx="228600" cy="45720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7143548" y="2819398"/>
            <a:ext cx="228600" cy="45720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1981200" y="5562600"/>
            <a:ext cx="228600" cy="45720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4440382" y="5410200"/>
            <a:ext cx="228600" cy="45720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7053494" y="5334000"/>
            <a:ext cx="228600" cy="45720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4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4" y="1084987"/>
            <a:ext cx="8394371" cy="468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94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895600" y="381000"/>
            <a:ext cx="319259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Introducing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2"/>
          <a:stretch/>
        </p:blipFill>
        <p:spPr>
          <a:xfrm>
            <a:off x="3657600" y="1878014"/>
            <a:ext cx="1295400" cy="3913186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533400" y="2716214"/>
            <a:ext cx="3886200" cy="267765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Najmi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Khatun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03 no.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Dewpura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GPS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Gomastapur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Chapainawabgonaj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258" y="1320868"/>
            <a:ext cx="1223242" cy="1852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2"/>
          <p:cNvSpPr txBox="1"/>
          <p:nvPr/>
        </p:nvSpPr>
        <p:spPr>
          <a:xfrm>
            <a:off x="5257800" y="3210316"/>
            <a:ext cx="3505200" cy="26776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Class : Three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Subject: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English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Lesson Unit: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Lesson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1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3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Lesson Title: Where is it?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Today’s Lesson: (B and C)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Total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40 minutes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651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8"/>
          <p:cNvSpPr txBox="1"/>
          <p:nvPr/>
        </p:nvSpPr>
        <p:spPr>
          <a:xfrm>
            <a:off x="3997475" y="1110494"/>
            <a:ext cx="3927325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Good morning, students.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9"/>
          <p:cNvSpPr txBox="1"/>
          <p:nvPr/>
        </p:nvSpPr>
        <p:spPr>
          <a:xfrm>
            <a:off x="4073674" y="2296180"/>
            <a:ext cx="3698726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Good morning, teacher.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871192" y="5611046"/>
            <a:ext cx="1015008" cy="4191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/>
          </a:p>
        </p:txBody>
      </p:sp>
      <p:sp>
        <p:nvSpPr>
          <p:cNvPr id="5" name="Right Arrow 4"/>
          <p:cNvSpPr/>
          <p:nvPr/>
        </p:nvSpPr>
        <p:spPr>
          <a:xfrm>
            <a:off x="2799536" y="2363722"/>
            <a:ext cx="1015008" cy="4191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/>
          </a:p>
        </p:txBody>
      </p:sp>
      <p:sp>
        <p:nvSpPr>
          <p:cNvPr id="6" name="TextBox 33"/>
          <p:cNvSpPr txBox="1"/>
          <p:nvPr/>
        </p:nvSpPr>
        <p:spPr>
          <a:xfrm>
            <a:off x="4038600" y="3378905"/>
            <a:ext cx="32004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How are you today?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35"/>
          <p:cNvSpPr txBox="1"/>
          <p:nvPr/>
        </p:nvSpPr>
        <p:spPr>
          <a:xfrm>
            <a:off x="3995258" y="4343400"/>
            <a:ext cx="2557942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Fine. and you?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822167" y="3492521"/>
            <a:ext cx="1015008" cy="4191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/>
          </a:p>
        </p:txBody>
      </p:sp>
      <p:sp>
        <p:nvSpPr>
          <p:cNvPr id="9" name="Right Arrow 8"/>
          <p:cNvSpPr/>
          <p:nvPr/>
        </p:nvSpPr>
        <p:spPr>
          <a:xfrm>
            <a:off x="2759822" y="4575841"/>
            <a:ext cx="1015008" cy="4191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/>
          </a:p>
        </p:txBody>
      </p:sp>
      <p:sp>
        <p:nvSpPr>
          <p:cNvPr id="10" name="TextBox 40"/>
          <p:cNvSpPr txBox="1"/>
          <p:nvPr/>
        </p:nvSpPr>
        <p:spPr>
          <a:xfrm>
            <a:off x="4114800" y="5489441"/>
            <a:ext cx="2557942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Fine, thank you.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742246" y="1214614"/>
            <a:ext cx="1015008" cy="4191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892433"/>
            <a:ext cx="748085" cy="10634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79" y="4312017"/>
            <a:ext cx="1066044" cy="8924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938" y="3108784"/>
            <a:ext cx="748085" cy="10634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089" y="2111573"/>
            <a:ext cx="1066044" cy="8924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048" y="5288865"/>
            <a:ext cx="748085" cy="106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86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28600"/>
            <a:ext cx="426720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  <a:r>
              <a:rPr lang="en-US" sz="3200" dirty="0" smtClean="0">
                <a:solidFill>
                  <a:srgbClr val="002060"/>
                </a:solidFill>
              </a:rPr>
              <a:t>:</a:t>
            </a:r>
            <a:endParaRPr lang="en-US" sz="3200" dirty="0" smtClean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610380"/>
            <a:ext cx="36576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Students will be able to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3671" y="2650629"/>
            <a:ext cx="7391400" cy="16927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Speaking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6.2.1 talk about people and objects.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Writing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    8.1.1- write sentences  from the textbook or model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77945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75" r="40600"/>
          <a:stretch/>
        </p:blipFill>
        <p:spPr bwMode="auto">
          <a:xfrm>
            <a:off x="5788325" y="1582761"/>
            <a:ext cx="2881823" cy="187390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11" b="55605"/>
          <a:stretch/>
        </p:blipFill>
        <p:spPr bwMode="auto">
          <a:xfrm>
            <a:off x="2893680" y="1582760"/>
            <a:ext cx="2680962" cy="187390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1" t="65338" b="5880"/>
          <a:stretch/>
        </p:blipFill>
        <p:spPr bwMode="auto">
          <a:xfrm>
            <a:off x="380946" y="3897984"/>
            <a:ext cx="2289560" cy="211274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97"/>
          <a:stretch/>
        </p:blipFill>
        <p:spPr bwMode="auto">
          <a:xfrm>
            <a:off x="381000" y="1582705"/>
            <a:ext cx="2277848" cy="18854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58" r="8895" b="41365"/>
          <a:stretch/>
        </p:blipFill>
        <p:spPr bwMode="auto">
          <a:xfrm>
            <a:off x="2893679" y="3886198"/>
            <a:ext cx="2680963" cy="213335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1" r="33441" b="6891"/>
          <a:stretch/>
        </p:blipFill>
        <p:spPr bwMode="auto">
          <a:xfrm>
            <a:off x="5788325" y="3897944"/>
            <a:ext cx="2881821" cy="212185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52600" y="381000"/>
            <a:ext cx="571500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do you see in the picture?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567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3497759"/>
            <a:ext cx="2921570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Where is it?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362200" y="1813918"/>
            <a:ext cx="4038602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/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Today's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lesson</a:t>
            </a:r>
          </a:p>
        </p:txBody>
      </p:sp>
    </p:spTree>
    <p:extLst>
      <p:ext uri="{BB962C8B-B14F-4D97-AF65-F5344CB8AC3E}">
        <p14:creationId xmlns:p14="http://schemas.microsoft.com/office/powerpoint/2010/main" val="3932744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81000"/>
            <a:ext cx="556260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cs typeface="NikoshBAN" pitchFamily="2" charset="0"/>
              </a:rPr>
              <a:t>What do you see in the picture?</a:t>
            </a:r>
            <a:endParaRPr lang="en-US" sz="3200" dirty="0"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5257800"/>
            <a:ext cx="74676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rat is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..…..........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cats.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33600" y="1590183"/>
            <a:ext cx="4953000" cy="2600817"/>
            <a:chOff x="609600" y="1513983"/>
            <a:chExt cx="7620000" cy="352539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852" y="1513983"/>
              <a:ext cx="2831748" cy="339938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513983"/>
              <a:ext cx="2438400" cy="352539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6139" y="3213677"/>
              <a:ext cx="2461713" cy="1347788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898036" y="5257800"/>
            <a:ext cx="1740764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between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022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892425" y="1319100"/>
            <a:ext cx="2898775" cy="3661610"/>
            <a:chOff x="2892425" y="1319100"/>
            <a:chExt cx="2898775" cy="366161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425" y="1319100"/>
              <a:ext cx="2898775" cy="366161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152" y="3685310"/>
              <a:ext cx="1295400" cy="1295400"/>
            </a:xfrm>
            <a:prstGeom prst="rect">
              <a:avLst/>
            </a:prstGeom>
          </p:spPr>
        </p:pic>
      </p:grpSp>
      <p:sp>
        <p:nvSpPr>
          <p:cNvPr id="4" name="TextBox 6"/>
          <p:cNvSpPr txBox="1"/>
          <p:nvPr/>
        </p:nvSpPr>
        <p:spPr>
          <a:xfrm>
            <a:off x="1676400" y="332510"/>
            <a:ext cx="533400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do you see in the picture?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62000" y="5638800"/>
            <a:ext cx="76200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bag is ………..…… the door.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3470565" y="5672646"/>
            <a:ext cx="2500745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tx1"/>
                </a:solidFill>
                <a:cs typeface="NikoshBAN" pitchFamily="2" charset="0"/>
              </a:rPr>
              <a:t>In front of </a:t>
            </a:r>
            <a:endParaRPr lang="en-US" sz="3600" dirty="0">
              <a:solidFill>
                <a:schemeClr val="tx1"/>
              </a:solidFill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442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00200"/>
            <a:ext cx="4800600" cy="2743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1524000" y="5029200"/>
            <a:ext cx="5867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cs typeface="NikoshBAN" pitchFamily="2" charset="0"/>
              </a:rPr>
              <a:t>The fish is …… the net.</a:t>
            </a:r>
            <a:endParaRPr lang="en-US" sz="3600" dirty="0"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22620" y="5043328"/>
            <a:ext cx="630380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tx1"/>
                </a:solidFill>
                <a:cs typeface="NikoshBAN" pitchFamily="2" charset="0"/>
              </a:rPr>
              <a:t>in</a:t>
            </a:r>
            <a:endParaRPr lang="en-US" sz="3600" dirty="0">
              <a:solidFill>
                <a:schemeClr val="tx1"/>
              </a:solidFill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381000"/>
            <a:ext cx="678180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do you see in the picture?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99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338</Words>
  <Application>Microsoft Office PowerPoint</Application>
  <PresentationFormat>On-screen Show (4:3)</PresentationFormat>
  <Paragraphs>78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23</cp:revision>
  <dcterms:created xsi:type="dcterms:W3CDTF">2020-04-02T00:04:04Z</dcterms:created>
  <dcterms:modified xsi:type="dcterms:W3CDTF">2020-04-02T03:01:45Z</dcterms:modified>
</cp:coreProperties>
</file>