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2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78" r:id="rId12"/>
    <p:sldId id="280" r:id="rId13"/>
    <p:sldId id="282" r:id="rId14"/>
    <p:sldId id="276" r:id="rId15"/>
    <p:sldId id="296" r:id="rId16"/>
    <p:sldId id="306" r:id="rId17"/>
    <p:sldId id="293" r:id="rId18"/>
    <p:sldId id="308" r:id="rId19"/>
    <p:sldId id="301" r:id="rId20"/>
    <p:sldId id="284" r:id="rId21"/>
    <p:sldId id="303" r:id="rId22"/>
    <p:sldId id="304" r:id="rId23"/>
    <p:sldId id="285" r:id="rId24"/>
    <p:sldId id="289" r:id="rId25"/>
    <p:sldId id="305" r:id="rId26"/>
    <p:sldId id="286" r:id="rId27"/>
    <p:sldId id="275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82C"/>
    <a:srgbClr val="FF0000"/>
    <a:srgbClr val="FF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44E9-72BA-4479-A2E1-F945159CFBD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4A9F-1E64-4B25-A321-4F9BE709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7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4EE22C-9087-41F5-A810-99B85114AC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2DA34-9F9C-48F1-A593-0361F83A5725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1158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BE895-5EC7-41CF-BA18-BA4F4B4D22D7}"/>
              </a:ext>
            </a:extLst>
          </p:cNvPr>
          <p:cNvSpPr txBox="1"/>
          <p:nvPr/>
        </p:nvSpPr>
        <p:spPr>
          <a:xfrm>
            <a:off x="599606" y="674557"/>
            <a:ext cx="10822899" cy="674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79866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1607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1434059" y="329784"/>
            <a:ext cx="4661941" cy="2979295"/>
          </a:xfrm>
          <a:prstGeom prst="wedgeEllipseCallout">
            <a:avLst>
              <a:gd name="adj1" fmla="val 120968"/>
              <a:gd name="adj2" fmla="val 10637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BC637-F974-403B-8D44-B2C2BF79FFE7}"/>
              </a:ext>
            </a:extLst>
          </p:cNvPr>
          <p:cNvSpPr txBox="1"/>
          <p:nvPr/>
        </p:nvSpPr>
        <p:spPr>
          <a:xfrm>
            <a:off x="679554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6EFE9-358C-4520-8A5A-A682BB60C192}"/>
              </a:ext>
            </a:extLst>
          </p:cNvPr>
          <p:cNvSpPr txBox="1"/>
          <p:nvPr/>
        </p:nvSpPr>
        <p:spPr>
          <a:xfrm>
            <a:off x="6663128" y="421223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E1A80-3D08-416D-ADA8-38271AF06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3" b="50880"/>
          <a:stretch/>
        </p:blipFill>
        <p:spPr>
          <a:xfrm>
            <a:off x="989350" y="257332"/>
            <a:ext cx="3455233" cy="3276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3A9FE-33E5-4541-8D2E-FEE464E80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48746" r="63658" b="-2285"/>
          <a:stretch/>
        </p:blipFill>
        <p:spPr>
          <a:xfrm>
            <a:off x="6849880" y="257332"/>
            <a:ext cx="3943662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2EB370-A9B2-4603-9681-915EA605C0B7}"/>
              </a:ext>
            </a:extLst>
          </p:cNvPr>
          <p:cNvSpPr txBox="1"/>
          <p:nvPr/>
        </p:nvSpPr>
        <p:spPr>
          <a:xfrm>
            <a:off x="2754977" y="0"/>
            <a:ext cx="6682045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করি।আমরা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7E0B31D-80E9-4FA0-9D17-E9F93DE3DF58}"/>
              </a:ext>
            </a:extLst>
          </p:cNvPr>
          <p:cNvSpPr/>
          <p:nvPr/>
        </p:nvSpPr>
        <p:spPr>
          <a:xfrm>
            <a:off x="3546105" y="3273837"/>
            <a:ext cx="1164216" cy="2011618"/>
          </a:xfrm>
          <a:prstGeom prst="triangle">
            <a:avLst>
              <a:gd name="adj" fmla="val 4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CD5BF-0AF9-4B25-B42C-752286091424}"/>
              </a:ext>
            </a:extLst>
          </p:cNvPr>
          <p:cNvSpPr/>
          <p:nvPr/>
        </p:nvSpPr>
        <p:spPr>
          <a:xfrm>
            <a:off x="6056160" y="3233370"/>
            <a:ext cx="693683" cy="2092551"/>
          </a:xfrm>
          <a:prstGeom prst="rect">
            <a:avLst/>
          </a:prstGeom>
          <a:solidFill>
            <a:srgbClr val="E4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887218-14EC-4499-AA9D-E64083036340}"/>
              </a:ext>
            </a:extLst>
          </p:cNvPr>
          <p:cNvSpPr/>
          <p:nvPr/>
        </p:nvSpPr>
        <p:spPr>
          <a:xfrm>
            <a:off x="7851381" y="3233370"/>
            <a:ext cx="1071720" cy="209255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1A908E-564D-4AF9-B7FB-7DF50DF83761}"/>
              </a:ext>
            </a:extLst>
          </p:cNvPr>
          <p:cNvSpPr txBox="1"/>
          <p:nvPr/>
        </p:nvSpPr>
        <p:spPr>
          <a:xfrm>
            <a:off x="555856" y="5932055"/>
            <a:ext cx="1108028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জানি,আয়তের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FE04C-4C44-4D2C-A5FE-FE36FA7A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41" y="138173"/>
            <a:ext cx="7558670" cy="55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F3F935-79E9-4832-90C3-303A1F6B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6" y="0"/>
            <a:ext cx="6867737" cy="32528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5A7DDB-5E28-4D3D-A602-1EBEF03909A3}"/>
              </a:ext>
            </a:extLst>
          </p:cNvPr>
          <p:cNvGrpSpPr/>
          <p:nvPr/>
        </p:nvGrpSpPr>
        <p:grpSpPr>
          <a:xfrm>
            <a:off x="0" y="3084226"/>
            <a:ext cx="12120575" cy="4395534"/>
            <a:chOff x="0" y="3084226"/>
            <a:chExt cx="12120575" cy="43955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E6E08E-189F-49B4-A1E5-440B0E3DD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84226"/>
              <a:ext cx="12120575" cy="43955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A885BC-2045-47F5-B6F4-271D1D154ECA}"/>
                </a:ext>
              </a:extLst>
            </p:cNvPr>
            <p:cNvSpPr txBox="1"/>
            <p:nvPr/>
          </p:nvSpPr>
          <p:spPr>
            <a:xfrm>
              <a:off x="5908613" y="5087121"/>
              <a:ext cx="58361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ক ,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খ ,</a:t>
              </a:r>
              <a:r>
                <a:rPr lang="as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, 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8D5FFF-655E-4D33-9E9B-7158AE1FE38E}"/>
              </a:ext>
            </a:extLst>
          </p:cNvPr>
          <p:cNvSpPr txBox="1"/>
          <p:nvPr/>
        </p:nvSpPr>
        <p:spPr>
          <a:xfrm>
            <a:off x="284813" y="4856813"/>
            <a:ext cx="11721572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ঘ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১। ৪টি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6E24A-97C4-4BFE-A4C7-E9F212448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40" y="138174"/>
            <a:ext cx="6894107" cy="3039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915D96-6AE8-4EFA-B184-294468CC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" y="3271204"/>
            <a:ext cx="12045114" cy="12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B212A2-7004-4FE9-AAB3-42E2AE51B2BD}"/>
              </a:ext>
            </a:extLst>
          </p:cNvPr>
          <p:cNvSpPr txBox="1"/>
          <p:nvPr/>
        </p:nvSpPr>
        <p:spPr>
          <a:xfrm>
            <a:off x="1963712" y="1006415"/>
            <a:ext cx="9413823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9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4854" y="-164891"/>
            <a:ext cx="5171606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BC2EC-0440-4677-8111-8008BFE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66439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     </a:t>
            </a:r>
          </a:p>
        </p:txBody>
      </p:sp>
    </p:spTree>
    <p:extLst>
      <p:ext uri="{BB962C8B-B14F-4D97-AF65-F5344CB8AC3E}">
        <p14:creationId xmlns:p14="http://schemas.microsoft.com/office/powerpoint/2010/main" val="41686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3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  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9F5025-C0EC-4AFD-868D-00237B45EBE4}"/>
              </a:ext>
            </a:extLst>
          </p:cNvPr>
          <p:cNvSpPr/>
          <p:nvPr/>
        </p:nvSpPr>
        <p:spPr>
          <a:xfrm>
            <a:off x="5396459" y="3620125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780901-76BB-498E-B20D-F4B519E8EE85}"/>
              </a:ext>
            </a:extLst>
          </p:cNvPr>
          <p:cNvSpPr/>
          <p:nvPr/>
        </p:nvSpPr>
        <p:spPr>
          <a:xfrm>
            <a:off x="5396459" y="3013023"/>
            <a:ext cx="899410" cy="2248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004748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1479029" y="3429000"/>
            <a:ext cx="9233941" cy="1708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১০2 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CEA12-07F4-4C4B-B946-7211B42CA94E}"/>
              </a:ext>
            </a:extLst>
          </p:cNvPr>
          <p:cNvSpPr/>
          <p:nvPr/>
        </p:nvSpPr>
        <p:spPr>
          <a:xfrm>
            <a:off x="542144" y="52464"/>
            <a:ext cx="10850380" cy="13041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289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15385F-11EE-4A65-AC6D-5D38610E006C}"/>
              </a:ext>
            </a:extLst>
          </p:cNvPr>
          <p:cNvSpPr/>
          <p:nvPr/>
        </p:nvSpPr>
        <p:spPr>
          <a:xfrm>
            <a:off x="1409700" y="2863122"/>
            <a:ext cx="10420350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১টি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টাপিজিয়ামের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953064" y="831954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2700104" y="164890"/>
            <a:ext cx="7822991" cy="1450299"/>
          </a:xfrm>
          <a:prstGeom prst="wave">
            <a:avLst>
              <a:gd name="adj1" fmla="val 12500"/>
              <a:gd name="adj2" fmla="val -19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0E7D-E602-482C-8E46-1CF74855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8" y="1844805"/>
            <a:ext cx="4587224" cy="45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8047" y="254833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73298-8F4C-42DD-8620-07C82244C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25793" r="40246" b="13442"/>
          <a:stretch/>
        </p:blipFill>
        <p:spPr>
          <a:xfrm>
            <a:off x="8744641" y="479686"/>
            <a:ext cx="2983044" cy="4167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শিরোনাম:জ্যামিতি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54335" y="5237017"/>
            <a:ext cx="6774870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পাঠ্যাংশ:সামান্তরিক,ট্রাপিজিয়াম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(১০2পৃষ্ঠা)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1CEA-F009-42D6-8C8F-C9A8D4E47ED9}"/>
              </a:ext>
            </a:extLst>
          </p:cNvPr>
          <p:cNvSpPr txBox="1"/>
          <p:nvPr/>
        </p:nvSpPr>
        <p:spPr>
          <a:xfrm>
            <a:off x="299803" y="3992153"/>
            <a:ext cx="11032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.১.১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২৯.৩.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পুস্তক,সামান্তরিক,ট্রাপিজিয়াম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1603948" y="827634"/>
            <a:ext cx="3638550" cy="2324100"/>
          </a:xfrm>
          <a:prstGeom prst="wedgeEllipseCallout">
            <a:avLst>
              <a:gd name="adj1" fmla="val -164692"/>
              <a:gd name="adj2" fmla="val 1181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8BB36-FC0C-428B-B024-AF8AF289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" y="1"/>
            <a:ext cx="12171912" cy="667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6279D-1AB5-442B-9EEE-075BB3E5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48746" r="63658" b="-2285"/>
          <a:stretch/>
        </p:blipFill>
        <p:spPr>
          <a:xfrm>
            <a:off x="388495" y="3192905"/>
            <a:ext cx="3943662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249989" y="689548"/>
            <a:ext cx="9095750" cy="3597639"/>
          </a:xfrm>
          <a:prstGeom prst="wedgeEllipseCallout">
            <a:avLst>
              <a:gd name="adj1" fmla="val 53126"/>
              <a:gd name="adj2" fmla="val 658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সামান্তরিক,ট্রাপিজিয়াম</a:t>
            </a:r>
            <a:endParaRPr lang="en-US" sz="7200" dirty="0">
              <a:ln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438</TotalTime>
  <Words>546</Words>
  <Application>Microsoft Office PowerPoint</Application>
  <PresentationFormat>Widescreen</PresentationFormat>
  <Paragraphs>72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2020-03-30T15:19:10Z</dcterms:created>
  <dcterms:modified xsi:type="dcterms:W3CDTF">2020-03-31T20:42:50Z</dcterms:modified>
</cp:coreProperties>
</file>