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29"/>
  </p:notesMasterIdLst>
  <p:handoutMasterIdLst>
    <p:handoutMasterId r:id="rId30"/>
  </p:handoutMasterIdLst>
  <p:sldIdLst>
    <p:sldId id="449" r:id="rId3"/>
    <p:sldId id="435" r:id="rId4"/>
    <p:sldId id="451" r:id="rId5"/>
    <p:sldId id="467" r:id="rId6"/>
    <p:sldId id="438" r:id="rId7"/>
    <p:sldId id="450" r:id="rId8"/>
    <p:sldId id="436" r:id="rId9"/>
    <p:sldId id="452" r:id="rId10"/>
    <p:sldId id="469" r:id="rId11"/>
    <p:sldId id="459" r:id="rId12"/>
    <p:sldId id="485" r:id="rId13"/>
    <p:sldId id="470" r:id="rId14"/>
    <p:sldId id="471" r:id="rId15"/>
    <p:sldId id="476" r:id="rId16"/>
    <p:sldId id="474" r:id="rId17"/>
    <p:sldId id="477" r:id="rId18"/>
    <p:sldId id="475" r:id="rId19"/>
    <p:sldId id="479" r:id="rId20"/>
    <p:sldId id="482" r:id="rId21"/>
    <p:sldId id="483" r:id="rId22"/>
    <p:sldId id="484" r:id="rId23"/>
    <p:sldId id="478" r:id="rId24"/>
    <p:sldId id="486" r:id="rId25"/>
    <p:sldId id="481" r:id="rId26"/>
    <p:sldId id="464" r:id="rId27"/>
    <p:sldId id="44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9"/>
            <p14:sldId id="435"/>
            <p14:sldId id="451"/>
            <p14:sldId id="467"/>
            <p14:sldId id="438"/>
            <p14:sldId id="450"/>
            <p14:sldId id="436"/>
            <p14:sldId id="452"/>
            <p14:sldId id="469"/>
            <p14:sldId id="459"/>
            <p14:sldId id="485"/>
            <p14:sldId id="470"/>
            <p14:sldId id="471"/>
            <p14:sldId id="476"/>
            <p14:sldId id="474"/>
            <p14:sldId id="477"/>
            <p14:sldId id="475"/>
            <p14:sldId id="479"/>
            <p14:sldId id="482"/>
            <p14:sldId id="483"/>
            <p14:sldId id="484"/>
            <p14:sldId id="478"/>
            <p14:sldId id="486"/>
            <p14:sldId id="481"/>
            <p14:sldId id="464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CC00"/>
    <a:srgbClr val="000099"/>
    <a:srgbClr val="66FF33"/>
    <a:srgbClr val="993366"/>
    <a:srgbClr val="811D59"/>
    <a:srgbClr val="990033"/>
    <a:srgbClr val="3EFCD3"/>
    <a:srgbClr val="89EAEF"/>
    <a:srgbClr val="731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6146" autoAdjust="0"/>
  </p:normalViewPr>
  <p:slideViewPr>
    <p:cSldViewPr snapToGrid="0">
      <p:cViewPr varScale="1">
        <p:scale>
          <a:sx n="45" d="100"/>
          <a:sy n="45" d="100"/>
        </p:scale>
        <p:origin x="111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3/19/2020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3/19/2020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9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47" y="504107"/>
            <a:ext cx="10668000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to my class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1" y="1815599"/>
            <a:ext cx="9571822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103" y="5625042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3741" y="5443713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</a:p>
        </p:txBody>
      </p:sp>
      <p:pic>
        <p:nvPicPr>
          <p:cNvPr id="15" name="Picture 14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50" y="1662327"/>
            <a:ext cx="5921829" cy="3886200"/>
          </a:xfrm>
          <a:prstGeom prst="rect">
            <a:avLst/>
          </a:prstGeom>
        </p:spPr>
      </p:pic>
      <p:pic>
        <p:nvPicPr>
          <p:cNvPr id="17" name="Picture 16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67" y="3644148"/>
            <a:ext cx="2526463" cy="165799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103" y="5625042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3741" y="5443713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Small.</a:t>
            </a:r>
          </a:p>
        </p:txBody>
      </p:sp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3" name="Picture 2" descr="E:\content related picture\a tig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21890" y="2164925"/>
            <a:ext cx="5234721" cy="3034604"/>
          </a:xfrm>
          <a:prstGeom prst="rect">
            <a:avLst/>
          </a:prstGeom>
          <a:noFill/>
        </p:spPr>
      </p:pic>
      <p:pic>
        <p:nvPicPr>
          <p:cNvPr id="18" name="Picture 2" descr="E:\content related picture\a tig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60657" y="4016188"/>
            <a:ext cx="2462496" cy="142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0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0110" y="5551449"/>
            <a:ext cx="229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8941" y="5479733"/>
            <a:ext cx="233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46" y="2846233"/>
            <a:ext cx="3256430" cy="2476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9861" r="10156" b="11437"/>
          <a:stretch/>
        </p:blipFill>
        <p:spPr>
          <a:xfrm>
            <a:off x="1362218" y="1360746"/>
            <a:ext cx="4285129" cy="39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859" y="5473274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024" y="538992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45459" y="1237104"/>
            <a:ext cx="5450541" cy="4134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976" r="19100" b="9543"/>
          <a:stretch/>
        </p:blipFill>
        <p:spPr>
          <a:xfrm>
            <a:off x="6507552" y="1308820"/>
            <a:ext cx="5021060" cy="40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27157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588" y="5218419"/>
            <a:ext cx="197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024" y="521063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511"/>
            <a:ext cx="5056675" cy="3345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" y="1730512"/>
            <a:ext cx="5000625" cy="333375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6680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859" y="5634635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36735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36" y="1308847"/>
            <a:ext cx="2934857" cy="425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66" y="2922495"/>
            <a:ext cx="1711832" cy="244486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3210" y="5437416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9694" y="5437416"/>
            <a:ext cx="257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7365" r="37631" b="24117"/>
          <a:stretch/>
        </p:blipFill>
        <p:spPr>
          <a:xfrm>
            <a:off x="896469" y="2088017"/>
            <a:ext cx="5056095" cy="3263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9" t="32741" r="3335" b="28106"/>
          <a:stretch/>
        </p:blipFill>
        <p:spPr>
          <a:xfrm>
            <a:off x="6441141" y="2088017"/>
            <a:ext cx="4244788" cy="323549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8419" y="5437412"/>
            <a:ext cx="1900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351170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9" t="9082" r="2997" b="33388"/>
          <a:stretch/>
        </p:blipFill>
        <p:spPr>
          <a:xfrm>
            <a:off x="6697981" y="1847455"/>
            <a:ext cx="3620396" cy="3503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1409" r="46938" b="25423"/>
          <a:stretch/>
        </p:blipFill>
        <p:spPr>
          <a:xfrm>
            <a:off x="1046768" y="1847455"/>
            <a:ext cx="4051012" cy="351053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29293" r="7288" b="31747"/>
          <a:stretch/>
        </p:blipFill>
        <p:spPr>
          <a:xfrm>
            <a:off x="4087906" y="2184242"/>
            <a:ext cx="3605712" cy="2474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2"/>
          <a:stretch/>
        </p:blipFill>
        <p:spPr>
          <a:xfrm>
            <a:off x="7943732" y="2202171"/>
            <a:ext cx="4012705" cy="247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4849" r="12423" b="7278"/>
          <a:stretch/>
        </p:blipFill>
        <p:spPr>
          <a:xfrm>
            <a:off x="993976" y="1337457"/>
            <a:ext cx="2779058" cy="4203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0591" y="5771486"/>
            <a:ext cx="20858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tall boy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004194" y="4946778"/>
            <a:ext cx="21836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big jeep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9241455" y="4956609"/>
            <a:ext cx="209223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fat cow</a:t>
            </a:r>
            <a:endParaRPr lang="en-US" sz="32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3802926" y="286864"/>
            <a:ext cx="4605967" cy="838200"/>
          </a:xfrm>
          <a:prstGeom prst="flowChartTerminator">
            <a:avLst/>
          </a:prstGeom>
          <a:ln w="57150" cmpd="dbl"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Group work</a:t>
            </a:r>
            <a:r>
              <a:rPr lang="en-US" sz="4800" b="1" dirty="0">
                <a:solidFill>
                  <a:srgbClr val="00B050"/>
                </a:solidFill>
                <a:latin typeface="Arial Black" pitchFamily="34" charset="0"/>
                <a:cs typeface="Nikosh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1910" y="1337892"/>
            <a:ext cx="4267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circle </a:t>
            </a:r>
          </a:p>
        </p:txBody>
      </p:sp>
      <p:sp>
        <p:nvSpPr>
          <p:cNvPr id="18" name="Oval 17"/>
          <p:cNvSpPr/>
          <p:nvPr/>
        </p:nvSpPr>
        <p:spPr>
          <a:xfrm>
            <a:off x="940189" y="1363344"/>
            <a:ext cx="1695434" cy="39475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7905" y="3047993"/>
            <a:ext cx="2277035" cy="14164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43732" y="2510111"/>
            <a:ext cx="2509118" cy="1972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0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746" y="5751302"/>
            <a:ext cx="39668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cat.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cat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542" y="1204292"/>
            <a:ext cx="6275293" cy="4369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9060" y="1913591"/>
            <a:ext cx="7512424" cy="4308872"/>
          </a:xfrm>
          <a:prstGeom prst="rect">
            <a:avLst/>
          </a:prstGeom>
          <a:ln w="50800" cmpd="tri">
            <a:solidFill>
              <a:srgbClr val="00CC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Azibur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rahman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Furarpar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Govt. Primary school</a:t>
            </a: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Companigonj,Sylhet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.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Mobile: 01715721081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Email:aziburrahman6231@gmail.com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183215" y="389964"/>
            <a:ext cx="4961964" cy="1624234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5341" y="247148"/>
            <a:ext cx="2470978" cy="224503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B7C1D-884A-45F6-8E4D-E5B57B23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97" y="949889"/>
            <a:ext cx="2490290" cy="3118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3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7160" y="5751302"/>
            <a:ext cx="47445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elephant.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b 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66" y="1488141"/>
            <a:ext cx="5755904" cy="4159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746" y="5751302"/>
            <a:ext cx="39668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cow.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8" y="1295315"/>
            <a:ext cx="6502641" cy="4335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34353" y="237315"/>
            <a:ext cx="34247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Pair Work</a:t>
            </a:r>
            <a:endParaRPr lang="en-US" sz="4800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18395"/>
          <a:stretch/>
        </p:blipFill>
        <p:spPr>
          <a:xfrm>
            <a:off x="1166812" y="1085847"/>
            <a:ext cx="9662553" cy="4275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7803" y="5616144"/>
            <a:ext cx="1011847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Write the words in your exercise books</a:t>
            </a:r>
            <a:endParaRPr lang="en-US" sz="4000" dirty="0"/>
          </a:p>
        </p:txBody>
      </p:sp>
      <p:sp>
        <p:nvSpPr>
          <p:cNvPr id="6" name="Frame 5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6687" y="193358"/>
            <a:ext cx="1918435" cy="17430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30705" y="286871"/>
            <a:ext cx="4410636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Evaluation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42746" y="1705933"/>
            <a:ext cx="6692171" cy="111346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a ……………tree.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42747" y="3388705"/>
            <a:ext cx="6692170" cy="10533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 is a ………….. house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42747" y="4966447"/>
            <a:ext cx="6692170" cy="11654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 a ………… goat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694329" y="189763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>
                <a:latin typeface="Nikosh" pitchFamily="2" charset="0"/>
                <a:cs typeface="Nikosh" pitchFamily="2" charset="0"/>
              </a:rPr>
              <a:t>tall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1618129" y="337881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small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481417" y="511205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fat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99239" y="4805043"/>
            <a:ext cx="2124617" cy="1611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8" y="2897859"/>
            <a:ext cx="2434237" cy="1851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703703" y="590872"/>
            <a:ext cx="1690435" cy="23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6537E-7 L 0.63971 -0.0131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88812E-6 L 0.653 0.010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13592E-6 L 0.65286 -0.00254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623" y="283427"/>
            <a:ext cx="462177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Matching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9137" y="2065843"/>
            <a:ext cx="9053525" cy="3264644"/>
            <a:chOff x="1057275" y="838200"/>
            <a:chExt cx="7105650" cy="5106194"/>
          </a:xfrm>
        </p:grpSpPr>
        <p:grpSp>
          <p:nvGrpSpPr>
            <p:cNvPr id="8" name="Group 7"/>
            <p:cNvGrpSpPr/>
            <p:nvPr/>
          </p:nvGrpSpPr>
          <p:grpSpPr>
            <a:xfrm>
              <a:off x="1057275" y="838200"/>
              <a:ext cx="7105650" cy="5105400"/>
              <a:chOff x="1057275" y="838200"/>
              <a:chExt cx="7105650" cy="5105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66800" y="838200"/>
                <a:ext cx="7086600" cy="51054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066800" y="2096477"/>
                <a:ext cx="7086600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57275" y="4687042"/>
                <a:ext cx="7096125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66800" y="3320893"/>
                <a:ext cx="7096125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1983171" y="3390900"/>
              <a:ext cx="5105400" cy="1588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142213" y="3390106"/>
              <a:ext cx="5105400" cy="1588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V="1">
            <a:off x="2480330" y="2437273"/>
            <a:ext cx="3555995" cy="84283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04863" y="2695751"/>
            <a:ext cx="3719768" cy="219290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35169" y="3227144"/>
            <a:ext cx="3289462" cy="825613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18361" y="2083330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6124631" y="4534714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1367881" y="2922192"/>
            <a:ext cx="116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6236208" y="2873201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Low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6218279" y="2171947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1394836" y="3751214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High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1356467" y="4512844"/>
            <a:ext cx="1048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6152404" y="3753716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  <a:endParaRPr lang="en-US" sz="4000" dirty="0"/>
          </a:p>
        </p:txBody>
      </p:sp>
      <p:cxnSp>
        <p:nvCxnSpPr>
          <p:cNvPr id="40" name="Straight Arrow Connector 39"/>
          <p:cNvCxnSpPr>
            <a:endCxn id="34" idx="1"/>
          </p:cNvCxnSpPr>
          <p:nvPr/>
        </p:nvCxnSpPr>
        <p:spPr>
          <a:xfrm flipV="1">
            <a:off x="2418239" y="4107659"/>
            <a:ext cx="3734165" cy="82454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ame 44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6687" y="193358"/>
            <a:ext cx="1918435" cy="17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4309E-6 L 0.43255 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  <p:bldP spid="21" grpId="0"/>
      <p:bldP spid="26" grpId="0" build="p"/>
      <p:bldP spid="28" grpId="0"/>
      <p:bldP spid="29" grpId="0"/>
      <p:bldP spid="30" grpId="0" build="p"/>
      <p:bldP spid="33" grpId="0" build="p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31702" y="157500"/>
            <a:ext cx="2275492" cy="2067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9001" y="359431"/>
            <a:ext cx="544892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15014" b="6533"/>
          <a:stretch/>
        </p:blipFill>
        <p:spPr>
          <a:xfrm>
            <a:off x="96982" y="531289"/>
            <a:ext cx="2808142" cy="2563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6066" y="1704986"/>
            <a:ext cx="411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draw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05124" y="2472344"/>
            <a:ext cx="6934200" cy="3276600"/>
            <a:chOff x="2905124" y="2472344"/>
            <a:chExt cx="6934200" cy="3276600"/>
          </a:xfrm>
        </p:grpSpPr>
        <p:sp>
          <p:nvSpPr>
            <p:cNvPr id="8" name="Rectangle 7"/>
            <p:cNvSpPr/>
            <p:nvPr/>
          </p:nvSpPr>
          <p:spPr>
            <a:xfrm>
              <a:off x="2905124" y="2472344"/>
              <a:ext cx="6934200" cy="3276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9" t="17094" r="27080" b="20534"/>
            <a:stretch/>
          </p:blipFill>
          <p:spPr>
            <a:xfrm>
              <a:off x="4330780" y="2556511"/>
              <a:ext cx="3701590" cy="255337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288417" y="521657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" pitchFamily="2" charset="0"/>
                <a:cs typeface="Nikosh" pitchFamily="2" charset="0"/>
              </a:rPr>
              <a:t>It is a fat dog.</a:t>
            </a:r>
            <a:endParaRPr lang="en-US" sz="2400" b="1" dirty="0"/>
          </a:p>
        </p:txBody>
      </p:sp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0182" y="80772"/>
            <a:ext cx="1061861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" y="2904560"/>
            <a:ext cx="4767238" cy="42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1299E-6 L 1.11915 0.0053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5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18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0707" y="300179"/>
            <a:ext cx="2785520" cy="253081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11" y="1500747"/>
            <a:ext cx="3049121" cy="290700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111620" y="1039906"/>
            <a:ext cx="7703282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40 minute  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18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3084" y="2539361"/>
            <a:ext cx="684193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Lets recite a poem.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5767" y="3704772"/>
            <a:ext cx="4297971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Head and shoulders,</a:t>
            </a:r>
          </a:p>
          <a:p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Knees and toes………</a:t>
            </a:r>
          </a:p>
        </p:txBody>
      </p:sp>
      <p:sp>
        <p:nvSpPr>
          <p:cNvPr id="10" name="Frame 9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pic>
        <p:nvPicPr>
          <p:cNvPr id="21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75086" y="3496988"/>
            <a:ext cx="2993650" cy="248171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58436" y="758465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Do you find out any difference between them ?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7029" y="1411069"/>
            <a:ext cx="888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Their difference between sizes. </a:t>
            </a:r>
          </a:p>
        </p:txBody>
      </p:sp>
      <p:pic>
        <p:nvPicPr>
          <p:cNvPr id="25" name="Picture 24" descr="w e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21" y="2307771"/>
            <a:ext cx="5921829" cy="3886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36343" y="210740"/>
            <a:ext cx="824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What can you see the picture?  </a:t>
            </a: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7264" y="217466"/>
            <a:ext cx="5562600" cy="1066800"/>
          </a:xfrm>
          <a:prstGeom prst="rect">
            <a:avLst/>
          </a:prstGeom>
          <a:solidFill>
            <a:srgbClr val="6ED478"/>
          </a:solidFill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0199" y="1518714"/>
            <a:ext cx="224297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Size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263" y="3429000"/>
            <a:ext cx="5786714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" pitchFamily="2" charset="0"/>
                <a:cs typeface="Nikosh" pitchFamily="2" charset="0"/>
              </a:rPr>
              <a:t>Unit		: 22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Lessons	: 1-3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Page		: 44 </a:t>
            </a:r>
          </a:p>
        </p:txBody>
      </p:sp>
      <p:sp>
        <p:nvSpPr>
          <p:cNvPr id="7" name="Frame 6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20" y="1464146"/>
            <a:ext cx="4003105" cy="5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5900" y="465924"/>
            <a:ext cx="5839460" cy="1500035"/>
          </a:xfrm>
          <a:prstGeom prst="roundRect">
            <a:avLst>
              <a:gd name="adj" fmla="val 4999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outcomes 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689315" y="2448049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376" y="3452642"/>
            <a:ext cx="11564471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latin typeface="Arial Narrow" pitchFamily="34" charset="0"/>
              </a:rPr>
              <a:t>1.1.1. repeat after the teacher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</a:rPr>
              <a:t>1.1.2 say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1.3.1 recognize and read the names of objects having the same initial and final sounds.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1.4.1 read word and phrases with the help of visual clues (about 30 new words) and simple sentences.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112" y="1188455"/>
            <a:ext cx="1554201" cy="42362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1207" y="5433164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1145" y="5439331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0" t="20366" r="15342" b="24636"/>
          <a:stretch/>
        </p:blipFill>
        <p:spPr>
          <a:xfrm>
            <a:off x="3872804" y="2878705"/>
            <a:ext cx="1129554" cy="25459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861" r="22086" b="11437"/>
          <a:stretch/>
        </p:blipFill>
        <p:spPr>
          <a:xfrm>
            <a:off x="5790391" y="1559859"/>
            <a:ext cx="2187389" cy="399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7264" r="47222" b="30377"/>
          <a:stretch/>
        </p:blipFill>
        <p:spPr>
          <a:xfrm>
            <a:off x="8677009" y="3673371"/>
            <a:ext cx="2661513" cy="17971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1888" y="5616562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696" y="5568942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717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 animBg="1"/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13" y="5634635"/>
            <a:ext cx="187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8200" y="5726846"/>
            <a:ext cx="200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1685353" y="1101629"/>
            <a:ext cx="2857500" cy="453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2" y="3541416"/>
            <a:ext cx="1302135" cy="1884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5395"/>
          <a:stretch/>
        </p:blipFill>
        <p:spPr>
          <a:xfrm>
            <a:off x="9780588" y="2819780"/>
            <a:ext cx="941200" cy="279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18978"/>
          <a:stretch/>
        </p:blipFill>
        <p:spPr>
          <a:xfrm>
            <a:off x="7042514" y="1467854"/>
            <a:ext cx="1849812" cy="41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20073" y="5726846"/>
            <a:ext cx="217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1613" y="5780989"/>
            <a:ext cx="217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sp>
        <p:nvSpPr>
          <p:cNvPr id="14" name="Frame 13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36645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7" grpId="0"/>
      <p:bldP spid="18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Widescreen</PresentationFormat>
  <Paragraphs>119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Nikosh</vt:lpstr>
      <vt:lpstr>NikoshBAN</vt:lpstr>
      <vt:lpstr>Segoe Print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2020-03-19T03:32:18Z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