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61" r:id="rId4"/>
    <p:sldId id="262" r:id="rId5"/>
    <p:sldId id="263" r:id="rId6"/>
    <p:sldId id="278" r:id="rId7"/>
    <p:sldId id="264" r:id="rId8"/>
    <p:sldId id="265" r:id="rId9"/>
    <p:sldId id="266" r:id="rId10"/>
    <p:sldId id="267" r:id="rId11"/>
    <p:sldId id="279" r:id="rId12"/>
    <p:sldId id="268" r:id="rId13"/>
    <p:sldId id="269" r:id="rId14"/>
    <p:sldId id="281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4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3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540E-A713-4A1E-A4C8-DE17F2CA2254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D2089-F717-4DF7-8310-77C95300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13708" y="401781"/>
            <a:ext cx="6054437" cy="162098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8" y="2501367"/>
            <a:ext cx="5653874" cy="423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5" y="5140037"/>
            <a:ext cx="7689273" cy="159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প্রাণীদের অনেকে স্থলে অনেকে জলে বাস করে। কেঁচো, চিংড়ি , প্রজাপতি, শামুক ইত্যাদি।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5638" y="147852"/>
            <a:ext cx="11452511" cy="4717908"/>
            <a:chOff x="415638" y="147852"/>
            <a:chExt cx="11452511" cy="4717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8" y="2438401"/>
              <a:ext cx="3117271" cy="237778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368" y="147852"/>
              <a:ext cx="3551959" cy="21433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866" y="2360468"/>
              <a:ext cx="3259283" cy="250529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417" y="2604656"/>
              <a:ext cx="3648941" cy="221153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5398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1" y="148932"/>
            <a:ext cx="4933950" cy="4949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06" y="148933"/>
            <a:ext cx="6000749" cy="4949539"/>
          </a:xfrm>
          <a:prstGeom prst="rect">
            <a:avLst/>
          </a:prstGeom>
        </p:spPr>
      </p:pic>
      <p:sp>
        <p:nvSpPr>
          <p:cNvPr id="4" name="Flowchart: Extract 3"/>
          <p:cNvSpPr/>
          <p:nvPr/>
        </p:nvSpPr>
        <p:spPr>
          <a:xfrm>
            <a:off x="1440872" y="5472545"/>
            <a:ext cx="1814945" cy="734290"/>
          </a:xfrm>
          <a:prstGeom prst="flowChartExtra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7736897" y="5264727"/>
            <a:ext cx="1739611" cy="803564"/>
          </a:xfrm>
          <a:prstGeom prst="flowChartExtra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গরু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5601137"/>
            <a:ext cx="3408218" cy="94211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5088" y="267335"/>
            <a:ext cx="593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 আরও কিছু ছবি দেখি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20"/>
            <a:ext cx="5299797" cy="399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209020"/>
            <a:ext cx="5063836" cy="3404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6582" y="1842655"/>
            <a:ext cx="1260763" cy="2771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 কি প্রাণী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1659298" y="4930691"/>
            <a:ext cx="1981200" cy="902294"/>
          </a:xfrm>
          <a:prstGeom prst="flowChartDecisio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8192150" y="4847785"/>
            <a:ext cx="1981200" cy="985200"/>
          </a:xfrm>
          <a:prstGeom prst="flowChartDecisio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317019"/>
            <a:ext cx="7994073" cy="5126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যেসব </a:t>
            </a:r>
            <a:r>
              <a:rPr lang="bn-BD" sz="2400" dirty="0">
                <a:solidFill>
                  <a:schemeClr val="tx1"/>
                </a:solidFill>
              </a:rPr>
              <a:t>প্রানীর </a:t>
            </a:r>
            <a:r>
              <a:rPr lang="bn-BD" sz="2400" dirty="0" smtClean="0">
                <a:solidFill>
                  <a:schemeClr val="tx1"/>
                </a:solidFill>
              </a:rPr>
              <a:t>মেরুদণ্ড আছে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তাদেরকে মেরুদণ্ডী </a:t>
            </a:r>
            <a:r>
              <a:rPr lang="bn-BD" sz="2400" dirty="0">
                <a:solidFill>
                  <a:schemeClr val="tx1"/>
                </a:solidFill>
              </a:rPr>
              <a:t>প্রাণী বলে</a:t>
            </a:r>
            <a:r>
              <a:rPr lang="bn-BD" sz="2400" dirty="0" smtClean="0">
                <a:solidFill>
                  <a:schemeClr val="tx1"/>
                </a:solidFill>
              </a:rPr>
              <a:t> ।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0469" y="113643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3" y="821529"/>
            <a:ext cx="5659386" cy="447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821529"/>
            <a:ext cx="5145577" cy="4477182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517469" y="5299364"/>
            <a:ext cx="1702722" cy="879764"/>
          </a:xfrm>
          <a:prstGeom prst="star6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8371608" y="5298711"/>
            <a:ext cx="1686791" cy="768926"/>
          </a:xfrm>
          <a:prstGeom prst="star6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কুকুর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7" y="1381125"/>
            <a:ext cx="5424488" cy="3717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05" y="1508413"/>
            <a:ext cx="4387995" cy="3756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1309" y="214563"/>
            <a:ext cx="7315200" cy="7481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মেরুদণ্ড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3491" y="5541818"/>
            <a:ext cx="1233054" cy="5403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8982" y="5541818"/>
            <a:ext cx="1995054" cy="762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সাপের মেরুদণ্ড 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6899564" y="3075709"/>
            <a:ext cx="997527" cy="4987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9" y="5638799"/>
            <a:ext cx="9185564" cy="102523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পিঠের দিকে ছোট ছোট এক সারি হাড় মিলে মেরুদণ্ড তৈরি হয়।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 প্রাণীর  দেহকে দৃঢ় করে 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132363"/>
            <a:ext cx="4738254" cy="358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46" y="1426710"/>
            <a:ext cx="3962834" cy="299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1746" y="5048280"/>
            <a:ext cx="1565564" cy="44334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4290" y="4901107"/>
            <a:ext cx="1995055" cy="4433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মুরগির মেরুদণ্ড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497782" y="3158836"/>
            <a:ext cx="1440873" cy="8866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7" y="5837334"/>
            <a:ext cx="953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 এবং পাখি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প্রাণী। সাপ,ব্যাঙ এবং মাছ এরাও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656" y="811114"/>
            <a:ext cx="9902264" cy="4730703"/>
            <a:chOff x="318656" y="811114"/>
            <a:chExt cx="9902264" cy="47307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56" y="839690"/>
              <a:ext cx="2937164" cy="30811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143" y="811114"/>
              <a:ext cx="2648653" cy="27209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367" y="839690"/>
              <a:ext cx="2619375" cy="23052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296" y="3503466"/>
              <a:ext cx="2857500" cy="20383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120" y="3560617"/>
              <a:ext cx="2971800" cy="1833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5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1" y="443345"/>
            <a:ext cx="5347854" cy="11776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380" y="3998191"/>
            <a:ext cx="843741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পাঠ্যবইয়ের ১১ পৃষ্ঠা খুলে দেখি ও পড়ি 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8" y="933449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অমেরুদণ্ডী</a:t>
            </a:r>
          </a:p>
          <a:p>
            <a:pPr marL="0" indent="0">
              <a:buNone/>
            </a:pPr>
            <a:endParaRPr lang="bn-BD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১০ 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নাম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দলঃ মেরুদণ্ডী</a:t>
            </a:r>
          </a:p>
          <a:p>
            <a:pPr marL="0" indent="0">
              <a:buNone/>
            </a:pPr>
            <a:endParaRPr lang="bn-BD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১০ টি মেরুদণ্ডী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52" y="309707"/>
            <a:ext cx="2619375" cy="174307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255169" y="232353"/>
            <a:ext cx="3408868" cy="1593272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045526" y="526472"/>
            <a:ext cx="4017819" cy="1537855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690" y="2729346"/>
            <a:ext cx="79525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প্রাণিদের কয়টি দলে ভাগ করা যায় 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অমেরুদণ্ডী প্রাণী কাকে বলে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মেরুদণ্ডী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কাকে বলে ?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৫টি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অমেরুদণ্ডী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নাম বল।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নাম বল।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2271713"/>
            <a:ext cx="3461085" cy="41100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414839" y="2500313"/>
            <a:ext cx="7515224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moumieid@gmail.com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398688" y="127172"/>
            <a:ext cx="8742219" cy="1136073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63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354658" y="207818"/>
            <a:ext cx="5001491" cy="2410690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488873"/>
            <a:ext cx="626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কি কি অমেরুদণ্ডী ও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রয়েছে তার নাম লিখে নিয়ে আসবে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2191399"/>
            <a:ext cx="3828185" cy="27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338945" y="360219"/>
            <a:ext cx="6262255" cy="134389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2134567"/>
            <a:ext cx="9175172" cy="45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54036" y="387926"/>
            <a:ext cx="5749637" cy="1219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355273" y="2078182"/>
            <a:ext cx="7523018" cy="4211782"/>
          </a:xfrm>
          <a:prstGeom prst="flowChartAlternateProcess">
            <a:avLst/>
          </a:prstGeom>
          <a:ln w="762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(জীব ও জড় 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প্রানী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পাঠঃবিভিন্ন রকমের প্রানী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২৪/০২/২০২০ খ্রিঃ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87782" y="581890"/>
            <a:ext cx="7301346" cy="1233055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452254" y="2507673"/>
            <a:ext cx="8271164" cy="3117272"/>
          </a:xfrm>
          <a:prstGeom prst="round2DiagRect">
            <a:avLst/>
          </a:prstGeom>
          <a:ln w="762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২.2.2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144981" y="263237"/>
            <a:ext cx="6733309" cy="872836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3949" y="6076230"/>
            <a:ext cx="2130451" cy="45922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0267" y="6076230"/>
            <a:ext cx="2260023" cy="4572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430988"/>
            <a:ext cx="5430982" cy="4394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44" y="1430988"/>
            <a:ext cx="5596274" cy="43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44645" y="5864028"/>
            <a:ext cx="334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এদেরকে কি বলে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" y="1282752"/>
            <a:ext cx="5583381" cy="476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4" y="1125179"/>
            <a:ext cx="5056909" cy="4397042"/>
          </a:xfrm>
          <a:prstGeom prst="rect">
            <a:avLst/>
          </a:prstGeom>
        </p:spPr>
      </p:pic>
      <p:sp>
        <p:nvSpPr>
          <p:cNvPr id="8" name="Flowchart: Decision 7"/>
          <p:cNvSpPr/>
          <p:nvPr/>
        </p:nvSpPr>
        <p:spPr>
          <a:xfrm>
            <a:off x="1759527" y="5624945"/>
            <a:ext cx="1939637" cy="651164"/>
          </a:xfrm>
          <a:prstGeom prst="flowChartDecisi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8929764" y="5522221"/>
            <a:ext cx="1939637" cy="651164"/>
          </a:xfrm>
          <a:prstGeom prst="flowChartDecisio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366654" y="290945"/>
            <a:ext cx="5624946" cy="1288473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20291" y="2272145"/>
            <a:ext cx="6082145" cy="1524000"/>
          </a:xfrm>
          <a:prstGeom prst="round2DiagRect">
            <a:avLst/>
          </a:prstGeom>
          <a:ln w="762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রকমের প্রাণী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75709" y="471055"/>
            <a:ext cx="6054436" cy="1025236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কয়টি দলে ভাগ করা যায়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545" y="2202872"/>
            <a:ext cx="5943600" cy="4017818"/>
          </a:xfrm>
          <a:prstGeom prst="rect">
            <a:avLst/>
          </a:prstGeom>
          <a:ln w="762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দলে ভাগ করা  যায়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১। অমেরুদণ্ডী প্রাণী ও                  ২। মেরুদণ্ডী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281797" y="322119"/>
            <a:ext cx="6345382" cy="9144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 কাকে বলে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433" y="5818909"/>
            <a:ext cx="8562110" cy="94210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যে প্রানীর মেরুদণ্ড নেই তাকে অমেরুদণ্ডী প্রাণী বলে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46218" y="5153892"/>
            <a:ext cx="1524000" cy="471055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চিংড়ি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46208" y="5153891"/>
            <a:ext cx="1620981" cy="471055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ফড়িং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30481"/>
            <a:ext cx="5195455" cy="3612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0" y="1508413"/>
            <a:ext cx="5170778" cy="3451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0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319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MIJAN</cp:lastModifiedBy>
  <cp:revision>83</cp:revision>
  <dcterms:created xsi:type="dcterms:W3CDTF">2020-02-24T10:34:59Z</dcterms:created>
  <dcterms:modified xsi:type="dcterms:W3CDTF">2020-04-01T13:37:44Z</dcterms:modified>
</cp:coreProperties>
</file>