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9" r:id="rId3"/>
    <p:sldId id="266" r:id="rId4"/>
    <p:sldId id="260" r:id="rId5"/>
    <p:sldId id="262" r:id="rId6"/>
    <p:sldId id="263" r:id="rId7"/>
    <p:sldId id="270" r:id="rId8"/>
    <p:sldId id="264" r:id="rId9"/>
    <p:sldId id="265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5F9A67-6000-4D35-9F3B-EA71CCE5DA97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320D50-CB5E-4B16-902F-4FDF18998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030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1F818-9A35-4590-B724-43891C6D39F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135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20D50-CB5E-4B16-902F-4FDF1899867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632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B941-BC3F-4334-BBED-907954D1BC08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2E591-D683-4C78-8B90-05B4EE0B5E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362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B941-BC3F-4334-BBED-907954D1BC08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2E591-D683-4C78-8B90-05B4EE0B5E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430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B941-BC3F-4334-BBED-907954D1BC08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2E591-D683-4C78-8B90-05B4EE0B5E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333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B941-BC3F-4334-BBED-907954D1BC08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2E591-D683-4C78-8B90-05B4EE0B5E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366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B941-BC3F-4334-BBED-907954D1BC08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2E591-D683-4C78-8B90-05B4EE0B5E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675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B941-BC3F-4334-BBED-907954D1BC08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2E591-D683-4C78-8B90-05B4EE0B5E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825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B941-BC3F-4334-BBED-907954D1BC08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2E591-D683-4C78-8B90-05B4EE0B5E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808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B941-BC3F-4334-BBED-907954D1BC08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2E591-D683-4C78-8B90-05B4EE0B5E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380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B941-BC3F-4334-BBED-907954D1BC08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2E591-D683-4C78-8B90-05B4EE0B5E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668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B941-BC3F-4334-BBED-907954D1BC08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2E591-D683-4C78-8B90-05B4EE0B5E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999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B941-BC3F-4334-BBED-907954D1BC08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2E591-D683-4C78-8B90-05B4EE0B5E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018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CB941-BC3F-4334-BBED-907954D1BC08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2E591-D683-4C78-8B90-05B4EE0B5E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351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rot="341092">
            <a:off x="2595789" y="2999431"/>
            <a:ext cx="8549405" cy="5000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53345" y="131762"/>
            <a:ext cx="3671455" cy="907329"/>
          </a:xfrm>
        </p:spPr>
        <p:txBody>
          <a:bodyPr>
            <a:noAutofit/>
          </a:bodyPr>
          <a:lstStyle/>
          <a:p>
            <a:r>
              <a:rPr lang="bn-BD" sz="8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GB" sz="8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746" y="1062036"/>
            <a:ext cx="8490672" cy="5435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421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2312" y="143452"/>
            <a:ext cx="2246415" cy="1048039"/>
          </a:xfrm>
        </p:spPr>
        <p:txBody>
          <a:bodyPr>
            <a:normAutofit/>
          </a:bodyPr>
          <a:lstStyle/>
          <a:p>
            <a:r>
              <a:rPr lang="bn-BD" sz="4800" b="1" dirty="0" smtClean="0">
                <a:latin typeface="NiikoshBAN"/>
              </a:rPr>
              <a:t>মূল্যায়ণ</a:t>
            </a:r>
            <a:endParaRPr lang="en-GB" sz="4800" b="1" dirty="0">
              <a:latin typeface="NiikoshB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2818" y="2268971"/>
            <a:ext cx="5895109" cy="5712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১।কয়েকটি পরিচিত ফুলের নাম বল ? </a:t>
            </a:r>
            <a:endParaRPr lang="en-GB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171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273" y="240435"/>
            <a:ext cx="5652654" cy="1145020"/>
          </a:xfrm>
        </p:spPr>
        <p:txBody>
          <a:bodyPr>
            <a:noAutofit/>
          </a:bodyPr>
          <a:lstStyle/>
          <a:p>
            <a:pPr algn="ctr"/>
            <a:r>
              <a:rPr lang="bn-BD" sz="125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GB" sz="125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197" y="1482436"/>
            <a:ext cx="8030806" cy="4862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568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1087" y="2381250"/>
            <a:ext cx="5691716" cy="298608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4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মোছাঃ</a:t>
            </a:r>
            <a:r>
              <a:rPr lang="en-US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রেজিনা</a:t>
            </a:r>
            <a:r>
              <a:rPr lang="en-US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আক্তার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en-US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>
              <a:defRPr/>
            </a:pP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দেওগাঁ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সরকারি প্রাঃ বিদ্যালয়</a:t>
            </a:r>
          </a:p>
          <a:p>
            <a:pPr>
              <a:defRPr/>
            </a:pPr>
            <a:r>
              <a:rPr lang="en-US" sz="4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নবাবগঞ্জ</a:t>
            </a:r>
            <a:r>
              <a:rPr lang="en-US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দিনাজপুর</a:t>
            </a:r>
            <a:r>
              <a:rPr lang="en-US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>
              <a:defRPr/>
            </a:pPr>
            <a:r>
              <a:rPr lang="en-US" sz="3200" dirty="0">
                <a:ea typeface="MingLiU_HKSCS" pitchFamily="18" charset="-120"/>
                <a:cs typeface="NikoshBAN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4800" y="5"/>
            <a:ext cx="7213600" cy="1323439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8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892800" y="2393953"/>
            <a:ext cx="6299200" cy="3046988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শ্রেনিঃপ্রথম</a:t>
            </a:r>
          </a:p>
          <a:p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বিষয়ঃআমার </a:t>
            </a: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বাংলা বই</a:t>
            </a:r>
          </a:p>
          <a:p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রুবির বাগান</a:t>
            </a:r>
          </a:p>
          <a:p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রুবির একটি বাগান 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---জবার </a:t>
            </a: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রং লাল ।</a:t>
            </a:r>
          </a:p>
          <a:p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৪০ </a:t>
            </a: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</a:p>
          <a:p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en-GB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002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5" y="390525"/>
            <a:ext cx="10058400" cy="5739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677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7491" y="129597"/>
            <a:ext cx="4904510" cy="881785"/>
          </a:xfrm>
        </p:spPr>
        <p:txBody>
          <a:bodyPr>
            <a:noAutofit/>
          </a:bodyPr>
          <a:lstStyle/>
          <a:p>
            <a:pPr algn="ctr"/>
            <a:r>
              <a:rPr lang="bn-BD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রুবির বাগান</a:t>
            </a:r>
            <a:endParaRPr lang="en-GB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768" y="1094508"/>
            <a:ext cx="8967814" cy="527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929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637" y="185018"/>
            <a:ext cx="10515600" cy="701674"/>
          </a:xfrm>
        </p:spPr>
        <p:txBody>
          <a:bodyPr>
            <a:normAutofit/>
          </a:bodyPr>
          <a:lstStyle/>
          <a:p>
            <a:r>
              <a:rPr lang="bn-BD" sz="3200" b="1" dirty="0" smtClean="0"/>
              <a:t>রুবির একটি বাগান আছে । সেখানে নানা রকম ফুল আছে ।</a:t>
            </a:r>
            <a:endParaRPr lang="en-GB" sz="32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7055" y="2424113"/>
            <a:ext cx="2479963" cy="184785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3018" y="2424113"/>
            <a:ext cx="2590800" cy="1847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050" y="2424113"/>
            <a:ext cx="2466975" cy="18478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8692" y="2424113"/>
            <a:ext cx="2452254" cy="1824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371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40435"/>
            <a:ext cx="7626927" cy="729384"/>
          </a:xfrm>
        </p:spPr>
        <p:txBody>
          <a:bodyPr>
            <a:normAutofit/>
          </a:bodyPr>
          <a:lstStyle/>
          <a:p>
            <a:pPr algn="ctr"/>
            <a:r>
              <a:rPr lang="bn-BD" sz="3600" b="1" dirty="0" smtClean="0"/>
              <a:t>একদিকে লাল গোলাপের সারি ।</a:t>
            </a:r>
            <a:endParaRPr lang="en-GB" sz="36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7482" y="2324894"/>
            <a:ext cx="2874200" cy="16764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7523017" y="2387084"/>
            <a:ext cx="1436915" cy="15353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7024" y="2246024"/>
            <a:ext cx="1556037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12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651163"/>
            <a:ext cx="5915891" cy="5751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879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1036" y="193964"/>
            <a:ext cx="8624455" cy="789710"/>
          </a:xfrm>
        </p:spPr>
        <p:txBody>
          <a:bodyPr>
            <a:noAutofit/>
          </a:bodyPr>
          <a:lstStyle/>
          <a:p>
            <a:r>
              <a:rPr lang="en-GB" sz="5400" b="1" dirty="0" err="1" smtClean="0"/>
              <a:t>আরেক</a:t>
            </a:r>
            <a:r>
              <a:rPr lang="en-GB" sz="5400" b="1" dirty="0" smtClean="0"/>
              <a:t> </a:t>
            </a:r>
            <a:r>
              <a:rPr lang="en-GB" sz="5400" b="1" dirty="0" err="1" smtClean="0"/>
              <a:t>দিকে</a:t>
            </a:r>
            <a:r>
              <a:rPr lang="en-GB" sz="5400" b="1" dirty="0" smtClean="0"/>
              <a:t> </a:t>
            </a:r>
            <a:r>
              <a:rPr lang="en-GB" sz="5400" b="1" dirty="0" err="1" smtClean="0"/>
              <a:t>হলুদ</a:t>
            </a:r>
            <a:r>
              <a:rPr lang="en-GB" sz="5400" b="1" dirty="0" smtClean="0"/>
              <a:t> </a:t>
            </a:r>
            <a:r>
              <a:rPr lang="bn-BD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গাঁদার গাছ </a:t>
            </a:r>
            <a:r>
              <a:rPr lang="bn-BD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GB" sz="54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582" y="1122219"/>
            <a:ext cx="8714509" cy="5343896"/>
          </a:xfrm>
        </p:spPr>
      </p:pic>
    </p:spTree>
    <p:extLst>
      <p:ext uri="{BB962C8B-B14F-4D97-AF65-F5344CB8AC3E}">
        <p14:creationId xmlns:p14="http://schemas.microsoft.com/office/powerpoint/2010/main" val="3369153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5873" y="512618"/>
            <a:ext cx="6269182" cy="554182"/>
          </a:xfrm>
        </p:spPr>
        <p:txBody>
          <a:bodyPr>
            <a:normAutofit/>
          </a:bodyPr>
          <a:lstStyle/>
          <a:p>
            <a:r>
              <a:rPr lang="en-GB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GB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পাশে</a:t>
            </a:r>
            <a:r>
              <a:rPr lang="en-GB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GB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জবা</a:t>
            </a:r>
            <a:r>
              <a:rPr lang="en-GB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ফুলের</a:t>
            </a:r>
            <a:r>
              <a:rPr lang="en-GB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ঝোপ</a:t>
            </a:r>
            <a:r>
              <a:rPr lang="en-GB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GB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জবার</a:t>
            </a:r>
            <a:r>
              <a:rPr lang="en-GB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রং</a:t>
            </a:r>
            <a:r>
              <a:rPr lang="en-GB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GB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603591"/>
            <a:ext cx="5749635" cy="4450377"/>
          </a:xfrm>
        </p:spPr>
      </p:pic>
    </p:spTree>
    <p:extLst>
      <p:ext uri="{BB962C8B-B14F-4D97-AF65-F5344CB8AC3E}">
        <p14:creationId xmlns:p14="http://schemas.microsoft.com/office/powerpoint/2010/main" val="3771529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84</Words>
  <Application>Microsoft Office PowerPoint</Application>
  <PresentationFormat>Custom</PresentationFormat>
  <Paragraphs>23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শুভেচ্ছা</vt:lpstr>
      <vt:lpstr>PowerPoint Presentation</vt:lpstr>
      <vt:lpstr>PowerPoint Presentation</vt:lpstr>
      <vt:lpstr>রুবির বাগান</vt:lpstr>
      <vt:lpstr>রুবির একটি বাগান আছে । সেখানে নানা রকম ফুল আছে ।</vt:lpstr>
      <vt:lpstr>একদিকে লাল গোলাপের সারি ।</vt:lpstr>
      <vt:lpstr>PowerPoint Presentation</vt:lpstr>
      <vt:lpstr>আরেক দিকে হলুদ  গাঁদার গাছ ।</vt:lpstr>
      <vt:lpstr>তার  পাশে  আছে  জবা ফুলের ঝোপ । জবার রং লাল </vt:lpstr>
      <vt:lpstr>মূল্যায়ণ</vt:lpstr>
      <vt:lpstr>ধন্যবাদ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শুভেচ্ছা    </dc:title>
  <dc:creator>PTI-GAIBANDHA</dc:creator>
  <cp:lastModifiedBy>a</cp:lastModifiedBy>
  <cp:revision>77</cp:revision>
  <dcterms:created xsi:type="dcterms:W3CDTF">2018-06-20T05:11:07Z</dcterms:created>
  <dcterms:modified xsi:type="dcterms:W3CDTF">2020-04-01T03:16:09Z</dcterms:modified>
</cp:coreProperties>
</file>