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1" r:id="rId2"/>
    <p:sldId id="269" r:id="rId3"/>
    <p:sldId id="272" r:id="rId4"/>
    <p:sldId id="259" r:id="rId5"/>
    <p:sldId id="260" r:id="rId6"/>
    <p:sldId id="274" r:id="rId7"/>
    <p:sldId id="282" r:id="rId8"/>
    <p:sldId id="262" r:id="rId9"/>
    <p:sldId id="263" r:id="rId10"/>
    <p:sldId id="277" r:id="rId11"/>
    <p:sldId id="261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767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7E838-9BBC-4F56-AD3C-98D92A49CCC1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2AA9B-8215-4585-B0B8-A1BC5F057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8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2AA9B-8215-4585-B0B8-A1BC5F0579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7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21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3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7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8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0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7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48E8AF-D2DB-4448-B293-60072C7F2CA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BE4872F-9C25-4F1E-917B-B4F175B1C7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5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43000" y="20392"/>
            <a:ext cx="6858000" cy="2057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38400"/>
            <a:ext cx="7467600" cy="3571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34757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52400"/>
            <a:ext cx="7315200" cy="16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 </a:t>
            </a:r>
            <a:endParaRPr lang="en-US" sz="1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43400" y="243840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/>
          <p:cNvSpPr/>
          <p:nvPr/>
        </p:nvSpPr>
        <p:spPr>
          <a:xfrm>
            <a:off x="2514600" y="3429000"/>
            <a:ext cx="4038600" cy="301752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791200" y="3733800"/>
            <a:ext cx="484632" cy="1066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819400" y="3733800"/>
            <a:ext cx="484632" cy="1066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orizontal Scroll 12"/>
          <p:cNvSpPr/>
          <p:nvPr/>
        </p:nvSpPr>
        <p:spPr>
          <a:xfrm>
            <a:off x="4876800" y="4572000"/>
            <a:ext cx="3886200" cy="18288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প্রাণী কোষ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457200" y="4572000"/>
            <a:ext cx="3733800" cy="19050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উদ্ভিদ কোষ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5181600"/>
            <a:ext cx="55626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চিত্রঃ কোষ </a:t>
            </a:r>
            <a:endParaRPr lang="en-US" sz="115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ell.jpg"/>
          <p:cNvPicPr>
            <a:picLocks noChangeAspect="1"/>
          </p:cNvPicPr>
          <p:nvPr/>
        </p:nvPicPr>
        <p:blipFill>
          <a:blip r:embed="rId4"/>
          <a:srcRect l="21875" r="23958"/>
          <a:stretch>
            <a:fillRect/>
          </a:stretch>
        </p:blipFill>
        <p:spPr>
          <a:xfrm>
            <a:off x="2514600" y="0"/>
            <a:ext cx="3962400" cy="5105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368301"/>
            <a:ext cx="65532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914400" y="1587501"/>
            <a:ext cx="7467600" cy="4191000"/>
          </a:xfrm>
          <a:prstGeom prst="horizontalScrol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কোষের চিহ্নিত চিত্র এঁকে আনবে।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524000" y="304800"/>
            <a:ext cx="6248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90800"/>
            <a:ext cx="76962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1981200"/>
            <a:ext cx="7010400" cy="4191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জীববিজ্ঞান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দ্বিতীয়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বিষয়বস্তুঃ কোষ </a:t>
            </a:r>
          </a:p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৪৫ 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BD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381000"/>
            <a:ext cx="8153400" cy="12954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4267200" cy="5460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57199"/>
            <a:ext cx="3810000" cy="54340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9 0.091 L 0.125 0.091 L 0.048 0.147 L 0.077 0.238 L 0 0.182 L -0.077 0.238 L -0.048 0.147 L -0.125 0.091 L -0.029 0.091 L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457200"/>
            <a:ext cx="6858000" cy="99060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halkSketc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" y="2362200"/>
            <a:ext cx="8839200" cy="3048000"/>
          </a:xfrm>
          <a:prstGeom prst="horizontalScroll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endParaRPr lang="en-US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67 0.046 -0.125 0.113 -0.129 C 0.177 -0.134 0.237 -0.089 0.241 -0.024 C 0.246 0.036 0.204 0.092 0.144 0.096 C 0.089 0.099 0.037 0.062 0.033 0.006 C 0.029 -0.045 0.064 -0.093 0.115 -0.097 C 0.162 -0.1 0.206 -0.069 0.209 -0.022 C 0.212 0.02 0.184 0.061 0.142 0.063 C 0.104 0.066 0.068 0.042 0.065 0.004 C 0.063 -0.03 0.084 -0.063 0.117 -0.065 C 0.146 -0.067 0.175 -0.049 0.177 -0.02 C 0.179 0.005 0.164 0.029 0.14 0.031 C 0.12 0.033 0.099 0.022 0.098 0.002 C 0.096 -0.014 0.104 -0.031 0.119 -0.033 C 0.131 -0.033 0.143 -0.029 0.145 -0.018 C 0.146 -0.011 0.144 -0.004 0.138 -0.001 C 0.135 0 0.133 0 0.13 -0.001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 -0.003 0.012 -0.034 0.037 -0.032 C 0.075 -0.029 0.09 -0.007 0.125 -0.029 C 0.147 -0.042 0.173 -0.075 0.192 -0.074 C 0.235 -0.073 0.244 -0.039 0.244 -0.008 C 0.245 0.036 0.189 0.073 0.121 0.077 C 0.052 0.08 -0.005 0.033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কোষ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 তা বলতে পারবে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কোষের প্রকারভেদ উল্লেখ করতে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কোষের চিহ্নিত চিত্র আঁকতে পারবে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0" y="152400"/>
            <a:ext cx="6400800" cy="1295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uit ce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"/>
            <a:ext cx="777240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ounded Rectangle 2"/>
          <p:cNvSpPr/>
          <p:nvPr/>
        </p:nvSpPr>
        <p:spPr>
          <a:xfrm>
            <a:off x="838200" y="5257800"/>
            <a:ext cx="7239000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কোষ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7696200" cy="48818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92256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76400" y="152400"/>
            <a:ext cx="5105400" cy="1219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762000" y="1600200"/>
            <a:ext cx="8153400" cy="38862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কোষ কি ?</a:t>
            </a: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কোষ কত প্রকার কি কি?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381000" y="2743200"/>
            <a:ext cx="8305800" cy="33528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কোষ হল জীবদেহের দৈহিক ও জৈবিক কাজের একক। প্রতিটি জীব এক বা একাধিক কোষ দারা গঠিত। </a:t>
            </a:r>
          </a:p>
          <a:p>
            <a:pPr algn="ctr"/>
            <a:endParaRPr lang="bn-BD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304800" y="152400"/>
            <a:ext cx="8610600" cy="25908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কাজের উত্তরঃ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994</TotalTime>
  <Words>92</Words>
  <Application>Microsoft Office PowerPoint</Application>
  <PresentationFormat>On-screen Show (4:3)</PresentationFormat>
  <Paragraphs>31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NikoshBAN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ELITE</cp:lastModifiedBy>
  <cp:revision>229</cp:revision>
  <dcterms:created xsi:type="dcterms:W3CDTF">2014-08-12T05:53:46Z</dcterms:created>
  <dcterms:modified xsi:type="dcterms:W3CDTF">2020-04-01T14:47:55Z</dcterms:modified>
</cp:coreProperties>
</file>