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71" r:id="rId3"/>
    <p:sldId id="269" r:id="rId4"/>
    <p:sldId id="270" r:id="rId5"/>
    <p:sldId id="272" r:id="rId6"/>
    <p:sldId id="261" r:id="rId7"/>
    <p:sldId id="280" r:id="rId8"/>
    <p:sldId id="275" r:id="rId9"/>
    <p:sldId id="276" r:id="rId10"/>
    <p:sldId id="277" r:id="rId11"/>
    <p:sldId id="278" r:id="rId12"/>
    <p:sldId id="279" r:id="rId13"/>
    <p:sldId id="259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4" autoAdjust="0"/>
  </p:normalViewPr>
  <p:slideViewPr>
    <p:cSldViewPr>
      <p:cViewPr>
        <p:scale>
          <a:sx n="44" d="100"/>
          <a:sy n="44" d="100"/>
        </p:scale>
        <p:origin x="-213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F791-E153-41EC-81A6-CB977762A37B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44E49-A7FD-4543-9B52-B8BF97F4C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05000" y="1524000"/>
            <a:ext cx="6248400" cy="3962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শ্রেণী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৯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ম, শাখা-ক</a:t>
            </a:r>
          </a:p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বিষয়-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ভুগোল</a:t>
            </a:r>
            <a:endParaRPr lang="bn-BD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সময়-৪০ মিনিট</a:t>
            </a: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-১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200400" y="381000"/>
            <a:ext cx="3657600" cy="1143000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5750004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তোমরা সবাই কেমন আছ?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:\Documents and Settings\Misbah\My Documents\My Pictures\vlcsnap-2012-11-13-03h45m54s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028" y="1066800"/>
            <a:ext cx="6041571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381000"/>
            <a:ext cx="792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২৩শে সেপ্টেম্বর এর ৪৫ দিন পূর্ব থেকে ৪৫ পরের ঋতুর বৈশিষ্ট্য</a:t>
            </a:r>
            <a:endParaRPr lang="en-US" sz="3200" dirty="0"/>
          </a:p>
        </p:txBody>
      </p:sp>
      <p:sp>
        <p:nvSpPr>
          <p:cNvPr id="5" name="Vertical Scroll 4"/>
          <p:cNvSpPr/>
          <p:nvPr/>
        </p:nvSpPr>
        <p:spPr>
          <a:xfrm>
            <a:off x="838200" y="4038600"/>
            <a:ext cx="4267200" cy="2590800"/>
          </a:xfrm>
          <a:prstGeom prst="verticalScroll">
            <a:avLst>
              <a:gd name="adj" fmla="val 7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সূ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 থেকে দুরে সরতে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প্রায় সমান।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শরৎ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5029200" y="4038600"/>
            <a:ext cx="4191000" cy="2590800"/>
          </a:xfrm>
          <a:prstGeom prst="verticalScroll">
            <a:avLst>
              <a:gd name="adj" fmla="val 91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দক্ষিন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সূ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র্যের কাছে আসতে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প্রায় সমান।</a:t>
            </a:r>
          </a:p>
          <a:p>
            <a:pPr>
              <a:buFont typeface="Symbol"/>
              <a:buChar char="Þ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বসন্তকাল।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2-11-13-03h47m14s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41020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8600"/>
            <a:ext cx="7880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২২শে ডিসেম্বর এর ৪৫ দিন পূর্ব থেকে ৪৫ পরের ঋতুর বৈশিষ্ট্য </a:t>
            </a:r>
            <a:endParaRPr lang="en-US" sz="3200" dirty="0"/>
          </a:p>
        </p:txBody>
      </p:sp>
      <p:sp>
        <p:nvSpPr>
          <p:cNvPr id="5" name="Vertical Scroll 4"/>
          <p:cNvSpPr/>
          <p:nvPr/>
        </p:nvSpPr>
        <p:spPr>
          <a:xfrm>
            <a:off x="838200" y="4038600"/>
            <a:ext cx="4267200" cy="2590800"/>
          </a:xfrm>
          <a:prstGeom prst="verticalScroll">
            <a:avLst>
              <a:gd name="adj" fmla="val 7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সুর্য থেকে দুরে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দিন ছোট রাত বড়।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শীতকাল।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953000" y="4038600"/>
            <a:ext cx="4191000" cy="2590800"/>
          </a:xfrm>
          <a:prstGeom prst="verticalScroll">
            <a:avLst>
              <a:gd name="adj" fmla="val 91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দক্ষিন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সু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র্যের দিকে হেলে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বড় রাত ছোট।</a:t>
            </a:r>
          </a:p>
          <a:p>
            <a:pPr>
              <a:buFont typeface="Symbol"/>
              <a:buChar char="Þ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গ্রীষ্মকাল।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2-11-13-21h05m41s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62000"/>
            <a:ext cx="60198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6530" y="115669"/>
            <a:ext cx="8233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২১শে মার্চ এর ৪৫ দিন পূর্ব থেকে ৪৫ পরের ঋতুর বৈশিষ্ট্য</a:t>
            </a:r>
            <a:endParaRPr lang="en-US" sz="3600" b="1" dirty="0"/>
          </a:p>
        </p:txBody>
      </p:sp>
      <p:sp>
        <p:nvSpPr>
          <p:cNvPr id="5" name="Vertical Scroll 4"/>
          <p:cNvSpPr/>
          <p:nvPr/>
        </p:nvSpPr>
        <p:spPr>
          <a:xfrm>
            <a:off x="838200" y="4038600"/>
            <a:ext cx="4267200" cy="2590800"/>
          </a:xfrm>
          <a:prstGeom prst="verticalScroll">
            <a:avLst>
              <a:gd name="adj" fmla="val 7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 সূ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র্যের কাছে আসতে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প্রায় সমান।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শরৎ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953000" y="4038600"/>
            <a:ext cx="4191000" cy="2590800"/>
          </a:xfrm>
          <a:prstGeom prst="verticalScroll">
            <a:avLst>
              <a:gd name="adj" fmla="val 91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দক্ষিন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সূ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 থেকে দুরে সরতে থাকে।</a:t>
            </a:r>
          </a:p>
          <a:p>
            <a:pPr>
              <a:buFont typeface="Symbol"/>
              <a:buChar char="Þ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রাত প্রায় সমান।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Symbol"/>
              <a:buChar char="Þ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বসন্তকাল।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304800"/>
            <a:ext cx="80772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জোড় দলঃ ২১শে জুন তারিখে ঋতুর বৈশিষ্ট্য লেখ।</a:t>
            </a:r>
          </a:p>
          <a:p>
            <a:pPr>
              <a:buNone/>
            </a:pPr>
            <a:r>
              <a:rPr lang="bn-BD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বিজোড় দলঃ ২৩শে সেপ্টেম্বর তারিখে ঋতুর বৈশিষ্ট্য লেখ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533400"/>
            <a:ext cx="8153400" cy="632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8700" dirty="0" smtClean="0"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pPr>
              <a:buNone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7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4700" dirty="0" smtClean="0">
                <a:latin typeface="NikoshBAN" pitchFamily="2" charset="0"/>
                <a:cs typeface="NikoshBAN" pitchFamily="2" charset="0"/>
              </a:rPr>
              <a:t>২১শে জুন উত্তর গোলার্ধে কোন ঋতু থাকে?</a:t>
            </a:r>
          </a:p>
          <a:p>
            <a:pPr>
              <a:buNone/>
            </a:pP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700" dirty="0" smtClean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bn-BD" sz="4700" dirty="0" smtClean="0">
                <a:latin typeface="NikoshBAN" pitchFamily="2" charset="0"/>
                <a:cs typeface="NikoshBAN" pitchFamily="2" charset="0"/>
              </a:rPr>
              <a:t>২১শে মার্চ দক্ষিন কোন ঋতু থাকে?</a:t>
            </a:r>
          </a:p>
          <a:p>
            <a:pPr>
              <a:buNone/>
            </a:pP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700" dirty="0" smtClean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bn-BD" sz="4700" dirty="0" smtClean="0">
                <a:latin typeface="NikoshBAN" pitchFamily="2" charset="0"/>
                <a:cs typeface="NikoshBAN" pitchFamily="2" charset="0"/>
              </a:rPr>
              <a:t>কোন তারিখে উত্তর গোলার্ধে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বসন্তকাল </a:t>
            </a:r>
            <a:r>
              <a:rPr lang="bn-BD" sz="4700" dirty="0" smtClean="0">
                <a:latin typeface="NikoshBAN" pitchFamily="2" charset="0"/>
                <a:cs typeface="NikoshBAN" pitchFamily="2" charset="0"/>
              </a:rPr>
              <a:t>থাকে?</a:t>
            </a: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Documents and Settings\Misbah\Desktop\M.S.kawser\i4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6238" y="2590800"/>
            <a:ext cx="7497762" cy="2971800"/>
          </a:xfrm>
        </p:spPr>
        <p:txBody>
          <a:bodyPr>
            <a:normAutofit lnSpcReduction="10000"/>
          </a:bodyPr>
          <a:lstStyle/>
          <a:p>
            <a:pPr marL="596646" indent="-51435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96646" indent="-51435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</a:p>
          <a:p>
            <a:pPr marL="596646" indent="-51435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ঋতু পরিবর্তন ও দিন রাত হ্রাস বৃদ্ধির কারণ লিখে আনবে।</a:t>
            </a:r>
          </a:p>
          <a:p>
            <a:pPr marL="596646" indent="-51435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:\Documents and Settings\Misbah\Desktop\M.S.kawser\55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2171700" cy="2105025"/>
          </a:xfrm>
          <a:prstGeom prst="rect">
            <a:avLst/>
          </a:prstGeom>
          <a:noFill/>
        </p:spPr>
      </p:pic>
      <p:pic>
        <p:nvPicPr>
          <p:cNvPr id="22530" name="Picture 2" descr="C:\Documents and Settings\Misbah\Desktop\M.S.kawser\BealeHouse_g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0"/>
            <a:ext cx="371877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isbah\Desktop\M.S.kawser\hot-sun-summer-da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8153400" cy="50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9436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গ্রীষ্মকালের ছবি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219200" y="0"/>
            <a:ext cx="4455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 -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sbah\Desktop\M.S.kawser\autumn-day-in-the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0800000" flipV="1">
            <a:off x="2743201" y="5867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শরৎকালের ছবি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isbah\Desktop\M.S.kawser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932" y="0"/>
            <a:ext cx="813606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5859959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শীত কালের ছবি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Misbah\Desktop\M.S.kawser\410594031_3babb5b1a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143253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52578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বসন্ত কালের ছবি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295400" y="593467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ঠিক ধরেছ? এগুলো বিভিন্ন ঋতুর ছবি /দৃশ্য।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3950" y="3276600"/>
            <a:ext cx="8020050" cy="304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(ক) ঋতু পরিবর্তন কেন হয় তা বলতে পারবে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(খ) দিন রাত হ্রাস বৃদ্ধির কারণ ব্যাখ্যা করতে পারবে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(গ) বিভিন্ন ঋতুর বৈশিষ্ট্য বিশ্লেষণ করতে পারবে।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143000" y="457200"/>
            <a:ext cx="7924800" cy="2133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  <a:p>
            <a:pPr algn="ctr"/>
            <a:r>
              <a:rPr lang="bn-BD" sz="4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“ঋতু পরিবর্তন”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1007744"/>
            <a:ext cx="9505950" cy="845639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9200" y="842162"/>
            <a:ext cx="431800" cy="3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142826"/>
            <a:ext cx="504094" cy="5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5254" y="3318898"/>
            <a:ext cx="321946" cy="2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606668"/>
            <a:ext cx="339852" cy="2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4212" y="2590830"/>
            <a:ext cx="262188" cy="2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819400"/>
            <a:ext cx="304800" cy="2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438399"/>
            <a:ext cx="368268" cy="3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90903"/>
              </a:clrFrom>
              <a:clrTo>
                <a:srgbClr val="2909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12910" cy="1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98918" y="2362200"/>
            <a:ext cx="130282" cy="1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549446" y="1973730"/>
            <a:ext cx="1403554" cy="929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1775326"/>
            <a:ext cx="2362200" cy="1445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38664" y="1591130"/>
            <a:ext cx="3404936" cy="1929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62232" y="1460472"/>
            <a:ext cx="4086168" cy="2463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1219200"/>
            <a:ext cx="5053368" cy="3155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9200" y="976508"/>
            <a:ext cx="6008838" cy="37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762000"/>
            <a:ext cx="6682128" cy="4172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38" y="457200"/>
            <a:ext cx="7411162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7965" y="228600"/>
            <a:ext cx="8546832" cy="533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2380" y="2072548"/>
            <a:ext cx="922020" cy="71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58155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639 -0.06319 C -0.11805 -0.06319 -0.15121 -0.03379 -0.15121 0.00324 C -0.15121 0.04005 -0.11805 0.07014 -0.07639 0.07014 C -0.03524 0.07014 -0.00121 0.04005 -0.00121 0.00324 C -0.00121 -0.03379 -0.03524 -0.06319 -0.07639 -0.06319 Z " pathEditMode="relative" rAng="0" ptsTypes="fffff">
                                      <p:cBhvr>
                                        <p:cTn id="6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1 -0.13888 C -0.19115 -0.13888 -0.24913 -0.09259 -0.24913 -0.03333 C -0.24913 0.02385 -0.19115 0.07223 -0.1191 0.07223 C -0.0474 0.07223 0.01129 0.02385 0.01129 -0.03333 C 0.01129 -0.09259 -0.0474 -0.13888 -0.1191 -0.13888 Z " pathEditMode="relative" rAng="0" ptsTypes="fffff">
                                      <p:cBhvr>
                                        <p:cTn id="8" dur="2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1 -0.27153 C -0.08924 -0.27153 -0.17396 -0.20949 -0.17396 -0.13264 C -0.17396 -0.05625 -0.08924 0.00625 0.0151 0.00625 C 0.1191 0.00625 0.20434 -0.05625 0.20434 -0.13264 C 0.20434 -0.20949 0.1191 -0.27153 0.0151 -0.27153 Z " pathEditMode="relative" rAng="0" ptsTypes="fffff">
                                      <p:cBhvr>
                                        <p:cTn id="10" dur="2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1666 -0.22153 C 0.09253 -0.22153 -0.00834 -0.1419 -0.00834 -0.04375 C -0.00834 0.05417 0.09253 0.13403 0.21666 0.13403 C 0.34045 0.13403 0.44166 0.05417 0.44166 -0.04375 C 0.44166 -0.1419 0.34045 -0.22153 0.21666 -0.22153 Z " pathEditMode="relative" rAng="0" ptsTypes="fffff">
                                      <p:cBhvr>
                                        <p:cTn id="12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0087 0.27245 C -0.30121 0.42222 -0.15712 0.54351 0.0217 0.54375 C 0.20035 0.54375 0.34584 0.42176 0.34653 0.27199 C 0.34531 0.12245 0.20052 4.07407E-6 0.02205 4.07407E-6 C -0.15677 -0.0007 -0.30139 0.12199 -0.30087 0.27245 Z " pathEditMode="relative" rAng="16200000" ptsTypes="fffff">
                                      <p:cBhvr>
                                        <p:cTn id="14" dur="2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1441 -0.14491 C -0.51753 -0.14491 -0.68264 -0.0081 -0.68264 0.16065 C -0.68264 0.32847 -0.51753 0.4662 -0.31441 0.4662 C -0.11215 0.4662 0.05469 0.32847 0.05469 0.16065 C 0.05469 -0.0081 -0.11215 -0.14491 -0.31441 -0.14491 Z " pathEditMode="relative" rAng="0" ptsTypes="fffff">
                                      <p:cBhvr>
                                        <p:cTn id="16" dur="2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9809 -0.31389 C -0.62048 -0.31389 -0.80104 -0.15718 -0.80104 0.03611 C -0.80104 0.22893 -0.62048 0.38611 -0.39809 0.38611 C -0.17656 0.38611 0.00486 0.22893 0.00486 0.03611 C 0.00486 -0.15718 -0.17656 -0.31389 -0.39809 -0.31389 Z " pathEditMode="relative" rAng="0" ptsTypes="fffff">
                                      <p:cBhvr>
                                        <p:cTn id="18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4097 -0.25394 C 0.1809 -0.25394 -0.03056 -0.07963 -0.03056 0.13495 C -0.03056 0.34907 0.1809 0.52384 0.44097 0.52384 C 0.70104 0.52384 0.91111 0.34907 0.91111 0.13495 C 0.91111 -0.07963 0.70104 -0.25394 0.44097 -0.25394 Z " pathEditMode="relative" rAng="0" ptsTypes="fffff">
                                      <p:cBhvr>
                                        <p:cTn id="20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61 -0.00764 C 0.17534 -0.00764 0.29774 -0.11203 0.29774 -0.24097 C 0.29774 -0.36504 0.17534 -0.4743 0.02361 -0.4743 C -0.12847 -0.4743 -0.25261 -0.36504 -0.25261 -0.24097 C -0.25261 -0.11203 -0.12847 -0.00764 0.02361 -0.00764 Z " pathEditMode="relative" rAng="10800000" ptsTypes="fffff">
                                      <p:cBhvr>
                                        <p:cTn id="22" dur="1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0" y="1295400"/>
            <a:ext cx="45719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58208"/>
              </p:ext>
            </p:extLst>
          </p:nvPr>
        </p:nvGraphicFramePr>
        <p:xfrm>
          <a:off x="2424290" y="1905000"/>
          <a:ext cx="433493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290" y="1905000"/>
                        <a:ext cx="4334934" cy="3657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2-11-13-03h44m46s1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5715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76200"/>
            <a:ext cx="8044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২১শে জুন এর ৪৫ দিন পূর্ব থেকে ৪৫ পরের ঋতুর বৈশিষ্ট্য</a:t>
            </a:r>
            <a:endParaRPr lang="en-US" sz="3600" dirty="0"/>
          </a:p>
        </p:txBody>
      </p:sp>
      <p:sp>
        <p:nvSpPr>
          <p:cNvPr id="11" name="Vertical Scroll 10"/>
          <p:cNvSpPr/>
          <p:nvPr/>
        </p:nvSpPr>
        <p:spPr>
          <a:xfrm>
            <a:off x="838200" y="4038600"/>
            <a:ext cx="4267200" cy="2590800"/>
          </a:xfrm>
          <a:prstGeom prst="verticalScroll">
            <a:avLst>
              <a:gd name="adj" fmla="val 7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সু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র্যের দিকে হেলে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বড় রাত ছোট।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4953000" y="4038600"/>
            <a:ext cx="4191000" cy="2590800"/>
          </a:xfrm>
          <a:prstGeom prst="verticalScroll">
            <a:avLst>
              <a:gd name="adj" fmla="val 91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দক্ষিন গোলার্ধ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সু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 থেকে দুরে থাকে।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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ছোট রাত বড়।</a:t>
            </a:r>
          </a:p>
          <a:p>
            <a:pPr>
              <a:buFont typeface="Symbol"/>
              <a:buChar char="Þ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শীতকাল।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1440</TotalTime>
  <Words>360</Words>
  <Application>Microsoft Office PowerPoint</Application>
  <PresentationFormat>On-screen Show (4:3)</PresentationFormat>
  <Paragraphs>83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Solstice</vt:lpstr>
      <vt:lpstr>Package</vt:lpstr>
      <vt:lpstr>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jhjkk</dc:title>
  <dc:creator>Misbah</dc:creator>
  <cp:lastModifiedBy>Sir</cp:lastModifiedBy>
  <cp:revision>175</cp:revision>
  <dcterms:created xsi:type="dcterms:W3CDTF">2012-11-07T11:39:27Z</dcterms:created>
  <dcterms:modified xsi:type="dcterms:W3CDTF">2020-04-01T17:14:23Z</dcterms:modified>
</cp:coreProperties>
</file>