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0" r:id="rId3"/>
    <p:sldId id="258" r:id="rId4"/>
    <p:sldId id="259" r:id="rId5"/>
    <p:sldId id="271" r:id="rId6"/>
    <p:sldId id="272" r:id="rId7"/>
    <p:sldId id="269" r:id="rId8"/>
    <p:sldId id="260" r:id="rId9"/>
    <p:sldId id="261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101F0-695B-49CB-8121-08E7A310C46B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7FFD47F-4CE0-4A93-81D0-D34CBD14D8AD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4400" dirty="0" err="1" smtClean="0">
              <a:latin typeface="NikoshBAN" pitchFamily="2" charset="0"/>
              <a:cs typeface="NikoshBAN" pitchFamily="2" charset="0"/>
            </a:rPr>
            <a:t>সমাস</a:t>
          </a:r>
          <a:endParaRPr lang="en-US" sz="4400" dirty="0">
            <a:latin typeface="NikoshBAN" pitchFamily="2" charset="0"/>
            <a:cs typeface="NikoshBAN" pitchFamily="2" charset="0"/>
          </a:endParaRPr>
        </a:p>
      </dgm:t>
    </dgm:pt>
    <dgm:pt modelId="{25119AE7-5386-4036-AF0E-AD9D24161A31}" type="parTrans" cxnId="{343A1C73-466B-47C9-ABFD-D5D7F10206F1}">
      <dgm:prSet/>
      <dgm:spPr/>
      <dgm:t>
        <a:bodyPr/>
        <a:lstStyle/>
        <a:p>
          <a:endParaRPr lang="en-US"/>
        </a:p>
      </dgm:t>
    </dgm:pt>
    <dgm:pt modelId="{21C0F204-8B04-490E-8E3E-4D8C0F228E39}" type="sibTrans" cxnId="{343A1C73-466B-47C9-ABFD-D5D7F10206F1}">
      <dgm:prSet/>
      <dgm:spPr/>
      <dgm:t>
        <a:bodyPr/>
        <a:lstStyle/>
        <a:p>
          <a:endParaRPr lang="en-US"/>
        </a:p>
      </dgm:t>
    </dgm:pt>
    <dgm:pt modelId="{1A8B2E89-668E-4926-AC7B-8A66CA3AD8FA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দ্বিগু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DD62C13-4EFC-4196-8E51-992CAD472DC9}" type="parTrans" cxnId="{DDF6D738-FFB4-4741-B846-7EAAA95BABA6}">
      <dgm:prSet/>
      <dgm:spPr/>
      <dgm:t>
        <a:bodyPr/>
        <a:lstStyle/>
        <a:p>
          <a:endParaRPr lang="en-US"/>
        </a:p>
      </dgm:t>
    </dgm:pt>
    <dgm:pt modelId="{50828CCF-FC58-4F82-9892-90F8931C7721}" type="sibTrans" cxnId="{DDF6D738-FFB4-4741-B846-7EAAA95BABA6}">
      <dgm:prSet/>
      <dgm:spPr/>
      <dgm:t>
        <a:bodyPr/>
        <a:lstStyle/>
        <a:p>
          <a:endParaRPr lang="en-US"/>
        </a:p>
      </dgm:t>
    </dgm:pt>
    <dgm:pt modelId="{E40C95AF-00D1-401E-8B94-AAC0B50C09F8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দ্বন্দ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57336D49-5CB5-4AA7-B63B-8B122CB00C03}" type="parTrans" cxnId="{2BB00F96-DF3B-4004-90C2-0FB268266039}">
      <dgm:prSet/>
      <dgm:spPr/>
      <dgm:t>
        <a:bodyPr/>
        <a:lstStyle/>
        <a:p>
          <a:endParaRPr lang="en-US"/>
        </a:p>
      </dgm:t>
    </dgm:pt>
    <dgm:pt modelId="{A1D5C535-5B0A-4D8A-B458-919D94308FEB}" type="sibTrans" cxnId="{2BB00F96-DF3B-4004-90C2-0FB268266039}">
      <dgm:prSet/>
      <dgm:spPr/>
      <dgm:t>
        <a:bodyPr/>
        <a:lstStyle/>
        <a:p>
          <a:endParaRPr lang="en-US"/>
        </a:p>
      </dgm:t>
    </dgm:pt>
    <dgm:pt modelId="{CF64C0B8-D7C7-4645-B229-C17487D43BB2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কর্মধারয়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19D77B3-72CA-4977-88A5-11CAAF34DADC}" type="parTrans" cxnId="{724148EB-8ED5-42ED-80D0-36D372ADE058}">
      <dgm:prSet/>
      <dgm:spPr/>
      <dgm:t>
        <a:bodyPr/>
        <a:lstStyle/>
        <a:p>
          <a:endParaRPr lang="en-US"/>
        </a:p>
      </dgm:t>
    </dgm:pt>
    <dgm:pt modelId="{DAAB9C0C-F3DE-4D13-B0B5-56910A6E61C6}" type="sibTrans" cxnId="{724148EB-8ED5-42ED-80D0-36D372ADE058}">
      <dgm:prSet/>
      <dgm:spPr/>
      <dgm:t>
        <a:bodyPr/>
        <a:lstStyle/>
        <a:p>
          <a:endParaRPr lang="en-US"/>
        </a:p>
      </dgm:t>
    </dgm:pt>
    <dgm:pt modelId="{F42C4DEF-A5A3-4203-AE62-3AAF35891CF0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তৎপুরুষ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0A4882B-6062-4620-8272-2F0EECCBA393}" type="parTrans" cxnId="{A82D2387-1011-43D5-AFCA-74976D4AA907}">
      <dgm:prSet/>
      <dgm:spPr/>
      <dgm:t>
        <a:bodyPr/>
        <a:lstStyle/>
        <a:p>
          <a:endParaRPr lang="en-US"/>
        </a:p>
      </dgm:t>
    </dgm:pt>
    <dgm:pt modelId="{1F54B9AB-9BAD-444D-9613-99E6CD0BEBB7}" type="sibTrans" cxnId="{A82D2387-1011-43D5-AFCA-74976D4AA907}">
      <dgm:prSet/>
      <dgm:spPr/>
      <dgm:t>
        <a:bodyPr/>
        <a:lstStyle/>
        <a:p>
          <a:endParaRPr lang="en-US"/>
        </a:p>
      </dgm:t>
    </dgm:pt>
    <dgm:pt modelId="{B90B3D50-2311-44B1-A9B3-9E470739F64A}">
      <dgm:prSet custT="1"/>
      <dgm:spPr>
        <a:solidFill>
          <a:srgbClr val="002060"/>
        </a:solidFill>
      </dgm:spPr>
      <dgm:t>
        <a:bodyPr/>
        <a:lstStyle/>
        <a:p>
          <a:r>
            <a:rPr lang="en-US" sz="3600" dirty="0" err="1" smtClean="0">
              <a:latin typeface="NikoshBAN" pitchFamily="2" charset="0"/>
              <a:cs typeface="NikoshBAN" pitchFamily="2" charset="0"/>
            </a:rPr>
            <a:t>বহুব্রীহি</a:t>
          </a:r>
          <a:r>
            <a:rPr lang="en-US" sz="36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4DA2A1DE-51D1-455D-8D73-9A25F369DDA5}" type="parTrans" cxnId="{31E2FBF4-598D-4BB6-B6BB-8B3CB88D5223}">
      <dgm:prSet/>
      <dgm:spPr/>
      <dgm:t>
        <a:bodyPr/>
        <a:lstStyle/>
        <a:p>
          <a:endParaRPr lang="en-US"/>
        </a:p>
      </dgm:t>
    </dgm:pt>
    <dgm:pt modelId="{13865C25-A23D-4BE8-B412-E12AE0CDE4CC}" type="sibTrans" cxnId="{31E2FBF4-598D-4BB6-B6BB-8B3CB88D5223}">
      <dgm:prSet/>
      <dgm:spPr/>
      <dgm:t>
        <a:bodyPr/>
        <a:lstStyle/>
        <a:p>
          <a:endParaRPr lang="en-US"/>
        </a:p>
      </dgm:t>
    </dgm:pt>
    <dgm:pt modelId="{6D035317-1C71-4603-AAC8-942F741A8171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অব্যয়ীভাব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CAF2DA5-BC81-4CD3-B6D0-63996E852A49}" type="parTrans" cxnId="{FCB0A388-D054-418F-AC8D-2203D7A81021}">
      <dgm:prSet/>
      <dgm:spPr/>
      <dgm:t>
        <a:bodyPr/>
        <a:lstStyle/>
        <a:p>
          <a:endParaRPr lang="en-US"/>
        </a:p>
      </dgm:t>
    </dgm:pt>
    <dgm:pt modelId="{C6751122-0612-4AA5-A61D-B75BD05F3E69}" type="sibTrans" cxnId="{FCB0A388-D054-418F-AC8D-2203D7A81021}">
      <dgm:prSet/>
      <dgm:spPr/>
      <dgm:t>
        <a:bodyPr/>
        <a:lstStyle/>
        <a:p>
          <a:endParaRPr lang="en-US"/>
        </a:p>
      </dgm:t>
    </dgm:pt>
    <dgm:pt modelId="{1C33C7AB-3A09-4191-864C-FF6B337EDD17}" type="pres">
      <dgm:prSet presAssocID="{1BB101F0-695B-49CB-8121-08E7A310C46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7447758-439D-4B01-86DF-B2ACBC84E3F2}" type="pres">
      <dgm:prSet presAssocID="{C7FFD47F-4CE0-4A93-81D0-D34CBD14D8AD}" presName="centerShape" presStyleLbl="node0" presStyleIdx="0" presStyleCnt="1" custScaleX="187269" custScaleY="130710" custLinFactNeighborX="-768" custLinFactNeighborY="5130"/>
      <dgm:spPr/>
      <dgm:t>
        <a:bodyPr/>
        <a:lstStyle/>
        <a:p>
          <a:endParaRPr lang="en-US"/>
        </a:p>
      </dgm:t>
    </dgm:pt>
    <dgm:pt modelId="{1A848600-ADB5-463C-9679-C38D3F7BEA4A}" type="pres">
      <dgm:prSet presAssocID="{8DD62C13-4EFC-4196-8E51-992CAD472DC9}" presName="parTrans" presStyleLbl="sibTrans2D1" presStyleIdx="0" presStyleCnt="6" custLinFactNeighborX="-17512" custLinFactNeighborY="-10923"/>
      <dgm:spPr/>
    </dgm:pt>
    <dgm:pt modelId="{5C261818-0195-416B-954C-77CCE80740FF}" type="pres">
      <dgm:prSet presAssocID="{8DD62C13-4EFC-4196-8E51-992CAD472DC9}" presName="connectorText" presStyleLbl="sibTrans2D1" presStyleIdx="0" presStyleCnt="6"/>
      <dgm:spPr/>
    </dgm:pt>
    <dgm:pt modelId="{345719B0-71EE-4E64-8C80-44C47F0AE009}" type="pres">
      <dgm:prSet presAssocID="{1A8B2E89-668E-4926-AC7B-8A66CA3AD8FA}" presName="node" presStyleLbl="node1" presStyleIdx="0" presStyleCnt="6" custScaleX="144674" custScaleY="102826" custRadScaleRad="115220" custRadScaleInc="-99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D6C98-6F26-497E-94AF-ABCAEA1C15F3}" type="pres">
      <dgm:prSet presAssocID="{4DA2A1DE-51D1-455D-8D73-9A25F369DDA5}" presName="parTrans" presStyleLbl="sibTrans2D1" presStyleIdx="1" presStyleCnt="6" custScaleX="168613" custLinFactNeighborY="13572"/>
      <dgm:spPr/>
    </dgm:pt>
    <dgm:pt modelId="{4AE836AF-30ED-42B1-9464-2CDD9AE51340}" type="pres">
      <dgm:prSet presAssocID="{4DA2A1DE-51D1-455D-8D73-9A25F369DDA5}" presName="connectorText" presStyleLbl="sibTrans2D1" presStyleIdx="1" presStyleCnt="6"/>
      <dgm:spPr/>
    </dgm:pt>
    <dgm:pt modelId="{9CD07E79-B3AA-4880-A09C-083D66D0B1CA}" type="pres">
      <dgm:prSet presAssocID="{B90B3D50-2311-44B1-A9B3-9E470739F64A}" presName="node" presStyleLbl="node1" presStyleIdx="1" presStyleCnt="6" custScaleX="149749" custRadScaleRad="156435" custRadScaleInc="113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D372A-1F03-4DF3-9DBC-3B283DF38CA2}" type="pres">
      <dgm:prSet presAssocID="{2CAF2DA5-BC81-4CD3-B6D0-63996E852A49}" presName="parTrans" presStyleLbl="sibTrans2D1" presStyleIdx="2" presStyleCnt="6" custLinFactNeighborY="13572"/>
      <dgm:spPr/>
    </dgm:pt>
    <dgm:pt modelId="{CE079B27-7BA0-4B88-B6DF-DDC4FB9AC32B}" type="pres">
      <dgm:prSet presAssocID="{2CAF2DA5-BC81-4CD3-B6D0-63996E852A49}" presName="connectorText" presStyleLbl="sibTrans2D1" presStyleIdx="2" presStyleCnt="6"/>
      <dgm:spPr/>
    </dgm:pt>
    <dgm:pt modelId="{E2E5E6D9-4717-48AE-9D36-4E96FD8978F2}" type="pres">
      <dgm:prSet presAssocID="{6D035317-1C71-4603-AAC8-942F741A8171}" presName="node" presStyleLbl="node1" presStyleIdx="2" presStyleCnt="6" custScaleX="143372" custRadScaleRad="131942" custRadScaleInc="-266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68E4F4-89DA-4970-A9AA-54579EBDADF5}" type="pres">
      <dgm:prSet presAssocID="{57336D49-5CB5-4AA7-B63B-8B122CB00C03}" presName="parTrans" presStyleLbl="sibTrans2D1" presStyleIdx="3" presStyleCnt="6"/>
      <dgm:spPr/>
    </dgm:pt>
    <dgm:pt modelId="{E18D144D-9F47-469E-B57E-635B35E62D5D}" type="pres">
      <dgm:prSet presAssocID="{57336D49-5CB5-4AA7-B63B-8B122CB00C03}" presName="connectorText" presStyleLbl="sibTrans2D1" presStyleIdx="3" presStyleCnt="6"/>
      <dgm:spPr/>
    </dgm:pt>
    <dgm:pt modelId="{E3D0BD18-9A68-479D-81D3-C9ADC20FF711}" type="pres">
      <dgm:prSet presAssocID="{E40C95AF-00D1-401E-8B94-AAC0B50C09F8}" presName="node" presStyleLbl="node1" presStyleIdx="3" presStyleCnt="6" custScaleX="137794" custScaleY="98410" custRadScaleRad="125199" custRadScaleInc="-123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0C986-4AD2-4465-A891-3421EC8C3875}" type="pres">
      <dgm:prSet presAssocID="{319D77B3-72CA-4977-88A5-11CAAF34DADC}" presName="parTrans" presStyleLbl="sibTrans2D1" presStyleIdx="4" presStyleCnt="6"/>
      <dgm:spPr/>
    </dgm:pt>
    <dgm:pt modelId="{E84693FA-0734-4C8F-BE14-B98D8082E2FD}" type="pres">
      <dgm:prSet presAssocID="{319D77B3-72CA-4977-88A5-11CAAF34DADC}" presName="connectorText" presStyleLbl="sibTrans2D1" presStyleIdx="4" presStyleCnt="6"/>
      <dgm:spPr/>
    </dgm:pt>
    <dgm:pt modelId="{CD16F8EB-AB3D-4A5A-9A4F-5D1EB0C3EDA1}" type="pres">
      <dgm:prSet presAssocID="{CF64C0B8-D7C7-4645-B229-C17487D43BB2}" presName="node" presStyleLbl="node1" presStyleIdx="4" presStyleCnt="6" custScaleX="160504" custScaleY="92453" custRadScaleRad="159762" custRadScaleInc="-32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F531F-F1FF-4263-AE65-954EBA9F9B77}" type="pres">
      <dgm:prSet presAssocID="{D0A4882B-6062-4620-8272-2F0EECCBA393}" presName="parTrans" presStyleLbl="sibTrans2D1" presStyleIdx="5" presStyleCnt="6"/>
      <dgm:spPr/>
    </dgm:pt>
    <dgm:pt modelId="{FB55DDD9-E4B6-4B0D-9D3F-DF0C6781B20A}" type="pres">
      <dgm:prSet presAssocID="{D0A4882B-6062-4620-8272-2F0EECCBA393}" presName="connectorText" presStyleLbl="sibTrans2D1" presStyleIdx="5" presStyleCnt="6"/>
      <dgm:spPr/>
    </dgm:pt>
    <dgm:pt modelId="{A4D6E8D8-82B6-43F0-BB39-D06EB49F3A3E}" type="pres">
      <dgm:prSet presAssocID="{F42C4DEF-A5A3-4203-AE62-3AAF35891CF0}" presName="node" presStyleLbl="node1" presStyleIdx="5" presStyleCnt="6" custScaleX="141287" custScaleY="116484" custRadScaleRad="143022" custRadScaleInc="-727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9D3EA3-BF26-4078-9F2B-4F435891591C}" type="presOf" srcId="{57336D49-5CB5-4AA7-B63B-8B122CB00C03}" destId="{2D68E4F4-89DA-4970-A9AA-54579EBDADF5}" srcOrd="0" destOrd="0" presId="urn:microsoft.com/office/officeart/2005/8/layout/radial5"/>
    <dgm:cxn modelId="{31E2FBF4-598D-4BB6-B6BB-8B3CB88D5223}" srcId="{C7FFD47F-4CE0-4A93-81D0-D34CBD14D8AD}" destId="{B90B3D50-2311-44B1-A9B3-9E470739F64A}" srcOrd="1" destOrd="0" parTransId="{4DA2A1DE-51D1-455D-8D73-9A25F369DDA5}" sibTransId="{13865C25-A23D-4BE8-B412-E12AE0CDE4CC}"/>
    <dgm:cxn modelId="{5CA7E437-19DF-4978-B922-081BC7C2A1D9}" type="presOf" srcId="{6D035317-1C71-4603-AAC8-942F741A8171}" destId="{E2E5E6D9-4717-48AE-9D36-4E96FD8978F2}" srcOrd="0" destOrd="0" presId="urn:microsoft.com/office/officeart/2005/8/layout/radial5"/>
    <dgm:cxn modelId="{86E301F2-8BF5-4BE4-8FED-A6523E195138}" type="presOf" srcId="{D0A4882B-6062-4620-8272-2F0EECCBA393}" destId="{FB55DDD9-E4B6-4B0D-9D3F-DF0C6781B20A}" srcOrd="1" destOrd="0" presId="urn:microsoft.com/office/officeart/2005/8/layout/radial5"/>
    <dgm:cxn modelId="{A5210086-D34F-4466-95FD-EBE05C6B00F0}" type="presOf" srcId="{319D77B3-72CA-4977-88A5-11CAAF34DADC}" destId="{46A0C986-4AD2-4465-A891-3421EC8C3875}" srcOrd="0" destOrd="0" presId="urn:microsoft.com/office/officeart/2005/8/layout/radial5"/>
    <dgm:cxn modelId="{E24F3BF0-8B0D-442F-A940-A2245BFF01B2}" type="presOf" srcId="{8DD62C13-4EFC-4196-8E51-992CAD472DC9}" destId="{5C261818-0195-416B-954C-77CCE80740FF}" srcOrd="1" destOrd="0" presId="urn:microsoft.com/office/officeart/2005/8/layout/radial5"/>
    <dgm:cxn modelId="{B1496BB9-3155-4219-BA05-ED602780A853}" type="presOf" srcId="{2CAF2DA5-BC81-4CD3-B6D0-63996E852A49}" destId="{61CD372A-1F03-4DF3-9DBC-3B283DF38CA2}" srcOrd="0" destOrd="0" presId="urn:microsoft.com/office/officeart/2005/8/layout/radial5"/>
    <dgm:cxn modelId="{A4637C83-FEAD-48FC-B9C0-289D7F1D813C}" type="presOf" srcId="{CF64C0B8-D7C7-4645-B229-C17487D43BB2}" destId="{CD16F8EB-AB3D-4A5A-9A4F-5D1EB0C3EDA1}" srcOrd="0" destOrd="0" presId="urn:microsoft.com/office/officeart/2005/8/layout/radial5"/>
    <dgm:cxn modelId="{818F88EE-62FE-49F0-B322-AC33075690E4}" type="presOf" srcId="{4DA2A1DE-51D1-455D-8D73-9A25F369DDA5}" destId="{4AE836AF-30ED-42B1-9464-2CDD9AE51340}" srcOrd="1" destOrd="0" presId="urn:microsoft.com/office/officeart/2005/8/layout/radial5"/>
    <dgm:cxn modelId="{DA4D9E99-F416-4D65-B8FD-CD6BD9953FB8}" type="presOf" srcId="{319D77B3-72CA-4977-88A5-11CAAF34DADC}" destId="{E84693FA-0734-4C8F-BE14-B98D8082E2FD}" srcOrd="1" destOrd="0" presId="urn:microsoft.com/office/officeart/2005/8/layout/radial5"/>
    <dgm:cxn modelId="{A82D2387-1011-43D5-AFCA-74976D4AA907}" srcId="{C7FFD47F-4CE0-4A93-81D0-D34CBD14D8AD}" destId="{F42C4DEF-A5A3-4203-AE62-3AAF35891CF0}" srcOrd="5" destOrd="0" parTransId="{D0A4882B-6062-4620-8272-2F0EECCBA393}" sibTransId="{1F54B9AB-9BAD-444D-9613-99E6CD0BEBB7}"/>
    <dgm:cxn modelId="{3D38BAF4-267D-43EB-883C-ED545B47AB43}" type="presOf" srcId="{E40C95AF-00D1-401E-8B94-AAC0B50C09F8}" destId="{E3D0BD18-9A68-479D-81D3-C9ADC20FF711}" srcOrd="0" destOrd="0" presId="urn:microsoft.com/office/officeart/2005/8/layout/radial5"/>
    <dgm:cxn modelId="{DF93D15F-80AA-4594-8A58-546AF7047709}" type="presOf" srcId="{1BB101F0-695B-49CB-8121-08E7A310C46B}" destId="{1C33C7AB-3A09-4191-864C-FF6B337EDD17}" srcOrd="0" destOrd="0" presId="urn:microsoft.com/office/officeart/2005/8/layout/radial5"/>
    <dgm:cxn modelId="{11EA0B43-EB6B-4459-9A9F-1E8E693BBFC1}" type="presOf" srcId="{D0A4882B-6062-4620-8272-2F0EECCBA393}" destId="{0C9F531F-F1FF-4263-AE65-954EBA9F9B77}" srcOrd="0" destOrd="0" presId="urn:microsoft.com/office/officeart/2005/8/layout/radial5"/>
    <dgm:cxn modelId="{5BB1A9EB-A7A6-402D-B474-62FA3F8E3E69}" type="presOf" srcId="{1A8B2E89-668E-4926-AC7B-8A66CA3AD8FA}" destId="{345719B0-71EE-4E64-8C80-44C47F0AE009}" srcOrd="0" destOrd="0" presId="urn:microsoft.com/office/officeart/2005/8/layout/radial5"/>
    <dgm:cxn modelId="{07D837EC-92D2-42BA-A627-9CACC084C35E}" type="presOf" srcId="{2CAF2DA5-BC81-4CD3-B6D0-63996E852A49}" destId="{CE079B27-7BA0-4B88-B6DF-DDC4FB9AC32B}" srcOrd="1" destOrd="0" presId="urn:microsoft.com/office/officeart/2005/8/layout/radial5"/>
    <dgm:cxn modelId="{B5BC465B-4258-4172-947F-C04DF09A47FA}" type="presOf" srcId="{F42C4DEF-A5A3-4203-AE62-3AAF35891CF0}" destId="{A4D6E8D8-82B6-43F0-BB39-D06EB49F3A3E}" srcOrd="0" destOrd="0" presId="urn:microsoft.com/office/officeart/2005/8/layout/radial5"/>
    <dgm:cxn modelId="{343A1C73-466B-47C9-ABFD-D5D7F10206F1}" srcId="{1BB101F0-695B-49CB-8121-08E7A310C46B}" destId="{C7FFD47F-4CE0-4A93-81D0-D34CBD14D8AD}" srcOrd="0" destOrd="0" parTransId="{25119AE7-5386-4036-AF0E-AD9D24161A31}" sibTransId="{21C0F204-8B04-490E-8E3E-4D8C0F228E39}"/>
    <dgm:cxn modelId="{7C30E1D1-3476-4361-8149-0281477E0042}" type="presOf" srcId="{57336D49-5CB5-4AA7-B63B-8B122CB00C03}" destId="{E18D144D-9F47-469E-B57E-635B35E62D5D}" srcOrd="1" destOrd="0" presId="urn:microsoft.com/office/officeart/2005/8/layout/radial5"/>
    <dgm:cxn modelId="{85C0A9FE-58DA-41FF-B418-23B8C81638F2}" type="presOf" srcId="{C7FFD47F-4CE0-4A93-81D0-D34CBD14D8AD}" destId="{77447758-439D-4B01-86DF-B2ACBC84E3F2}" srcOrd="0" destOrd="0" presId="urn:microsoft.com/office/officeart/2005/8/layout/radial5"/>
    <dgm:cxn modelId="{2BB00F96-DF3B-4004-90C2-0FB268266039}" srcId="{C7FFD47F-4CE0-4A93-81D0-D34CBD14D8AD}" destId="{E40C95AF-00D1-401E-8B94-AAC0B50C09F8}" srcOrd="3" destOrd="0" parTransId="{57336D49-5CB5-4AA7-B63B-8B122CB00C03}" sibTransId="{A1D5C535-5B0A-4D8A-B458-919D94308FEB}"/>
    <dgm:cxn modelId="{724148EB-8ED5-42ED-80D0-36D372ADE058}" srcId="{C7FFD47F-4CE0-4A93-81D0-D34CBD14D8AD}" destId="{CF64C0B8-D7C7-4645-B229-C17487D43BB2}" srcOrd="4" destOrd="0" parTransId="{319D77B3-72CA-4977-88A5-11CAAF34DADC}" sibTransId="{DAAB9C0C-F3DE-4D13-B0B5-56910A6E61C6}"/>
    <dgm:cxn modelId="{DF9EAD0E-6B73-49FD-86FE-39E6DEF8C2F8}" type="presOf" srcId="{B90B3D50-2311-44B1-A9B3-9E470739F64A}" destId="{9CD07E79-B3AA-4880-A09C-083D66D0B1CA}" srcOrd="0" destOrd="0" presId="urn:microsoft.com/office/officeart/2005/8/layout/radial5"/>
    <dgm:cxn modelId="{DDF6D738-FFB4-4741-B846-7EAAA95BABA6}" srcId="{C7FFD47F-4CE0-4A93-81D0-D34CBD14D8AD}" destId="{1A8B2E89-668E-4926-AC7B-8A66CA3AD8FA}" srcOrd="0" destOrd="0" parTransId="{8DD62C13-4EFC-4196-8E51-992CAD472DC9}" sibTransId="{50828CCF-FC58-4F82-9892-90F8931C7721}"/>
    <dgm:cxn modelId="{C944683E-FE5B-4853-9AD0-17F20C368B80}" type="presOf" srcId="{4DA2A1DE-51D1-455D-8D73-9A25F369DDA5}" destId="{BCCD6C98-6F26-497E-94AF-ABCAEA1C15F3}" srcOrd="0" destOrd="0" presId="urn:microsoft.com/office/officeart/2005/8/layout/radial5"/>
    <dgm:cxn modelId="{FCB0A388-D054-418F-AC8D-2203D7A81021}" srcId="{C7FFD47F-4CE0-4A93-81D0-D34CBD14D8AD}" destId="{6D035317-1C71-4603-AAC8-942F741A8171}" srcOrd="2" destOrd="0" parTransId="{2CAF2DA5-BC81-4CD3-B6D0-63996E852A49}" sibTransId="{C6751122-0612-4AA5-A61D-B75BD05F3E69}"/>
    <dgm:cxn modelId="{C102BA2A-EC67-43FC-BDDA-CE1E4FCDDD47}" type="presOf" srcId="{8DD62C13-4EFC-4196-8E51-992CAD472DC9}" destId="{1A848600-ADB5-463C-9679-C38D3F7BEA4A}" srcOrd="0" destOrd="0" presId="urn:microsoft.com/office/officeart/2005/8/layout/radial5"/>
    <dgm:cxn modelId="{F1BDBE72-DE16-4379-81AC-3A07F016A031}" type="presParOf" srcId="{1C33C7AB-3A09-4191-864C-FF6B337EDD17}" destId="{77447758-439D-4B01-86DF-B2ACBC84E3F2}" srcOrd="0" destOrd="0" presId="urn:microsoft.com/office/officeart/2005/8/layout/radial5"/>
    <dgm:cxn modelId="{4CC1C1B2-0213-4319-93A7-D8EEF2BCC0FD}" type="presParOf" srcId="{1C33C7AB-3A09-4191-864C-FF6B337EDD17}" destId="{1A848600-ADB5-463C-9679-C38D3F7BEA4A}" srcOrd="1" destOrd="0" presId="urn:microsoft.com/office/officeart/2005/8/layout/radial5"/>
    <dgm:cxn modelId="{C36E90F3-8FC2-421B-9EE8-EE68C2DDFC97}" type="presParOf" srcId="{1A848600-ADB5-463C-9679-C38D3F7BEA4A}" destId="{5C261818-0195-416B-954C-77CCE80740FF}" srcOrd="0" destOrd="0" presId="urn:microsoft.com/office/officeart/2005/8/layout/radial5"/>
    <dgm:cxn modelId="{1D8C2468-8D2F-4AEB-9957-F2AF9791E397}" type="presParOf" srcId="{1C33C7AB-3A09-4191-864C-FF6B337EDD17}" destId="{345719B0-71EE-4E64-8C80-44C47F0AE009}" srcOrd="2" destOrd="0" presId="urn:microsoft.com/office/officeart/2005/8/layout/radial5"/>
    <dgm:cxn modelId="{B355D887-7F70-48BA-94C3-D982EDDFA602}" type="presParOf" srcId="{1C33C7AB-3A09-4191-864C-FF6B337EDD17}" destId="{BCCD6C98-6F26-497E-94AF-ABCAEA1C15F3}" srcOrd="3" destOrd="0" presId="urn:microsoft.com/office/officeart/2005/8/layout/radial5"/>
    <dgm:cxn modelId="{F6953B1C-287D-4F7B-9097-AEE81FA8E3F9}" type="presParOf" srcId="{BCCD6C98-6F26-497E-94AF-ABCAEA1C15F3}" destId="{4AE836AF-30ED-42B1-9464-2CDD9AE51340}" srcOrd="0" destOrd="0" presId="urn:microsoft.com/office/officeart/2005/8/layout/radial5"/>
    <dgm:cxn modelId="{9169644A-D836-4220-8808-CBD1EECAF445}" type="presParOf" srcId="{1C33C7AB-3A09-4191-864C-FF6B337EDD17}" destId="{9CD07E79-B3AA-4880-A09C-083D66D0B1CA}" srcOrd="4" destOrd="0" presId="urn:microsoft.com/office/officeart/2005/8/layout/radial5"/>
    <dgm:cxn modelId="{8D6F0435-1EE5-42E4-8CD5-5AF6378A8294}" type="presParOf" srcId="{1C33C7AB-3A09-4191-864C-FF6B337EDD17}" destId="{61CD372A-1F03-4DF3-9DBC-3B283DF38CA2}" srcOrd="5" destOrd="0" presId="urn:microsoft.com/office/officeart/2005/8/layout/radial5"/>
    <dgm:cxn modelId="{7EFCE6CF-1C49-44F0-AD74-6667F039D551}" type="presParOf" srcId="{61CD372A-1F03-4DF3-9DBC-3B283DF38CA2}" destId="{CE079B27-7BA0-4B88-B6DF-DDC4FB9AC32B}" srcOrd="0" destOrd="0" presId="urn:microsoft.com/office/officeart/2005/8/layout/radial5"/>
    <dgm:cxn modelId="{8113D5E4-34F2-42B2-885F-891518907287}" type="presParOf" srcId="{1C33C7AB-3A09-4191-864C-FF6B337EDD17}" destId="{E2E5E6D9-4717-48AE-9D36-4E96FD8978F2}" srcOrd="6" destOrd="0" presId="urn:microsoft.com/office/officeart/2005/8/layout/radial5"/>
    <dgm:cxn modelId="{D62DE277-21FF-4E9B-BC47-D34E1F98D398}" type="presParOf" srcId="{1C33C7AB-3A09-4191-864C-FF6B337EDD17}" destId="{2D68E4F4-89DA-4970-A9AA-54579EBDADF5}" srcOrd="7" destOrd="0" presId="urn:microsoft.com/office/officeart/2005/8/layout/radial5"/>
    <dgm:cxn modelId="{E215E7B3-71A7-483A-93AE-2191196D93B1}" type="presParOf" srcId="{2D68E4F4-89DA-4970-A9AA-54579EBDADF5}" destId="{E18D144D-9F47-469E-B57E-635B35E62D5D}" srcOrd="0" destOrd="0" presId="urn:microsoft.com/office/officeart/2005/8/layout/radial5"/>
    <dgm:cxn modelId="{6201543F-803B-457E-AC64-58A1545A128D}" type="presParOf" srcId="{1C33C7AB-3A09-4191-864C-FF6B337EDD17}" destId="{E3D0BD18-9A68-479D-81D3-C9ADC20FF711}" srcOrd="8" destOrd="0" presId="urn:microsoft.com/office/officeart/2005/8/layout/radial5"/>
    <dgm:cxn modelId="{8C21A5E7-CC9A-4A2B-8558-8B47B3A5F949}" type="presParOf" srcId="{1C33C7AB-3A09-4191-864C-FF6B337EDD17}" destId="{46A0C986-4AD2-4465-A891-3421EC8C3875}" srcOrd="9" destOrd="0" presId="urn:microsoft.com/office/officeart/2005/8/layout/radial5"/>
    <dgm:cxn modelId="{9C6779DA-1511-4A0F-907B-7AE00591DE5C}" type="presParOf" srcId="{46A0C986-4AD2-4465-A891-3421EC8C3875}" destId="{E84693FA-0734-4C8F-BE14-B98D8082E2FD}" srcOrd="0" destOrd="0" presId="urn:microsoft.com/office/officeart/2005/8/layout/radial5"/>
    <dgm:cxn modelId="{60B0DF73-251A-41E9-B757-F9F5D45114AE}" type="presParOf" srcId="{1C33C7AB-3A09-4191-864C-FF6B337EDD17}" destId="{CD16F8EB-AB3D-4A5A-9A4F-5D1EB0C3EDA1}" srcOrd="10" destOrd="0" presId="urn:microsoft.com/office/officeart/2005/8/layout/radial5"/>
    <dgm:cxn modelId="{EB6D4FEB-ABFB-45B4-9E16-67F78588EBDF}" type="presParOf" srcId="{1C33C7AB-3A09-4191-864C-FF6B337EDD17}" destId="{0C9F531F-F1FF-4263-AE65-954EBA9F9B77}" srcOrd="11" destOrd="0" presId="urn:microsoft.com/office/officeart/2005/8/layout/radial5"/>
    <dgm:cxn modelId="{449AFC9C-5725-452E-99E0-12E12BC67BF5}" type="presParOf" srcId="{0C9F531F-F1FF-4263-AE65-954EBA9F9B77}" destId="{FB55DDD9-E4B6-4B0D-9D3F-DF0C6781B20A}" srcOrd="0" destOrd="0" presId="urn:microsoft.com/office/officeart/2005/8/layout/radial5"/>
    <dgm:cxn modelId="{5AD0CDCF-B806-4910-A7E1-2C0998F9A816}" type="presParOf" srcId="{1C33C7AB-3A09-4191-864C-FF6B337EDD17}" destId="{A4D6E8D8-82B6-43F0-BB39-D06EB49F3A3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47758-439D-4B01-86DF-B2ACBC84E3F2}">
      <dsp:nvSpPr>
        <dsp:cNvPr id="0" name=""/>
        <dsp:cNvSpPr/>
      </dsp:nvSpPr>
      <dsp:spPr>
        <a:xfrm>
          <a:off x="2162501" y="1575150"/>
          <a:ext cx="1782518" cy="124416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NikoshBAN" pitchFamily="2" charset="0"/>
              <a:cs typeface="NikoshBAN" pitchFamily="2" charset="0"/>
            </a:rPr>
            <a:t>সমাস</a:t>
          </a:r>
          <a:endParaRPr lang="en-US" sz="4400" kern="1200" dirty="0">
            <a:latin typeface="NikoshBAN" pitchFamily="2" charset="0"/>
            <a:cs typeface="NikoshBAN" pitchFamily="2" charset="0"/>
          </a:endParaRPr>
        </a:p>
      </dsp:txBody>
      <dsp:txXfrm>
        <a:off x="2423545" y="1757353"/>
        <a:ext cx="1260430" cy="879756"/>
      </dsp:txXfrm>
    </dsp:sp>
    <dsp:sp modelId="{1A848600-ADB5-463C-9679-C38D3F7BEA4A}">
      <dsp:nvSpPr>
        <dsp:cNvPr id="0" name=""/>
        <dsp:cNvSpPr/>
      </dsp:nvSpPr>
      <dsp:spPr>
        <a:xfrm rot="14591888">
          <a:off x="2405294" y="1124823"/>
          <a:ext cx="323689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475741" y="1240824"/>
        <a:ext cx="226582" cy="217991"/>
      </dsp:txXfrm>
    </dsp:sp>
    <dsp:sp modelId="{345719B0-71EE-4E64-8C80-44C47F0AE009}">
      <dsp:nvSpPr>
        <dsp:cNvPr id="0" name=""/>
        <dsp:cNvSpPr/>
      </dsp:nvSpPr>
      <dsp:spPr>
        <a:xfrm>
          <a:off x="1447804" y="-1035"/>
          <a:ext cx="1545966" cy="1098784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দ্বিগু</a:t>
          </a: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  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1674205" y="159878"/>
        <a:ext cx="1093164" cy="776958"/>
      </dsp:txXfrm>
    </dsp:sp>
    <dsp:sp modelId="{BCCD6C98-6F26-497E-94AF-ABCAEA1C15F3}">
      <dsp:nvSpPr>
        <dsp:cNvPr id="0" name=""/>
        <dsp:cNvSpPr/>
      </dsp:nvSpPr>
      <dsp:spPr>
        <a:xfrm rot="20647">
          <a:off x="3966012" y="2071839"/>
          <a:ext cx="492273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966013" y="2144176"/>
        <a:ext cx="383277" cy="217991"/>
      </dsp:txXfrm>
    </dsp:sp>
    <dsp:sp modelId="{9CD07E79-B3AA-4880-A09C-083D66D0B1CA}">
      <dsp:nvSpPr>
        <dsp:cNvPr id="0" name=""/>
        <dsp:cNvSpPr/>
      </dsp:nvSpPr>
      <dsp:spPr>
        <a:xfrm>
          <a:off x="4495803" y="1676404"/>
          <a:ext cx="1600196" cy="1068585"/>
        </a:xfrm>
        <a:prstGeom prst="ellipse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বহুব্রীহি</a:t>
          </a:r>
          <a:r>
            <a:rPr lang="en-US" sz="36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4730146" y="1832895"/>
        <a:ext cx="1131510" cy="755603"/>
      </dsp:txXfrm>
    </dsp:sp>
    <dsp:sp modelId="{61CD372A-1F03-4DF3-9DBC-3B283DF38CA2}">
      <dsp:nvSpPr>
        <dsp:cNvPr id="0" name=""/>
        <dsp:cNvSpPr/>
      </dsp:nvSpPr>
      <dsp:spPr>
        <a:xfrm rot="18472850">
          <a:off x="3505924" y="1204575"/>
          <a:ext cx="434209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526959" y="1320254"/>
        <a:ext cx="325213" cy="217991"/>
      </dsp:txXfrm>
    </dsp:sp>
    <dsp:sp modelId="{E2E5E6D9-4717-48AE-9D36-4E96FD8978F2}">
      <dsp:nvSpPr>
        <dsp:cNvPr id="0" name=""/>
        <dsp:cNvSpPr/>
      </dsp:nvSpPr>
      <dsp:spPr>
        <a:xfrm>
          <a:off x="3581404" y="0"/>
          <a:ext cx="1532053" cy="106858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অব্যয়ীভাব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3805768" y="156491"/>
        <a:ext cx="1083325" cy="755603"/>
      </dsp:txXfrm>
    </dsp:sp>
    <dsp:sp modelId="{2D68E4F4-89DA-4970-A9AA-54579EBDADF5}">
      <dsp:nvSpPr>
        <dsp:cNvPr id="0" name=""/>
        <dsp:cNvSpPr/>
      </dsp:nvSpPr>
      <dsp:spPr>
        <a:xfrm rot="2964991">
          <a:off x="3535041" y="2723880"/>
          <a:ext cx="250918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548193" y="2767960"/>
        <a:ext cx="175643" cy="217991"/>
      </dsp:txXfrm>
    </dsp:sp>
    <dsp:sp modelId="{E3D0BD18-9A68-479D-81D3-C9ADC20FF711}">
      <dsp:nvSpPr>
        <dsp:cNvPr id="0" name=""/>
        <dsp:cNvSpPr/>
      </dsp:nvSpPr>
      <dsp:spPr>
        <a:xfrm>
          <a:off x="3467099" y="3013433"/>
          <a:ext cx="1472447" cy="1051595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NikoshBAN" pitchFamily="2" charset="0"/>
              <a:cs typeface="NikoshBAN" pitchFamily="2" charset="0"/>
            </a:rPr>
            <a:t>দ্বন্দ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3682734" y="3167436"/>
        <a:ext cx="1041177" cy="743589"/>
      </dsp:txXfrm>
    </dsp:sp>
    <dsp:sp modelId="{46A0C986-4AD2-4465-A891-3421EC8C3875}">
      <dsp:nvSpPr>
        <dsp:cNvPr id="0" name=""/>
        <dsp:cNvSpPr/>
      </dsp:nvSpPr>
      <dsp:spPr>
        <a:xfrm rot="8574049">
          <a:off x="1884476" y="2726210"/>
          <a:ext cx="459247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1982441" y="2766001"/>
        <a:ext cx="350251" cy="217991"/>
      </dsp:txXfrm>
    </dsp:sp>
    <dsp:sp modelId="{CD16F8EB-AB3D-4A5A-9A4F-5D1EB0C3EDA1}">
      <dsp:nvSpPr>
        <dsp:cNvPr id="0" name=""/>
        <dsp:cNvSpPr/>
      </dsp:nvSpPr>
      <dsp:spPr>
        <a:xfrm>
          <a:off x="381002" y="3076044"/>
          <a:ext cx="1715123" cy="9879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কর্মধারয়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632176" y="3220724"/>
        <a:ext cx="1212775" cy="698579"/>
      </dsp:txXfrm>
    </dsp:sp>
    <dsp:sp modelId="{0C9F531F-F1FF-4263-AE65-954EBA9F9B77}">
      <dsp:nvSpPr>
        <dsp:cNvPr id="0" name=""/>
        <dsp:cNvSpPr/>
      </dsp:nvSpPr>
      <dsp:spPr>
        <a:xfrm rot="11539242">
          <a:off x="1814567" y="1775358"/>
          <a:ext cx="278767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1897234" y="1856945"/>
        <a:ext cx="195137" cy="217991"/>
      </dsp:txXfrm>
    </dsp:sp>
    <dsp:sp modelId="{A4D6E8D8-82B6-43F0-BB39-D06EB49F3A3E}">
      <dsp:nvSpPr>
        <dsp:cNvPr id="0" name=""/>
        <dsp:cNvSpPr/>
      </dsp:nvSpPr>
      <dsp:spPr>
        <a:xfrm>
          <a:off x="204711" y="1117471"/>
          <a:ext cx="1509773" cy="124473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 </a:t>
          </a:r>
          <a:r>
            <a:rPr lang="en-US" sz="2500" kern="1200" dirty="0" err="1" smtClean="0">
              <a:latin typeface="NikoshBAN" pitchFamily="2" charset="0"/>
              <a:cs typeface="NikoshBAN" pitchFamily="2" charset="0"/>
            </a:rPr>
            <a:t>তৎপুরুষ</a:t>
          </a:r>
          <a:endParaRPr lang="en-US" sz="2500" kern="1200" dirty="0">
            <a:latin typeface="NikoshBAN" pitchFamily="2" charset="0"/>
            <a:cs typeface="NikoshBAN" pitchFamily="2" charset="0"/>
          </a:endParaRPr>
        </a:p>
      </dsp:txBody>
      <dsp:txXfrm>
        <a:off x="425812" y="1299758"/>
        <a:ext cx="1067571" cy="88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588B2-D538-477A-BA1F-E533B5DC08E5}" type="datetimeFigureOut">
              <a:rPr lang="en-US" smtClean="0"/>
              <a:t>01-Apr-20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9AC4-B906-4293-9BB3-FB668822B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8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ছয়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প্রকারঃ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দ্বন্দ,কর্মধারয়,তৎপুরুষ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দ্বিগু,বহুব্রীহি,অব্য্যীভাব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9AC4-B906-4293-9BB3-FB668822BB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New Folder\blue-lot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2552" y="1"/>
            <a:ext cx="9406552" cy="6858000"/>
          </a:xfrm>
          <a:prstGeom prst="rect">
            <a:avLst/>
          </a:prstGeom>
          <a:noFill/>
        </p:spPr>
      </p:pic>
      <p:sp>
        <p:nvSpPr>
          <p:cNvPr id="3" name="Flowchart: Terminator 2"/>
          <p:cNvSpPr/>
          <p:nvPr/>
        </p:nvSpPr>
        <p:spPr>
          <a:xfrm>
            <a:off x="1371600" y="152400"/>
            <a:ext cx="63246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পদ্মফুলের শুভেচ্ছা</a:t>
            </a:r>
            <a:endParaRPr lang="en-US" sz="7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1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Documents and Settings\Personal\Desktop\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600200"/>
            <a:ext cx="9144000" cy="5486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3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মল্লিকা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রানী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কালীরহাট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পাটগ্রাম,লালমনিরহাট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০১৭৪৭৪৮৩৪৮৭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সমাস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৬০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2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F:\New Folder\3238017_f5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52800"/>
            <a:ext cx="2819400" cy="3200400"/>
          </a:xfrm>
          <a:prstGeom prst="rect">
            <a:avLst/>
          </a:prstGeom>
          <a:noFill/>
        </p:spPr>
      </p:pic>
      <p:pic>
        <p:nvPicPr>
          <p:cNvPr id="2061" name="Picture 13" descr="F:\New Folder\5180963_f5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467100"/>
            <a:ext cx="2895600" cy="3086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352800" y="59436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তিন ফলের সমাহার= ত্রি ফলা</a:t>
            </a:r>
            <a:endParaRPr lang="en-US" sz="2000" b="1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6477000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একাধিক পদের এক পদে পরিণত করার নামই সমাস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dryland-farm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327400"/>
            <a:ext cx="2895600" cy="3225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324600" y="64008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জলের অভাব=নির্জল 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0" descr="F:\New Folder\blue-lotu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685800"/>
            <a:ext cx="2122714" cy="2286000"/>
          </a:xfrm>
          <a:prstGeom prst="rect">
            <a:avLst/>
          </a:prstGeom>
          <a:noFill/>
        </p:spPr>
      </p:pic>
      <p:pic>
        <p:nvPicPr>
          <p:cNvPr id="16" name="Picture 12" descr="F:\New Folder\3342843-pen-and-inkpot-isolated-over-white-backgroun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685800"/>
            <a:ext cx="2105331" cy="2329715"/>
          </a:xfrm>
          <a:prstGeom prst="rect">
            <a:avLst/>
          </a:prstGeom>
          <a:noFill/>
        </p:spPr>
      </p:pic>
      <p:pic>
        <p:nvPicPr>
          <p:cNvPr id="17" name="Picture 16" descr="homeless-man-merida-lowr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4600" y="685800"/>
            <a:ext cx="2374453" cy="24231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0" y="2895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দোয়াতওকলম=দোয়াতকলম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2971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নীল যে পদ্ম=নীলপদ্ম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48400" y="2971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দুঃখ কে প্রাপ্ত= দুঃখপ্রাপ্ত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60198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বহু ধন আছে যার=বহুব্রীহি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228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ছবি গুলো দেখ এবং বল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914400" y="381000"/>
            <a:ext cx="6324600" cy="1676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পাঠের শিরোনামঃ সমাস</a:t>
            </a:r>
            <a:endParaRPr lang="en-US" sz="48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0" y="1981200"/>
            <a:ext cx="9144000" cy="2895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সমাসের সংজ্ঞা দিতে পারবে।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) সমাসের সাহা্য্যে কীভাবে নতুন শব্দ গঠিত হয় উদাহরণ সহ বুঝতে পারবে। 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গ) ব্যাসবাক্য সহ সমাস নির্ণয় করতে পারবে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ঘ) সমাসের প্রকার ভেদ বলতে পারবে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17244725"/>
              </p:ext>
            </p:extLst>
          </p:nvPr>
        </p:nvGraphicFramePr>
        <p:xfrm>
          <a:off x="990600" y="304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401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447758-439D-4B01-86DF-B2ACBC84E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77447758-439D-4B01-86DF-B2ACBC84E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7447758-439D-4B01-86DF-B2ACBC84E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7447758-439D-4B01-86DF-B2ACBC84E3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77447758-439D-4B01-86DF-B2ACBC84E3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848600-ADB5-463C-9679-C38D3F7BE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A848600-ADB5-463C-9679-C38D3F7BE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1A848600-ADB5-463C-9679-C38D3F7BE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1A848600-ADB5-463C-9679-C38D3F7BE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1A848600-ADB5-463C-9679-C38D3F7BE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5719B0-71EE-4E64-8C80-44C47F0AE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345719B0-71EE-4E64-8C80-44C47F0AE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345719B0-71EE-4E64-8C80-44C47F0AE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345719B0-71EE-4E64-8C80-44C47F0AE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45719B0-71EE-4E64-8C80-44C47F0AE0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CD6C98-6F26-497E-94AF-ABCAEA1C1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BCCD6C98-6F26-497E-94AF-ABCAEA1C1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BCCD6C98-6F26-497E-94AF-ABCAEA1C1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BCCD6C98-6F26-497E-94AF-ABCAEA1C1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BCCD6C98-6F26-497E-94AF-ABCAEA1C1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D07E79-B3AA-4880-A09C-083D66D0B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9CD07E79-B3AA-4880-A09C-083D66D0B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9CD07E79-B3AA-4880-A09C-083D66D0B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9CD07E79-B3AA-4880-A09C-083D66D0B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9CD07E79-B3AA-4880-A09C-083D66D0B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CD372A-1F03-4DF3-9DBC-3B283DF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61CD372A-1F03-4DF3-9DBC-3B283DF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61CD372A-1F03-4DF3-9DBC-3B283DF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1CD372A-1F03-4DF3-9DBC-3B283DF38C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61CD372A-1F03-4DF3-9DBC-3B283DF38C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E5E6D9-4717-48AE-9D36-4E96FD89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E2E5E6D9-4717-48AE-9D36-4E96FD89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E2E5E6D9-4717-48AE-9D36-4E96FD89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E2E5E6D9-4717-48AE-9D36-4E96FD897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E2E5E6D9-4717-48AE-9D36-4E96FD897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68E4F4-89DA-4970-A9AA-54579EBD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2D68E4F4-89DA-4970-A9AA-54579EBD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2D68E4F4-89DA-4970-A9AA-54579EBD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2D68E4F4-89DA-4970-A9AA-54579EBDA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2D68E4F4-89DA-4970-A9AA-54579EBDA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D0BD18-9A68-479D-81D3-C9ADC20FF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E3D0BD18-9A68-479D-81D3-C9ADC20FF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E3D0BD18-9A68-479D-81D3-C9ADC20FF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E3D0BD18-9A68-479D-81D3-C9ADC20FF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E3D0BD18-9A68-479D-81D3-C9ADC20FF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A0C986-4AD2-4465-A891-3421EC8C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46A0C986-4AD2-4465-A891-3421EC8C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46A0C986-4AD2-4465-A891-3421EC8C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46A0C986-4AD2-4465-A891-3421EC8C38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46A0C986-4AD2-4465-A891-3421EC8C38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16F8EB-AB3D-4A5A-9A4F-5D1EB0C3E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CD16F8EB-AB3D-4A5A-9A4F-5D1EB0C3E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CD16F8EB-AB3D-4A5A-9A4F-5D1EB0C3E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CD16F8EB-AB3D-4A5A-9A4F-5D1EB0C3ED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CD16F8EB-AB3D-4A5A-9A4F-5D1EB0C3ED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9F531F-F1FF-4263-AE65-954EBA9F9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0C9F531F-F1FF-4263-AE65-954EBA9F9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graphicEl>
                                              <a:dgm id="{0C9F531F-F1FF-4263-AE65-954EBA9F9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0C9F531F-F1FF-4263-AE65-954EBA9F9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0C9F531F-F1FF-4263-AE65-954EBA9F9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D6E8D8-82B6-43F0-BB39-D06EB49F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A4D6E8D8-82B6-43F0-BB39-D06EB49F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A4D6E8D8-82B6-43F0-BB39-D06EB49F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A4D6E8D8-82B6-43F0-BB39-D06EB49F3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>
                                            <p:graphicEl>
                                              <a:dgm id="{A4D6E8D8-82B6-43F0-BB39-D06EB49F3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4419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219980"/>
            <a:ext cx="7467600" cy="523220"/>
          </a:xfrm>
          <a:prstGeom prst="rect">
            <a:avLst/>
          </a:prstGeom>
          <a:solidFill>
            <a:srgbClr val="92D050"/>
          </a:solidFill>
          <a:scene3d>
            <a:camera prst="isometricOffAxis1Right"/>
            <a:lightRig rig="threePt" dir="t"/>
          </a:scene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দ্বন্দ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দ্বিগু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/>
          <p:cNvSpPr/>
          <p:nvPr/>
        </p:nvSpPr>
        <p:spPr>
          <a:xfrm>
            <a:off x="457200" y="533400"/>
            <a:ext cx="8077200" cy="1676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8077200" cy="27084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নামঃ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গোলাপঃ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মহারাজা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রাজপূত্র,কানাকানি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শিউলী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আপাদমস্তক,চতুর্ভুজ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990600" y="304800"/>
            <a:ext cx="6999514" cy="1143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মূল্যায়নঃ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667000"/>
            <a:ext cx="70104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70104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114800"/>
            <a:ext cx="6999514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752600"/>
            <a:ext cx="6999514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685800"/>
            <a:ext cx="5943600" cy="228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0" y="2743200"/>
            <a:ext cx="9144000" cy="2514600"/>
          </a:xfrm>
          <a:prstGeom prst="notchedRightArrow">
            <a:avLst>
              <a:gd name="adj1" fmla="val 50000"/>
              <a:gd name="adj2" fmla="val 5404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সমাসের সাহায্যে কীভাবে নতুন শব্দ গঠিত হয় উদাহরণ সহযোগে বুঝিয়ে দাও।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207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Sudipta Kumar</cp:lastModifiedBy>
  <cp:revision>80</cp:revision>
  <dcterms:created xsi:type="dcterms:W3CDTF">2006-08-16T00:00:00Z</dcterms:created>
  <dcterms:modified xsi:type="dcterms:W3CDTF">2020-04-01T07:43:07Z</dcterms:modified>
</cp:coreProperties>
</file>