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68" r:id="rId4"/>
    <p:sldId id="267" r:id="rId5"/>
    <p:sldId id="258" r:id="rId6"/>
    <p:sldId id="259" r:id="rId7"/>
    <p:sldId id="260" r:id="rId8"/>
    <p:sldId id="271" r:id="rId9"/>
    <p:sldId id="261" r:id="rId10"/>
    <p:sldId id="263" r:id="rId11"/>
    <p:sldId id="264" r:id="rId12"/>
    <p:sldId id="265" r:id="rId13"/>
    <p:sldId id="272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D029ED-ADDF-48E7-9001-FDE971F11A5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493674-C600-49B4-98F0-E62C127C3378}">
      <dgm:prSet phldrT="[Text]"/>
      <dgm:spPr/>
      <dgm:t>
        <a:bodyPr/>
        <a:lstStyle/>
        <a:p>
          <a:r>
            <a:rPr lang="bn-BD" dirty="0" smtClean="0"/>
            <a:t>খনিজ </a:t>
          </a:r>
          <a:endParaRPr lang="en-US" dirty="0"/>
        </a:p>
      </dgm:t>
    </dgm:pt>
    <dgm:pt modelId="{79A980FE-BAFE-4803-8921-8BC624691AAA}" type="parTrans" cxnId="{81B0A1B2-6D59-43FC-B929-49CED976470E}">
      <dgm:prSet/>
      <dgm:spPr/>
      <dgm:t>
        <a:bodyPr/>
        <a:lstStyle/>
        <a:p>
          <a:endParaRPr lang="en-US"/>
        </a:p>
      </dgm:t>
    </dgm:pt>
    <dgm:pt modelId="{2C33A452-A901-4225-9629-863D2268DF25}" type="sibTrans" cxnId="{81B0A1B2-6D59-43FC-B929-49CED976470E}">
      <dgm:prSet/>
      <dgm:spPr/>
      <dgm:t>
        <a:bodyPr/>
        <a:lstStyle/>
        <a:p>
          <a:endParaRPr lang="en-US"/>
        </a:p>
      </dgm:t>
    </dgm:pt>
    <dgm:pt modelId="{073E553A-2D35-40C7-89CC-CDB6B94D8797}">
      <dgm:prSet phldrT="[Text]"/>
      <dgm:spPr/>
      <dgm:t>
        <a:bodyPr/>
        <a:lstStyle/>
        <a:p>
          <a:r>
            <a:rPr lang="bn-BD" dirty="0" smtClean="0"/>
            <a:t>মৌলিক খনিজ </a:t>
          </a:r>
          <a:endParaRPr lang="en-US" dirty="0"/>
        </a:p>
      </dgm:t>
    </dgm:pt>
    <dgm:pt modelId="{C10491B1-B2D6-479F-93E2-C968A2281AF3}" type="parTrans" cxnId="{4AC979D8-743C-4EA2-8905-327E6B75404E}">
      <dgm:prSet/>
      <dgm:spPr/>
      <dgm:t>
        <a:bodyPr/>
        <a:lstStyle/>
        <a:p>
          <a:endParaRPr lang="en-US"/>
        </a:p>
      </dgm:t>
    </dgm:pt>
    <dgm:pt modelId="{F680890E-8BEC-4783-B16B-1C7C59E878D7}" type="sibTrans" cxnId="{4AC979D8-743C-4EA2-8905-327E6B75404E}">
      <dgm:prSet/>
      <dgm:spPr/>
      <dgm:t>
        <a:bodyPr/>
        <a:lstStyle/>
        <a:p>
          <a:endParaRPr lang="en-US"/>
        </a:p>
      </dgm:t>
    </dgm:pt>
    <dgm:pt modelId="{F3FF2BD1-4371-4549-BC9A-49EA379A3539}">
      <dgm:prSet phldrT="[Text]"/>
      <dgm:spPr/>
      <dgm:t>
        <a:bodyPr/>
        <a:lstStyle/>
        <a:p>
          <a:r>
            <a:rPr lang="bn-BD" dirty="0" smtClean="0"/>
            <a:t>যৌগিক খনিজ </a:t>
          </a:r>
          <a:endParaRPr lang="en-US" dirty="0"/>
        </a:p>
      </dgm:t>
    </dgm:pt>
    <dgm:pt modelId="{0760CFDE-2077-4A5A-B4BC-6A6C53552061}" type="parTrans" cxnId="{2F1EBD79-27B1-42BC-B492-B20A9D9E8949}">
      <dgm:prSet/>
      <dgm:spPr/>
      <dgm:t>
        <a:bodyPr/>
        <a:lstStyle/>
        <a:p>
          <a:endParaRPr lang="en-US"/>
        </a:p>
      </dgm:t>
    </dgm:pt>
    <dgm:pt modelId="{273F3A45-8CED-4B4B-B56C-E04A3032FD03}" type="sibTrans" cxnId="{2F1EBD79-27B1-42BC-B492-B20A9D9E8949}">
      <dgm:prSet/>
      <dgm:spPr/>
      <dgm:t>
        <a:bodyPr/>
        <a:lstStyle/>
        <a:p>
          <a:endParaRPr lang="en-US"/>
        </a:p>
      </dgm:t>
    </dgm:pt>
    <dgm:pt modelId="{F0473BC6-48BC-4506-A8A2-740E0A773B99}" type="pres">
      <dgm:prSet presAssocID="{9BD029ED-ADDF-48E7-9001-FDE971F11A5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DEFA9F-3640-48A9-B8BC-5186A5CC23F1}" type="pres">
      <dgm:prSet presAssocID="{EC493674-C600-49B4-98F0-E62C127C3378}" presName="root1" presStyleCnt="0"/>
      <dgm:spPr/>
    </dgm:pt>
    <dgm:pt modelId="{0485CC46-54EA-4A00-AD9C-16AEE10CBECF}" type="pres">
      <dgm:prSet presAssocID="{EC493674-C600-49B4-98F0-E62C127C337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6ECF2C-2544-48FA-8BE2-F5F617662A4E}" type="pres">
      <dgm:prSet presAssocID="{EC493674-C600-49B4-98F0-E62C127C3378}" presName="level2hierChild" presStyleCnt="0"/>
      <dgm:spPr/>
    </dgm:pt>
    <dgm:pt modelId="{938E709B-6C59-402F-B842-A4AB26F09560}" type="pres">
      <dgm:prSet presAssocID="{C10491B1-B2D6-479F-93E2-C968A2281AF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00E1570-5212-4E28-A646-0DAE4C7FFD9A}" type="pres">
      <dgm:prSet presAssocID="{C10491B1-B2D6-479F-93E2-C968A2281AF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2E8426B-BEF1-4D90-B091-42E2871540F4}" type="pres">
      <dgm:prSet presAssocID="{073E553A-2D35-40C7-89CC-CDB6B94D8797}" presName="root2" presStyleCnt="0"/>
      <dgm:spPr/>
    </dgm:pt>
    <dgm:pt modelId="{DE1D6EBB-9198-4966-9E6F-7CB466C5A2FE}" type="pres">
      <dgm:prSet presAssocID="{073E553A-2D35-40C7-89CC-CDB6B94D879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DF1050-F020-4510-AFFE-DBE5AE08ADFB}" type="pres">
      <dgm:prSet presAssocID="{073E553A-2D35-40C7-89CC-CDB6B94D8797}" presName="level3hierChild" presStyleCnt="0"/>
      <dgm:spPr/>
    </dgm:pt>
    <dgm:pt modelId="{08BB4D30-B203-475F-8E7A-1B8E2B04E57C}" type="pres">
      <dgm:prSet presAssocID="{0760CFDE-2077-4A5A-B4BC-6A6C5355206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3AD0C07-C978-4CAF-8C86-1ED8FA553132}" type="pres">
      <dgm:prSet presAssocID="{0760CFDE-2077-4A5A-B4BC-6A6C5355206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BA49BBF-939F-4833-9D2D-F3EB56FF1DA2}" type="pres">
      <dgm:prSet presAssocID="{F3FF2BD1-4371-4549-BC9A-49EA379A3539}" presName="root2" presStyleCnt="0"/>
      <dgm:spPr/>
    </dgm:pt>
    <dgm:pt modelId="{F3714759-C638-4CA5-9A27-8D9755D500A7}" type="pres">
      <dgm:prSet presAssocID="{F3FF2BD1-4371-4549-BC9A-49EA379A353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26B23A-C43D-4E09-B22A-E06C7893F504}" type="pres">
      <dgm:prSet presAssocID="{F3FF2BD1-4371-4549-BC9A-49EA379A3539}" presName="level3hierChild" presStyleCnt="0"/>
      <dgm:spPr/>
    </dgm:pt>
  </dgm:ptLst>
  <dgm:cxnLst>
    <dgm:cxn modelId="{0F62B4E2-7A56-4F99-81F5-70472A39A67B}" type="presOf" srcId="{EC493674-C600-49B4-98F0-E62C127C3378}" destId="{0485CC46-54EA-4A00-AD9C-16AEE10CBECF}" srcOrd="0" destOrd="0" presId="urn:microsoft.com/office/officeart/2008/layout/HorizontalMultiLevelHierarchy"/>
    <dgm:cxn modelId="{E29383E7-CCFB-4EA4-9748-6F2973C4C35C}" type="presOf" srcId="{0760CFDE-2077-4A5A-B4BC-6A6C53552061}" destId="{63AD0C07-C978-4CAF-8C86-1ED8FA553132}" srcOrd="1" destOrd="0" presId="urn:microsoft.com/office/officeart/2008/layout/HorizontalMultiLevelHierarchy"/>
    <dgm:cxn modelId="{2FF4DC0F-93F4-43F6-AA99-CE82CFC7CFA9}" type="presOf" srcId="{C10491B1-B2D6-479F-93E2-C968A2281AF3}" destId="{938E709B-6C59-402F-B842-A4AB26F09560}" srcOrd="0" destOrd="0" presId="urn:microsoft.com/office/officeart/2008/layout/HorizontalMultiLevelHierarchy"/>
    <dgm:cxn modelId="{97D2C09E-2F9C-46DF-970C-751932436ED4}" type="presOf" srcId="{F3FF2BD1-4371-4549-BC9A-49EA379A3539}" destId="{F3714759-C638-4CA5-9A27-8D9755D500A7}" srcOrd="0" destOrd="0" presId="urn:microsoft.com/office/officeart/2008/layout/HorizontalMultiLevelHierarchy"/>
    <dgm:cxn modelId="{2F1EBD79-27B1-42BC-B492-B20A9D9E8949}" srcId="{EC493674-C600-49B4-98F0-E62C127C3378}" destId="{F3FF2BD1-4371-4549-BC9A-49EA379A3539}" srcOrd="1" destOrd="0" parTransId="{0760CFDE-2077-4A5A-B4BC-6A6C53552061}" sibTransId="{273F3A45-8CED-4B4B-B56C-E04A3032FD03}"/>
    <dgm:cxn modelId="{CCE264A8-4195-42F6-BA1B-AC8A1108FA59}" type="presOf" srcId="{9BD029ED-ADDF-48E7-9001-FDE971F11A53}" destId="{F0473BC6-48BC-4506-A8A2-740E0A773B99}" srcOrd="0" destOrd="0" presId="urn:microsoft.com/office/officeart/2008/layout/HorizontalMultiLevelHierarchy"/>
    <dgm:cxn modelId="{AFC84BC8-3F82-4189-B8F4-05084455279A}" type="presOf" srcId="{073E553A-2D35-40C7-89CC-CDB6B94D8797}" destId="{DE1D6EBB-9198-4966-9E6F-7CB466C5A2FE}" srcOrd="0" destOrd="0" presId="urn:microsoft.com/office/officeart/2008/layout/HorizontalMultiLevelHierarchy"/>
    <dgm:cxn modelId="{81B0A1B2-6D59-43FC-B929-49CED976470E}" srcId="{9BD029ED-ADDF-48E7-9001-FDE971F11A53}" destId="{EC493674-C600-49B4-98F0-E62C127C3378}" srcOrd="0" destOrd="0" parTransId="{79A980FE-BAFE-4803-8921-8BC624691AAA}" sibTransId="{2C33A452-A901-4225-9629-863D2268DF25}"/>
    <dgm:cxn modelId="{45E10590-B054-4CC0-B84C-B0C4917DEA1A}" type="presOf" srcId="{0760CFDE-2077-4A5A-B4BC-6A6C53552061}" destId="{08BB4D30-B203-475F-8E7A-1B8E2B04E57C}" srcOrd="0" destOrd="0" presId="urn:microsoft.com/office/officeart/2008/layout/HorizontalMultiLevelHierarchy"/>
    <dgm:cxn modelId="{F965DB84-8828-4979-9D5C-E367BE31C630}" type="presOf" srcId="{C10491B1-B2D6-479F-93E2-C968A2281AF3}" destId="{B00E1570-5212-4E28-A646-0DAE4C7FFD9A}" srcOrd="1" destOrd="0" presId="urn:microsoft.com/office/officeart/2008/layout/HorizontalMultiLevelHierarchy"/>
    <dgm:cxn modelId="{4AC979D8-743C-4EA2-8905-327E6B75404E}" srcId="{EC493674-C600-49B4-98F0-E62C127C3378}" destId="{073E553A-2D35-40C7-89CC-CDB6B94D8797}" srcOrd="0" destOrd="0" parTransId="{C10491B1-B2D6-479F-93E2-C968A2281AF3}" sibTransId="{F680890E-8BEC-4783-B16B-1C7C59E878D7}"/>
    <dgm:cxn modelId="{8EF9AFE6-347F-4EFD-A415-1DF3A4ECD4D2}" type="presParOf" srcId="{F0473BC6-48BC-4506-A8A2-740E0A773B99}" destId="{BEDEFA9F-3640-48A9-B8BC-5186A5CC23F1}" srcOrd="0" destOrd="0" presId="urn:microsoft.com/office/officeart/2008/layout/HorizontalMultiLevelHierarchy"/>
    <dgm:cxn modelId="{1900F4BA-52FB-42A8-A81C-800962E0A4A9}" type="presParOf" srcId="{BEDEFA9F-3640-48A9-B8BC-5186A5CC23F1}" destId="{0485CC46-54EA-4A00-AD9C-16AEE10CBECF}" srcOrd="0" destOrd="0" presId="urn:microsoft.com/office/officeart/2008/layout/HorizontalMultiLevelHierarchy"/>
    <dgm:cxn modelId="{D9879237-508D-4E56-AA3F-55886EECAA9A}" type="presParOf" srcId="{BEDEFA9F-3640-48A9-B8BC-5186A5CC23F1}" destId="{CA6ECF2C-2544-48FA-8BE2-F5F617662A4E}" srcOrd="1" destOrd="0" presId="urn:microsoft.com/office/officeart/2008/layout/HorizontalMultiLevelHierarchy"/>
    <dgm:cxn modelId="{6CE49CFA-6468-4F3A-8D40-419D6816204B}" type="presParOf" srcId="{CA6ECF2C-2544-48FA-8BE2-F5F617662A4E}" destId="{938E709B-6C59-402F-B842-A4AB26F09560}" srcOrd="0" destOrd="0" presId="urn:microsoft.com/office/officeart/2008/layout/HorizontalMultiLevelHierarchy"/>
    <dgm:cxn modelId="{1A2569EB-432F-4D82-BA7B-A4F58C1E633F}" type="presParOf" srcId="{938E709B-6C59-402F-B842-A4AB26F09560}" destId="{B00E1570-5212-4E28-A646-0DAE4C7FFD9A}" srcOrd="0" destOrd="0" presId="urn:microsoft.com/office/officeart/2008/layout/HorizontalMultiLevelHierarchy"/>
    <dgm:cxn modelId="{8F14984D-96F1-43B8-AE12-A98DBF520F2D}" type="presParOf" srcId="{CA6ECF2C-2544-48FA-8BE2-F5F617662A4E}" destId="{C2E8426B-BEF1-4D90-B091-42E2871540F4}" srcOrd="1" destOrd="0" presId="urn:microsoft.com/office/officeart/2008/layout/HorizontalMultiLevelHierarchy"/>
    <dgm:cxn modelId="{FA091EE5-547E-400C-9D67-B48D36E6AE43}" type="presParOf" srcId="{C2E8426B-BEF1-4D90-B091-42E2871540F4}" destId="{DE1D6EBB-9198-4966-9E6F-7CB466C5A2FE}" srcOrd="0" destOrd="0" presId="urn:microsoft.com/office/officeart/2008/layout/HorizontalMultiLevelHierarchy"/>
    <dgm:cxn modelId="{8F8B65E8-1CD8-4713-AFC3-A078BD7C4DA5}" type="presParOf" srcId="{C2E8426B-BEF1-4D90-B091-42E2871540F4}" destId="{F2DF1050-F020-4510-AFFE-DBE5AE08ADFB}" srcOrd="1" destOrd="0" presId="urn:microsoft.com/office/officeart/2008/layout/HorizontalMultiLevelHierarchy"/>
    <dgm:cxn modelId="{7EAF942E-D916-4EDB-B939-4E8AA9B672FF}" type="presParOf" srcId="{CA6ECF2C-2544-48FA-8BE2-F5F617662A4E}" destId="{08BB4D30-B203-475F-8E7A-1B8E2B04E57C}" srcOrd="2" destOrd="0" presId="urn:microsoft.com/office/officeart/2008/layout/HorizontalMultiLevelHierarchy"/>
    <dgm:cxn modelId="{00A1EB3F-3836-4092-9209-CBCCE0B70046}" type="presParOf" srcId="{08BB4D30-B203-475F-8E7A-1B8E2B04E57C}" destId="{63AD0C07-C978-4CAF-8C86-1ED8FA553132}" srcOrd="0" destOrd="0" presId="urn:microsoft.com/office/officeart/2008/layout/HorizontalMultiLevelHierarchy"/>
    <dgm:cxn modelId="{862B7FBF-E2C2-4F61-9F2A-8AC2F312454C}" type="presParOf" srcId="{CA6ECF2C-2544-48FA-8BE2-F5F617662A4E}" destId="{8BA49BBF-939F-4833-9D2D-F3EB56FF1DA2}" srcOrd="3" destOrd="0" presId="urn:microsoft.com/office/officeart/2008/layout/HorizontalMultiLevelHierarchy"/>
    <dgm:cxn modelId="{6627384F-62DD-492F-A29D-B57906524A2D}" type="presParOf" srcId="{8BA49BBF-939F-4833-9D2D-F3EB56FF1DA2}" destId="{F3714759-C638-4CA5-9A27-8D9755D500A7}" srcOrd="0" destOrd="0" presId="urn:microsoft.com/office/officeart/2008/layout/HorizontalMultiLevelHierarchy"/>
    <dgm:cxn modelId="{C8CA053C-A978-4214-8972-91BD3F88EEAB}" type="presParOf" srcId="{8BA49BBF-939F-4833-9D2D-F3EB56FF1DA2}" destId="{AB26B23A-C43D-4E09-B22A-E06C7893F50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693153-08AA-4F50-A1AA-2CC8619C7D4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899A58-2000-416D-8F37-9CDA8E800D7D}">
      <dgm:prSet phldrT="[Text]"/>
      <dgm:spPr/>
      <dgm:t>
        <a:bodyPr/>
        <a:lstStyle/>
        <a:p>
          <a:r>
            <a:rPr lang="bn-BD" dirty="0" smtClean="0"/>
            <a:t>খনিজ </a:t>
          </a:r>
          <a:endParaRPr lang="en-US" dirty="0"/>
        </a:p>
      </dgm:t>
    </dgm:pt>
    <dgm:pt modelId="{0DF4C657-4061-4843-8DFF-4408A3F483AB}" type="parTrans" cxnId="{70C231F9-70AE-4263-A7AA-E6F956E7713D}">
      <dgm:prSet/>
      <dgm:spPr/>
      <dgm:t>
        <a:bodyPr/>
        <a:lstStyle/>
        <a:p>
          <a:endParaRPr lang="en-US"/>
        </a:p>
      </dgm:t>
    </dgm:pt>
    <dgm:pt modelId="{0DC6CB1C-2F82-4169-8203-7FF6CF886D0F}" type="sibTrans" cxnId="{70C231F9-70AE-4263-A7AA-E6F956E7713D}">
      <dgm:prSet/>
      <dgm:spPr/>
      <dgm:t>
        <a:bodyPr/>
        <a:lstStyle/>
        <a:p>
          <a:endParaRPr lang="en-US"/>
        </a:p>
      </dgm:t>
    </dgm:pt>
    <dgm:pt modelId="{0FEB3D96-F9DB-4497-8DBC-3887FFF7857F}">
      <dgm:prSet phldrT="[Text]"/>
      <dgm:spPr/>
      <dgm:t>
        <a:bodyPr/>
        <a:lstStyle/>
        <a:p>
          <a:r>
            <a:rPr lang="bn-BD" dirty="0" smtClean="0"/>
            <a:t>কঠিন</a:t>
          </a:r>
          <a:endParaRPr lang="en-US" dirty="0"/>
        </a:p>
      </dgm:t>
    </dgm:pt>
    <dgm:pt modelId="{1D107149-4445-454D-A8D9-07270FD9D002}" type="parTrans" cxnId="{A9862115-BB03-46FC-91F6-6B5D7F7A44E2}">
      <dgm:prSet/>
      <dgm:spPr/>
      <dgm:t>
        <a:bodyPr/>
        <a:lstStyle/>
        <a:p>
          <a:endParaRPr lang="en-US"/>
        </a:p>
      </dgm:t>
    </dgm:pt>
    <dgm:pt modelId="{2DA1A3B7-E476-46B1-8E84-B41CCDE812EB}" type="sibTrans" cxnId="{A9862115-BB03-46FC-91F6-6B5D7F7A44E2}">
      <dgm:prSet/>
      <dgm:spPr/>
      <dgm:t>
        <a:bodyPr/>
        <a:lstStyle/>
        <a:p>
          <a:endParaRPr lang="en-US"/>
        </a:p>
      </dgm:t>
    </dgm:pt>
    <dgm:pt modelId="{7DA72712-DB5D-4E8C-AB19-7C3AA29E9220}">
      <dgm:prSet phldrT="[Text]"/>
      <dgm:spPr/>
      <dgm:t>
        <a:bodyPr/>
        <a:lstStyle/>
        <a:p>
          <a:r>
            <a:rPr lang="bn-BD" dirty="0" smtClean="0"/>
            <a:t>তরল </a:t>
          </a:r>
          <a:endParaRPr lang="en-US" dirty="0"/>
        </a:p>
      </dgm:t>
    </dgm:pt>
    <dgm:pt modelId="{72B65D6C-8EF1-43E3-A1F3-15337B0E5852}" type="parTrans" cxnId="{1D85C9B8-5ECB-4C04-AC47-E268994EBCFA}">
      <dgm:prSet/>
      <dgm:spPr/>
      <dgm:t>
        <a:bodyPr/>
        <a:lstStyle/>
        <a:p>
          <a:endParaRPr lang="en-US"/>
        </a:p>
      </dgm:t>
    </dgm:pt>
    <dgm:pt modelId="{2B3E00DF-E11D-446A-933F-FF4F3CDD7444}" type="sibTrans" cxnId="{1D85C9B8-5ECB-4C04-AC47-E268994EBCFA}">
      <dgm:prSet/>
      <dgm:spPr/>
      <dgm:t>
        <a:bodyPr/>
        <a:lstStyle/>
        <a:p>
          <a:endParaRPr lang="en-US"/>
        </a:p>
      </dgm:t>
    </dgm:pt>
    <dgm:pt modelId="{9E1E590B-834D-4C05-A898-7699CE340FA5}">
      <dgm:prSet phldrT="[Text]"/>
      <dgm:spPr/>
      <dgm:t>
        <a:bodyPr/>
        <a:lstStyle/>
        <a:p>
          <a:r>
            <a:rPr lang="bn-BD" dirty="0" smtClean="0"/>
            <a:t>গ্যাসীয় </a:t>
          </a:r>
          <a:endParaRPr lang="en-US" dirty="0"/>
        </a:p>
      </dgm:t>
    </dgm:pt>
    <dgm:pt modelId="{D6915453-0D44-43C7-8979-3B62D9B98988}" type="parTrans" cxnId="{1A2C3C48-4B51-4F71-A12A-462999E8DF9D}">
      <dgm:prSet/>
      <dgm:spPr/>
      <dgm:t>
        <a:bodyPr/>
        <a:lstStyle/>
        <a:p>
          <a:endParaRPr lang="en-US"/>
        </a:p>
      </dgm:t>
    </dgm:pt>
    <dgm:pt modelId="{9A5AB6E0-5081-426F-A719-8B70F95444D6}" type="sibTrans" cxnId="{1A2C3C48-4B51-4F71-A12A-462999E8DF9D}">
      <dgm:prSet/>
      <dgm:spPr/>
      <dgm:t>
        <a:bodyPr/>
        <a:lstStyle/>
        <a:p>
          <a:endParaRPr lang="en-US"/>
        </a:p>
      </dgm:t>
    </dgm:pt>
    <dgm:pt modelId="{1B2F0E5E-7F06-4A6F-8C61-61B87EB438E6}" type="pres">
      <dgm:prSet presAssocID="{5C693153-08AA-4F50-A1AA-2CC8619C7D4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388ABD-91D7-4A40-A45C-A7A4D8DCA52B}" type="pres">
      <dgm:prSet presAssocID="{5E899A58-2000-416D-8F37-9CDA8E800D7D}" presName="root1" presStyleCnt="0"/>
      <dgm:spPr/>
    </dgm:pt>
    <dgm:pt modelId="{36D0FA8C-C703-49EA-9D0A-62ACB0DEC432}" type="pres">
      <dgm:prSet presAssocID="{5E899A58-2000-416D-8F37-9CDA8E800D7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0AE044-9DA8-455C-8BC8-5DF9F9603804}" type="pres">
      <dgm:prSet presAssocID="{5E899A58-2000-416D-8F37-9CDA8E800D7D}" presName="level2hierChild" presStyleCnt="0"/>
      <dgm:spPr/>
    </dgm:pt>
    <dgm:pt modelId="{61779DE9-2C84-49F5-8929-38D8E9558434}" type="pres">
      <dgm:prSet presAssocID="{1D107149-4445-454D-A8D9-07270FD9D00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AA03EB6E-7781-40B3-AD5A-B8C901D31F8D}" type="pres">
      <dgm:prSet presAssocID="{1D107149-4445-454D-A8D9-07270FD9D00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8D90BB81-783B-4648-920E-224C33817F5E}" type="pres">
      <dgm:prSet presAssocID="{0FEB3D96-F9DB-4497-8DBC-3887FFF7857F}" presName="root2" presStyleCnt="0"/>
      <dgm:spPr/>
    </dgm:pt>
    <dgm:pt modelId="{BBB45AD3-F224-49B7-A1E3-C8EBA48232CF}" type="pres">
      <dgm:prSet presAssocID="{0FEB3D96-F9DB-4497-8DBC-3887FFF7857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0813AF-7E24-4AD0-9C5B-D615C7676276}" type="pres">
      <dgm:prSet presAssocID="{0FEB3D96-F9DB-4497-8DBC-3887FFF7857F}" presName="level3hierChild" presStyleCnt="0"/>
      <dgm:spPr/>
    </dgm:pt>
    <dgm:pt modelId="{E08703E6-D4D1-40F4-9CCE-640ABE199A9D}" type="pres">
      <dgm:prSet presAssocID="{72B65D6C-8EF1-43E3-A1F3-15337B0E585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D4E22231-4525-40BB-A679-10116119E39A}" type="pres">
      <dgm:prSet presAssocID="{72B65D6C-8EF1-43E3-A1F3-15337B0E585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844D55F-87E8-44B6-99AB-9082237A123A}" type="pres">
      <dgm:prSet presAssocID="{7DA72712-DB5D-4E8C-AB19-7C3AA29E9220}" presName="root2" presStyleCnt="0"/>
      <dgm:spPr/>
    </dgm:pt>
    <dgm:pt modelId="{BE522656-3246-4845-B324-7707CE40A09E}" type="pres">
      <dgm:prSet presAssocID="{7DA72712-DB5D-4E8C-AB19-7C3AA29E9220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3D58FB-81AC-4FE4-96B3-A19D7C705763}" type="pres">
      <dgm:prSet presAssocID="{7DA72712-DB5D-4E8C-AB19-7C3AA29E9220}" presName="level3hierChild" presStyleCnt="0"/>
      <dgm:spPr/>
    </dgm:pt>
    <dgm:pt modelId="{688FA5BC-2C71-4DCE-8400-5BD764B88ACC}" type="pres">
      <dgm:prSet presAssocID="{D6915453-0D44-43C7-8979-3B62D9B9898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77506FE4-FE95-4E64-AFF1-FC17FBF3CD00}" type="pres">
      <dgm:prSet presAssocID="{D6915453-0D44-43C7-8979-3B62D9B9898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8CF2434A-DAE1-4D08-B7F7-E4E4B8C6AFDB}" type="pres">
      <dgm:prSet presAssocID="{9E1E590B-834D-4C05-A898-7699CE340FA5}" presName="root2" presStyleCnt="0"/>
      <dgm:spPr/>
    </dgm:pt>
    <dgm:pt modelId="{9DE81049-20CC-4EFB-B664-685F857E67ED}" type="pres">
      <dgm:prSet presAssocID="{9E1E590B-834D-4C05-A898-7699CE340FA5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4E6843-608C-417E-B05D-26E8E96F90FB}" type="pres">
      <dgm:prSet presAssocID="{9E1E590B-834D-4C05-A898-7699CE340FA5}" presName="level3hierChild" presStyleCnt="0"/>
      <dgm:spPr/>
    </dgm:pt>
  </dgm:ptLst>
  <dgm:cxnLst>
    <dgm:cxn modelId="{11CA9DA1-FDD9-4961-9179-DC986D53206C}" type="presOf" srcId="{7DA72712-DB5D-4E8C-AB19-7C3AA29E9220}" destId="{BE522656-3246-4845-B324-7707CE40A09E}" srcOrd="0" destOrd="0" presId="urn:microsoft.com/office/officeart/2008/layout/HorizontalMultiLevelHierarchy"/>
    <dgm:cxn modelId="{1A2C3C48-4B51-4F71-A12A-462999E8DF9D}" srcId="{5E899A58-2000-416D-8F37-9CDA8E800D7D}" destId="{9E1E590B-834D-4C05-A898-7699CE340FA5}" srcOrd="2" destOrd="0" parTransId="{D6915453-0D44-43C7-8979-3B62D9B98988}" sibTransId="{9A5AB6E0-5081-426F-A719-8B70F95444D6}"/>
    <dgm:cxn modelId="{D47CA54E-3596-4FBD-A32F-A15ED2792D4E}" type="presOf" srcId="{1D107149-4445-454D-A8D9-07270FD9D002}" destId="{AA03EB6E-7781-40B3-AD5A-B8C901D31F8D}" srcOrd="1" destOrd="0" presId="urn:microsoft.com/office/officeart/2008/layout/HorizontalMultiLevelHierarchy"/>
    <dgm:cxn modelId="{EC51447A-F377-4DBB-B677-7584E51C0559}" type="presOf" srcId="{5E899A58-2000-416D-8F37-9CDA8E800D7D}" destId="{36D0FA8C-C703-49EA-9D0A-62ACB0DEC432}" srcOrd="0" destOrd="0" presId="urn:microsoft.com/office/officeart/2008/layout/HorizontalMultiLevelHierarchy"/>
    <dgm:cxn modelId="{7A5404E8-E596-4772-B0A7-DF5738825405}" type="presOf" srcId="{D6915453-0D44-43C7-8979-3B62D9B98988}" destId="{688FA5BC-2C71-4DCE-8400-5BD764B88ACC}" srcOrd="0" destOrd="0" presId="urn:microsoft.com/office/officeart/2008/layout/HorizontalMultiLevelHierarchy"/>
    <dgm:cxn modelId="{C51B9EA5-FD58-49BD-9CA3-0FD20E7F6C9C}" type="presOf" srcId="{1D107149-4445-454D-A8D9-07270FD9D002}" destId="{61779DE9-2C84-49F5-8929-38D8E9558434}" srcOrd="0" destOrd="0" presId="urn:microsoft.com/office/officeart/2008/layout/HorizontalMultiLevelHierarchy"/>
    <dgm:cxn modelId="{39F11FB1-B4AF-4D1F-B478-B694ABB4611F}" type="presOf" srcId="{0FEB3D96-F9DB-4497-8DBC-3887FFF7857F}" destId="{BBB45AD3-F224-49B7-A1E3-C8EBA48232CF}" srcOrd="0" destOrd="0" presId="urn:microsoft.com/office/officeart/2008/layout/HorizontalMultiLevelHierarchy"/>
    <dgm:cxn modelId="{94BE7F3A-3083-420D-A156-FAC806E442C2}" type="presOf" srcId="{5C693153-08AA-4F50-A1AA-2CC8619C7D47}" destId="{1B2F0E5E-7F06-4A6F-8C61-61B87EB438E6}" srcOrd="0" destOrd="0" presId="urn:microsoft.com/office/officeart/2008/layout/HorizontalMultiLevelHierarchy"/>
    <dgm:cxn modelId="{1C665894-97AD-4D91-8BB7-EDF33E23ED84}" type="presOf" srcId="{72B65D6C-8EF1-43E3-A1F3-15337B0E5852}" destId="{E08703E6-D4D1-40F4-9CCE-640ABE199A9D}" srcOrd="0" destOrd="0" presId="urn:microsoft.com/office/officeart/2008/layout/HorizontalMultiLevelHierarchy"/>
    <dgm:cxn modelId="{277429AD-A463-48C2-AC17-B08ED5676C74}" type="presOf" srcId="{D6915453-0D44-43C7-8979-3B62D9B98988}" destId="{77506FE4-FE95-4E64-AFF1-FC17FBF3CD00}" srcOrd="1" destOrd="0" presId="urn:microsoft.com/office/officeart/2008/layout/HorizontalMultiLevelHierarchy"/>
    <dgm:cxn modelId="{C3A714BB-56A5-4C44-878C-89266D323D7F}" type="presOf" srcId="{9E1E590B-834D-4C05-A898-7699CE340FA5}" destId="{9DE81049-20CC-4EFB-B664-685F857E67ED}" srcOrd="0" destOrd="0" presId="urn:microsoft.com/office/officeart/2008/layout/HorizontalMultiLevelHierarchy"/>
    <dgm:cxn modelId="{70C231F9-70AE-4263-A7AA-E6F956E7713D}" srcId="{5C693153-08AA-4F50-A1AA-2CC8619C7D47}" destId="{5E899A58-2000-416D-8F37-9CDA8E800D7D}" srcOrd="0" destOrd="0" parTransId="{0DF4C657-4061-4843-8DFF-4408A3F483AB}" sibTransId="{0DC6CB1C-2F82-4169-8203-7FF6CF886D0F}"/>
    <dgm:cxn modelId="{C99DB3FD-F0D6-4493-AA37-B3DA9CDCBC8F}" type="presOf" srcId="{72B65D6C-8EF1-43E3-A1F3-15337B0E5852}" destId="{D4E22231-4525-40BB-A679-10116119E39A}" srcOrd="1" destOrd="0" presId="urn:microsoft.com/office/officeart/2008/layout/HorizontalMultiLevelHierarchy"/>
    <dgm:cxn modelId="{1D85C9B8-5ECB-4C04-AC47-E268994EBCFA}" srcId="{5E899A58-2000-416D-8F37-9CDA8E800D7D}" destId="{7DA72712-DB5D-4E8C-AB19-7C3AA29E9220}" srcOrd="1" destOrd="0" parTransId="{72B65D6C-8EF1-43E3-A1F3-15337B0E5852}" sibTransId="{2B3E00DF-E11D-446A-933F-FF4F3CDD7444}"/>
    <dgm:cxn modelId="{A9862115-BB03-46FC-91F6-6B5D7F7A44E2}" srcId="{5E899A58-2000-416D-8F37-9CDA8E800D7D}" destId="{0FEB3D96-F9DB-4497-8DBC-3887FFF7857F}" srcOrd="0" destOrd="0" parTransId="{1D107149-4445-454D-A8D9-07270FD9D002}" sibTransId="{2DA1A3B7-E476-46B1-8E84-B41CCDE812EB}"/>
    <dgm:cxn modelId="{40EC028E-51AD-47B1-B662-9074403EB145}" type="presParOf" srcId="{1B2F0E5E-7F06-4A6F-8C61-61B87EB438E6}" destId="{49388ABD-91D7-4A40-A45C-A7A4D8DCA52B}" srcOrd="0" destOrd="0" presId="urn:microsoft.com/office/officeart/2008/layout/HorizontalMultiLevelHierarchy"/>
    <dgm:cxn modelId="{23079983-7AD6-401C-A49E-255DCAD4E19A}" type="presParOf" srcId="{49388ABD-91D7-4A40-A45C-A7A4D8DCA52B}" destId="{36D0FA8C-C703-49EA-9D0A-62ACB0DEC432}" srcOrd="0" destOrd="0" presId="urn:microsoft.com/office/officeart/2008/layout/HorizontalMultiLevelHierarchy"/>
    <dgm:cxn modelId="{AC7D8EC6-5B1E-4F7E-8B61-5308147FF1B0}" type="presParOf" srcId="{49388ABD-91D7-4A40-A45C-A7A4D8DCA52B}" destId="{090AE044-9DA8-455C-8BC8-5DF9F9603804}" srcOrd="1" destOrd="0" presId="urn:microsoft.com/office/officeart/2008/layout/HorizontalMultiLevelHierarchy"/>
    <dgm:cxn modelId="{28C3026E-AE17-409A-8642-DDCCE754E4C7}" type="presParOf" srcId="{090AE044-9DA8-455C-8BC8-5DF9F9603804}" destId="{61779DE9-2C84-49F5-8929-38D8E9558434}" srcOrd="0" destOrd="0" presId="urn:microsoft.com/office/officeart/2008/layout/HorizontalMultiLevelHierarchy"/>
    <dgm:cxn modelId="{347D61B7-9D38-44B8-953A-624C01C80AE4}" type="presParOf" srcId="{61779DE9-2C84-49F5-8929-38D8E9558434}" destId="{AA03EB6E-7781-40B3-AD5A-B8C901D31F8D}" srcOrd="0" destOrd="0" presId="urn:microsoft.com/office/officeart/2008/layout/HorizontalMultiLevelHierarchy"/>
    <dgm:cxn modelId="{B78B41AF-5051-411B-81E6-4CEB73D6C0DC}" type="presParOf" srcId="{090AE044-9DA8-455C-8BC8-5DF9F9603804}" destId="{8D90BB81-783B-4648-920E-224C33817F5E}" srcOrd="1" destOrd="0" presId="urn:microsoft.com/office/officeart/2008/layout/HorizontalMultiLevelHierarchy"/>
    <dgm:cxn modelId="{CFA2FAF8-164B-4B4E-B1C9-4B14C8716728}" type="presParOf" srcId="{8D90BB81-783B-4648-920E-224C33817F5E}" destId="{BBB45AD3-F224-49B7-A1E3-C8EBA48232CF}" srcOrd="0" destOrd="0" presId="urn:microsoft.com/office/officeart/2008/layout/HorizontalMultiLevelHierarchy"/>
    <dgm:cxn modelId="{56403F7E-1435-4E6B-B3C9-A8E4019896C8}" type="presParOf" srcId="{8D90BB81-783B-4648-920E-224C33817F5E}" destId="{FE0813AF-7E24-4AD0-9C5B-D615C7676276}" srcOrd="1" destOrd="0" presId="urn:microsoft.com/office/officeart/2008/layout/HorizontalMultiLevelHierarchy"/>
    <dgm:cxn modelId="{366D9EF1-2F59-4825-8F60-2534D9C5825D}" type="presParOf" srcId="{090AE044-9DA8-455C-8BC8-5DF9F9603804}" destId="{E08703E6-D4D1-40F4-9CCE-640ABE199A9D}" srcOrd="2" destOrd="0" presId="urn:microsoft.com/office/officeart/2008/layout/HorizontalMultiLevelHierarchy"/>
    <dgm:cxn modelId="{95952198-6A51-4967-869E-CF0C15CB2F96}" type="presParOf" srcId="{E08703E6-D4D1-40F4-9CCE-640ABE199A9D}" destId="{D4E22231-4525-40BB-A679-10116119E39A}" srcOrd="0" destOrd="0" presId="urn:microsoft.com/office/officeart/2008/layout/HorizontalMultiLevelHierarchy"/>
    <dgm:cxn modelId="{2C9A6BDB-773C-4E6E-BC65-9A154FFE8799}" type="presParOf" srcId="{090AE044-9DA8-455C-8BC8-5DF9F9603804}" destId="{A844D55F-87E8-44B6-99AB-9082237A123A}" srcOrd="3" destOrd="0" presId="urn:microsoft.com/office/officeart/2008/layout/HorizontalMultiLevelHierarchy"/>
    <dgm:cxn modelId="{31A559EF-E75D-4037-A54C-2A1461809468}" type="presParOf" srcId="{A844D55F-87E8-44B6-99AB-9082237A123A}" destId="{BE522656-3246-4845-B324-7707CE40A09E}" srcOrd="0" destOrd="0" presId="urn:microsoft.com/office/officeart/2008/layout/HorizontalMultiLevelHierarchy"/>
    <dgm:cxn modelId="{4C1D61BE-0FA4-4302-B9CE-C60CEECE36DB}" type="presParOf" srcId="{A844D55F-87E8-44B6-99AB-9082237A123A}" destId="{EE3D58FB-81AC-4FE4-96B3-A19D7C705763}" srcOrd="1" destOrd="0" presId="urn:microsoft.com/office/officeart/2008/layout/HorizontalMultiLevelHierarchy"/>
    <dgm:cxn modelId="{E4AAE3AB-ACCA-43EA-9CD7-89AA689943D4}" type="presParOf" srcId="{090AE044-9DA8-455C-8BC8-5DF9F9603804}" destId="{688FA5BC-2C71-4DCE-8400-5BD764B88ACC}" srcOrd="4" destOrd="0" presId="urn:microsoft.com/office/officeart/2008/layout/HorizontalMultiLevelHierarchy"/>
    <dgm:cxn modelId="{F3448B9B-E525-4ECD-90DC-FFE352C7F9AC}" type="presParOf" srcId="{688FA5BC-2C71-4DCE-8400-5BD764B88ACC}" destId="{77506FE4-FE95-4E64-AFF1-FC17FBF3CD00}" srcOrd="0" destOrd="0" presId="urn:microsoft.com/office/officeart/2008/layout/HorizontalMultiLevelHierarchy"/>
    <dgm:cxn modelId="{967F40CD-88ED-4548-8FC7-4295E6D2A75C}" type="presParOf" srcId="{090AE044-9DA8-455C-8BC8-5DF9F9603804}" destId="{8CF2434A-DAE1-4D08-B7F7-E4E4B8C6AFDB}" srcOrd="5" destOrd="0" presId="urn:microsoft.com/office/officeart/2008/layout/HorizontalMultiLevelHierarchy"/>
    <dgm:cxn modelId="{E5A0FBC4-072E-49D7-AAF8-401B094F2D35}" type="presParOf" srcId="{8CF2434A-DAE1-4D08-B7F7-E4E4B8C6AFDB}" destId="{9DE81049-20CC-4EFB-B664-685F857E67ED}" srcOrd="0" destOrd="0" presId="urn:microsoft.com/office/officeart/2008/layout/HorizontalMultiLevelHierarchy"/>
    <dgm:cxn modelId="{36AE9407-8144-4497-8AE7-AD0B720D597E}" type="presParOf" srcId="{8CF2434A-DAE1-4D08-B7F7-E4E4B8C6AFDB}" destId="{D94E6843-608C-417E-B05D-26E8E96F90F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BB4D30-B203-475F-8E7A-1B8E2B04E57C}">
      <dsp:nvSpPr>
        <dsp:cNvPr id="0" name=""/>
        <dsp:cNvSpPr/>
      </dsp:nvSpPr>
      <dsp:spPr>
        <a:xfrm>
          <a:off x="1635166" y="1371600"/>
          <a:ext cx="341912" cy="325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0956" y="0"/>
              </a:lnTo>
              <a:lnTo>
                <a:pt x="170956" y="325755"/>
              </a:lnTo>
              <a:lnTo>
                <a:pt x="341912" y="325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94316" y="1522671"/>
        <a:ext cx="23612" cy="23612"/>
      </dsp:txXfrm>
    </dsp:sp>
    <dsp:sp modelId="{938E709B-6C59-402F-B842-A4AB26F09560}">
      <dsp:nvSpPr>
        <dsp:cNvPr id="0" name=""/>
        <dsp:cNvSpPr/>
      </dsp:nvSpPr>
      <dsp:spPr>
        <a:xfrm>
          <a:off x="1635166" y="1045845"/>
          <a:ext cx="341912" cy="325755"/>
        </a:xfrm>
        <a:custGeom>
          <a:avLst/>
          <a:gdLst/>
          <a:ahLst/>
          <a:cxnLst/>
          <a:rect l="0" t="0" r="0" b="0"/>
          <a:pathLst>
            <a:path>
              <a:moveTo>
                <a:pt x="0" y="325755"/>
              </a:moveTo>
              <a:lnTo>
                <a:pt x="170956" y="325755"/>
              </a:lnTo>
              <a:lnTo>
                <a:pt x="170956" y="0"/>
              </a:lnTo>
              <a:lnTo>
                <a:pt x="34191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94316" y="1196916"/>
        <a:ext cx="23612" cy="23612"/>
      </dsp:txXfrm>
    </dsp:sp>
    <dsp:sp modelId="{0485CC46-54EA-4A00-AD9C-16AEE10CBECF}">
      <dsp:nvSpPr>
        <dsp:cNvPr id="0" name=""/>
        <dsp:cNvSpPr/>
      </dsp:nvSpPr>
      <dsp:spPr>
        <a:xfrm rot="16200000">
          <a:off x="2962" y="1110996"/>
          <a:ext cx="2743200" cy="521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/>
            <a:t>খনিজ </a:t>
          </a:r>
          <a:endParaRPr lang="en-US" sz="2400" kern="1200" dirty="0"/>
        </a:p>
      </dsp:txBody>
      <dsp:txXfrm>
        <a:off x="2962" y="1110996"/>
        <a:ext cx="2743200" cy="521208"/>
      </dsp:txXfrm>
    </dsp:sp>
    <dsp:sp modelId="{DE1D6EBB-9198-4966-9E6F-7CB466C5A2FE}">
      <dsp:nvSpPr>
        <dsp:cNvPr id="0" name=""/>
        <dsp:cNvSpPr/>
      </dsp:nvSpPr>
      <dsp:spPr>
        <a:xfrm>
          <a:off x="1977079" y="785241"/>
          <a:ext cx="1709562" cy="521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200" kern="1200" dirty="0" smtClean="0"/>
            <a:t>মৌলিক খনিজ </a:t>
          </a:r>
          <a:endParaRPr lang="en-US" sz="2200" kern="1200" dirty="0"/>
        </a:p>
      </dsp:txBody>
      <dsp:txXfrm>
        <a:off x="1977079" y="785241"/>
        <a:ext cx="1709562" cy="521208"/>
      </dsp:txXfrm>
    </dsp:sp>
    <dsp:sp modelId="{F3714759-C638-4CA5-9A27-8D9755D500A7}">
      <dsp:nvSpPr>
        <dsp:cNvPr id="0" name=""/>
        <dsp:cNvSpPr/>
      </dsp:nvSpPr>
      <dsp:spPr>
        <a:xfrm>
          <a:off x="1977079" y="1436751"/>
          <a:ext cx="1709562" cy="521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200" kern="1200" dirty="0" smtClean="0"/>
            <a:t>যৌগিক খনিজ </a:t>
          </a:r>
          <a:endParaRPr lang="en-US" sz="2200" kern="1200" dirty="0"/>
        </a:p>
      </dsp:txBody>
      <dsp:txXfrm>
        <a:off x="1977079" y="1436751"/>
        <a:ext cx="1709562" cy="521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FA5BC-2C71-4DCE-8400-5BD764B88ACC}">
      <dsp:nvSpPr>
        <dsp:cNvPr id="0" name=""/>
        <dsp:cNvSpPr/>
      </dsp:nvSpPr>
      <dsp:spPr>
        <a:xfrm>
          <a:off x="1775291" y="1803400"/>
          <a:ext cx="449551" cy="856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775" y="0"/>
              </a:lnTo>
              <a:lnTo>
                <a:pt x="224775" y="856615"/>
              </a:lnTo>
              <a:lnTo>
                <a:pt x="449551" y="8566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5881" y="2207522"/>
        <a:ext cx="48370" cy="48370"/>
      </dsp:txXfrm>
    </dsp:sp>
    <dsp:sp modelId="{E08703E6-D4D1-40F4-9CCE-640ABE199A9D}">
      <dsp:nvSpPr>
        <dsp:cNvPr id="0" name=""/>
        <dsp:cNvSpPr/>
      </dsp:nvSpPr>
      <dsp:spPr>
        <a:xfrm>
          <a:off x="1775291" y="1757679"/>
          <a:ext cx="44955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9551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88828" y="1792161"/>
        <a:ext cx="22477" cy="22477"/>
      </dsp:txXfrm>
    </dsp:sp>
    <dsp:sp modelId="{61779DE9-2C84-49F5-8929-38D8E9558434}">
      <dsp:nvSpPr>
        <dsp:cNvPr id="0" name=""/>
        <dsp:cNvSpPr/>
      </dsp:nvSpPr>
      <dsp:spPr>
        <a:xfrm>
          <a:off x="1775291" y="946784"/>
          <a:ext cx="449551" cy="856615"/>
        </a:xfrm>
        <a:custGeom>
          <a:avLst/>
          <a:gdLst/>
          <a:ahLst/>
          <a:cxnLst/>
          <a:rect l="0" t="0" r="0" b="0"/>
          <a:pathLst>
            <a:path>
              <a:moveTo>
                <a:pt x="0" y="856615"/>
              </a:moveTo>
              <a:lnTo>
                <a:pt x="224775" y="856615"/>
              </a:lnTo>
              <a:lnTo>
                <a:pt x="224775" y="0"/>
              </a:lnTo>
              <a:lnTo>
                <a:pt x="44955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5881" y="1350907"/>
        <a:ext cx="48370" cy="48370"/>
      </dsp:txXfrm>
    </dsp:sp>
    <dsp:sp modelId="{36D0FA8C-C703-49EA-9D0A-62ACB0DEC432}">
      <dsp:nvSpPr>
        <dsp:cNvPr id="0" name=""/>
        <dsp:cNvSpPr/>
      </dsp:nvSpPr>
      <dsp:spPr>
        <a:xfrm rot="16200000">
          <a:off x="-370754" y="1460753"/>
          <a:ext cx="3606800" cy="685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/>
            <a:t>খনিজ </a:t>
          </a:r>
          <a:endParaRPr lang="en-US" sz="3200" kern="1200" dirty="0"/>
        </a:p>
      </dsp:txBody>
      <dsp:txXfrm>
        <a:off x="-370754" y="1460753"/>
        <a:ext cx="3606800" cy="685292"/>
      </dsp:txXfrm>
    </dsp:sp>
    <dsp:sp modelId="{BBB45AD3-F224-49B7-A1E3-C8EBA48232CF}">
      <dsp:nvSpPr>
        <dsp:cNvPr id="0" name=""/>
        <dsp:cNvSpPr/>
      </dsp:nvSpPr>
      <dsp:spPr>
        <a:xfrm>
          <a:off x="2224842" y="604138"/>
          <a:ext cx="2247757" cy="685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/>
            <a:t>কঠিন</a:t>
          </a:r>
          <a:endParaRPr lang="en-US" sz="3200" kern="1200" dirty="0"/>
        </a:p>
      </dsp:txBody>
      <dsp:txXfrm>
        <a:off x="2224842" y="604138"/>
        <a:ext cx="2247757" cy="685292"/>
      </dsp:txXfrm>
    </dsp:sp>
    <dsp:sp modelId="{BE522656-3246-4845-B324-7707CE40A09E}">
      <dsp:nvSpPr>
        <dsp:cNvPr id="0" name=""/>
        <dsp:cNvSpPr/>
      </dsp:nvSpPr>
      <dsp:spPr>
        <a:xfrm>
          <a:off x="2224842" y="1460753"/>
          <a:ext cx="2247757" cy="685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/>
            <a:t>তরল </a:t>
          </a:r>
          <a:endParaRPr lang="en-US" sz="3200" kern="1200" dirty="0"/>
        </a:p>
      </dsp:txBody>
      <dsp:txXfrm>
        <a:off x="2224842" y="1460753"/>
        <a:ext cx="2247757" cy="685292"/>
      </dsp:txXfrm>
    </dsp:sp>
    <dsp:sp modelId="{9DE81049-20CC-4EFB-B664-685F857E67ED}">
      <dsp:nvSpPr>
        <dsp:cNvPr id="0" name=""/>
        <dsp:cNvSpPr/>
      </dsp:nvSpPr>
      <dsp:spPr>
        <a:xfrm>
          <a:off x="2224842" y="2317369"/>
          <a:ext cx="2247757" cy="685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/>
            <a:t>গ্যাসীয় </a:t>
          </a:r>
          <a:endParaRPr lang="en-US" sz="3200" kern="1200" dirty="0"/>
        </a:p>
      </dsp:txBody>
      <dsp:txXfrm>
        <a:off x="2224842" y="2317369"/>
        <a:ext cx="2247757" cy="685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1928842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b="1" dirty="0">
                <a:solidFill>
                  <a:srgbClr val="002060"/>
                </a:solidFill>
              </a:rPr>
              <a:t>সাইফুল হক</a:t>
            </a:r>
            <a:r>
              <a:rPr lang="en-US" sz="4800" b="1" dirty="0">
                <a:solidFill>
                  <a:srgbClr val="002060"/>
                </a:solidFill>
              </a:rPr>
              <a:t>       </a:t>
            </a:r>
            <a:r>
              <a:rPr lang="bn-BD" sz="4800" b="1" dirty="0">
                <a:solidFill>
                  <a:srgbClr val="002060"/>
                </a:solidFill>
              </a:rPr>
              <a:t> </a:t>
            </a:r>
            <a:r>
              <a:rPr lang="bn-BD" sz="4800" b="1" dirty="0" smtClean="0">
                <a:solidFill>
                  <a:srgbClr val="002060"/>
                </a:solidFill>
              </a:rPr>
              <a:t>          </a:t>
            </a:r>
            <a:r>
              <a:rPr lang="bn-BD" sz="4800" b="1" dirty="0">
                <a:solidFill>
                  <a:srgbClr val="002060"/>
                </a:solidFill>
              </a:rPr>
              <a:t>সহকারী </a:t>
            </a:r>
            <a:r>
              <a:rPr lang="bn-BD" sz="4800" b="1" dirty="0" smtClean="0">
                <a:solidFill>
                  <a:srgbClr val="002060"/>
                </a:solidFill>
              </a:rPr>
              <a:t>শিক্ষক বিজ্ঞান</a:t>
            </a:r>
            <a:endParaRPr lang="bn-BD" sz="4800" b="1" dirty="0">
              <a:solidFill>
                <a:srgbClr val="002060"/>
              </a:solidFill>
            </a:endParaRPr>
          </a:p>
          <a:p>
            <a:r>
              <a:rPr lang="bn-BD" sz="4800" b="1" dirty="0">
                <a:solidFill>
                  <a:srgbClr val="002060"/>
                </a:solidFill>
              </a:rPr>
              <a:t>সোনারগাঁও উচ্চ বিদ্যালয়</a:t>
            </a:r>
          </a:p>
          <a:p>
            <a:r>
              <a:rPr lang="bn-BD" sz="4800" b="1" dirty="0">
                <a:solidFill>
                  <a:srgbClr val="002060"/>
                </a:solidFill>
              </a:rPr>
              <a:t>রাঙ্গুনিয়া ,চট্টগ্রাম</a:t>
            </a:r>
          </a:p>
          <a:p>
            <a:r>
              <a:rPr lang="bn-BD" sz="4800" b="1" dirty="0">
                <a:solidFill>
                  <a:srgbClr val="002060"/>
                </a:solidFill>
              </a:rPr>
              <a:t>মোবাইল </a:t>
            </a:r>
            <a:r>
              <a:rPr lang="bn-BD" sz="4800" b="1" dirty="0" smtClean="0">
                <a:solidFill>
                  <a:srgbClr val="002060"/>
                </a:solidFill>
              </a:rPr>
              <a:t>০১৮৪০৫২৩২৫</a:t>
            </a:r>
            <a:r>
              <a:rPr lang="en-US" sz="4800" b="1" dirty="0">
                <a:solidFill>
                  <a:srgbClr val="002060"/>
                </a:solidFill>
              </a:rPr>
              <a:t>2   </a:t>
            </a:r>
          </a:p>
          <a:p>
            <a:r>
              <a:rPr lang="bn-BD" sz="4800" b="1" dirty="0">
                <a:solidFill>
                  <a:srgbClr val="002060"/>
                </a:solidFill>
              </a:rPr>
              <a:t>ই মেইল</a:t>
            </a:r>
            <a:r>
              <a:rPr lang="en-US" sz="4000" b="1" dirty="0">
                <a:solidFill>
                  <a:srgbClr val="002060"/>
                </a:solidFill>
              </a:rPr>
              <a:t>Shaqueac252@gmail.com</a:t>
            </a:r>
            <a:endParaRPr lang="bn-BD" sz="4000" b="1" dirty="0">
              <a:solidFill>
                <a:srgbClr val="002060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/>
        </p:nvSpPr>
        <p:spPr>
          <a:xfrm>
            <a:off x="495300" y="404842"/>
            <a:ext cx="8229600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90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762000"/>
            <a:ext cx="55803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b="1" dirty="0">
                <a:latin typeface="NikoshBAN" pitchFamily="2" charset="0"/>
                <a:cs typeface="NikoshBAN" pitchFamily="2" charset="0"/>
              </a:rPr>
              <a:t>খনিজ দ্রব্যের ব্যবহারে</a:t>
            </a:r>
            <a:r>
              <a:rPr lang="bn-BD" sz="44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সতর্কতা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89887" y="1517994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3200" dirty="0" smtClean="0"/>
              <a:t>ধাতু যদি বাতাসের অক্সিজেন এবং পানির সংস্পর্শে না আসে তাহলে ক্ষয় প্রাপ্ত হয় না 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/>
              <a:t>রং ,ইলেক্ট্রোপ্লেটিং ও গ্যালভানাইজিং করে ক্ষয় রোধ করা যায় 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3200" dirty="0" smtClean="0"/>
              <a:t>কম সক্রিয় ধাতু সাধারণত বাতাসের    অক্সিজেনের সাথে বিক্রিয়া করে না ,তবে</a:t>
            </a:r>
          </a:p>
          <a:p>
            <a:r>
              <a:rPr lang="bn-BD" sz="3200" dirty="0" smtClean="0"/>
              <a:t> বেশি </a:t>
            </a:r>
            <a:r>
              <a:rPr lang="bn-BD" sz="3200" dirty="0"/>
              <a:t>সক্রিয় ধাতু সাধারণত বাতাসের অক্সিজেনের সাথে বিক্রিয়া করে </a:t>
            </a:r>
            <a:r>
              <a:rPr lang="bn-BD" sz="3200" dirty="0" smtClean="0"/>
              <a:t>, তাই বেশি সক্রিয় ধাতুর উপর কম সক্রিয় ধাতুর প্রলেপ দিতে হবে ।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187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685800"/>
            <a:ext cx="54922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b="1" dirty="0">
                <a:latin typeface="NikoshBAN" pitchFamily="2" charset="0"/>
                <a:cs typeface="NikoshBAN" pitchFamily="2" charset="0"/>
              </a:rPr>
              <a:t>খনিজ দ্রব্যের </a:t>
            </a:r>
            <a:r>
              <a:rPr lang="bn-BD" sz="36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সংরক্ষণে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 আগ্রহ প্রদর্শন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362247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১।অপচয় রোধে সচেতনতা প্রদর্শন করবে ।</a:t>
            </a:r>
          </a:p>
          <a:p>
            <a:r>
              <a:rPr lang="bn-BD" sz="3200" dirty="0" smtClean="0"/>
              <a:t>২।পুরাতন দ্রব্যের ব্যবহারে আগ্রহ প্রদর্শন করবে।</a:t>
            </a:r>
          </a:p>
          <a:p>
            <a:r>
              <a:rPr lang="bn-BD" sz="3200" dirty="0" smtClean="0"/>
              <a:t>৩।অন্যের সচেতনতা বৃদ্ধিতে সহায়তা করবে ।</a:t>
            </a:r>
          </a:p>
          <a:p>
            <a:r>
              <a:rPr lang="bn-BD" sz="3200" dirty="0" smtClean="0"/>
              <a:t>৪।খনিজ সম্পদ বৃদ্ধির ফলে ব্যপক কর্মসংস্থান হচ্ছে ।</a:t>
            </a:r>
          </a:p>
          <a:p>
            <a:r>
              <a:rPr lang="bn-BD" sz="3200" dirty="0" smtClean="0"/>
              <a:t>৫। নবায়ন যোগ্য শক্তির ব্যবহার নিশ্চিত করবে ।</a:t>
            </a:r>
          </a:p>
          <a:p>
            <a:r>
              <a:rPr lang="bn-BD" sz="3200" dirty="0" smtClean="0"/>
              <a:t>৬।গ্যাস সহ অন্যান্য জ্বালানি হচ্ছে গচ্ছিত সম্পদ ,এটি নিঃশেষ হয়ে গেলে নতুন করে </a:t>
            </a:r>
          </a:p>
          <a:p>
            <a:r>
              <a:rPr lang="bn-BD" sz="3200" dirty="0" smtClean="0"/>
              <a:t>আর জন্ম নেবেনা । </a:t>
            </a:r>
          </a:p>
          <a:p>
            <a:r>
              <a:rPr lang="bn-BD" sz="3200" dirty="0" smtClean="0"/>
              <a:t>৭।সরকারের পাশাপাশি নিজেকে সম্পৃক্ত রাখতে হবে 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485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5425" y="914400"/>
            <a:ext cx="354937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</a:rPr>
              <a:t>মুল্যায়ন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590800"/>
            <a:ext cx="8077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১। খনিজ কি?</a:t>
            </a:r>
          </a:p>
          <a:p>
            <a:r>
              <a:rPr lang="bn-BD" sz="4400" dirty="0" smtClean="0"/>
              <a:t>২।আকরির কি ?</a:t>
            </a:r>
          </a:p>
          <a:p>
            <a:r>
              <a:rPr lang="bn-BD" sz="4400" dirty="0" smtClean="0"/>
              <a:t>৩। কয়েকটি খনিজের নাম বল ? </a:t>
            </a:r>
          </a:p>
          <a:p>
            <a:r>
              <a:rPr lang="bn-BD" sz="4400" dirty="0" smtClean="0"/>
              <a:t>৪। খনিজ দ্রব্য আমাদের জীবনে      কি কোন ভূমিকা রাখে 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0678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000" dirty="0" smtClean="0">
                <a:solidFill>
                  <a:srgbClr val="FF0000"/>
                </a:solidFill>
              </a:rPr>
              <a:t>বাড়ির কাজ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বাংলাদেশের অর্থনৈতিক উন্নয়নে খনিজ সম্পদের গুরুত্ব আলোচনা কর </a:t>
            </a:r>
            <a:r>
              <a:rPr lang="bn-BD" dirty="0" smtClean="0"/>
              <a:t>।</a:t>
            </a:r>
          </a:p>
          <a:p>
            <a:r>
              <a:rPr lang="bn-BD" dirty="0" smtClean="0"/>
              <a:t>বাংলাদেশের খনিজ সম্পদের দক্ষ ব্যবহারের নিতিমালা আলোচনা কর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96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Public\Pictures\oooooo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87"/>
          <a:stretch/>
        </p:blipFill>
        <p:spPr bwMode="auto">
          <a:xfrm>
            <a:off x="-6399" y="457200"/>
            <a:ext cx="9156798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20605" y="1752599"/>
            <a:ext cx="3721594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8800" dirty="0"/>
              <a:t>ধন্যবাদ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60552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200"/>
            <a:ext cx="80772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রসায়ন</a:t>
            </a:r>
            <a:endParaRPr lang="bn-BD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15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১০ম </a:t>
            </a:r>
            <a:r>
              <a:rPr lang="bn-BD" sz="11500" dirty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</a:p>
          <a:p>
            <a:pPr algn="ctr"/>
            <a:r>
              <a:rPr lang="bn-BD" sz="8800" dirty="0">
                <a:latin typeface="NikoshBAN" pitchFamily="2" charset="0"/>
                <a:cs typeface="NikoshBAN" pitchFamily="2" charset="0"/>
              </a:rPr>
              <a:t>৫০ মিনিট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9144000" cy="6095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44787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</a:rPr>
              <a:t>নিচের চবিগুলি দেখ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1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4654"/>
            <a:ext cx="9144000" cy="6882654"/>
            <a:chOff x="0" y="-24654"/>
            <a:chExt cx="9144000" cy="688265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4654"/>
              <a:ext cx="4572000" cy="343852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76200"/>
              <a:ext cx="4486275" cy="336232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438525"/>
              <a:ext cx="9144000" cy="34194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803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0"/>
            <a:ext cx="8229600" cy="898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খনিজ সম্পদঃধাতু-অ</a:t>
            </a:r>
            <a:r>
              <a:rPr lang="bn-BD" sz="8000" dirty="0">
                <a:latin typeface="NikoshBAN" pitchFamily="2" charset="0"/>
                <a:cs typeface="NikoshBAN" pitchFamily="2" charset="0"/>
              </a:rPr>
              <a:t>ধাতু</a:t>
            </a:r>
            <a:endParaRPr lang="bn-BD" sz="8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১০ম</a:t>
            </a:r>
            <a:endParaRPr lang="bn-BD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9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 ৯ম</a:t>
            </a:r>
          </a:p>
          <a:p>
            <a:pPr algn="ctr"/>
            <a:r>
              <a:rPr lang="bn-BD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পৃষ্ঠা ৬৫-৬৮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3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743200"/>
            <a:ext cx="8229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bn-BD" sz="800" b="1" dirty="0"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 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খনিজ সম্পদ এর </a:t>
            </a:r>
            <a:r>
              <a:rPr lang="bn-BD" sz="36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দিতে পারব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ে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bn-BD" sz="3200" b="1" dirty="0">
                <a:latin typeface="NikoshBAN" pitchFamily="2" charset="0"/>
                <a:cs typeface="NikoshBAN" pitchFamily="2" charset="0"/>
              </a:rPr>
              <a:t>শিলা , খনিজ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ও আকরিকের মধ্যে</a:t>
            </a:r>
            <a:r>
              <a:rPr lang="bn-BD" sz="3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তুলনা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করতে পারবে। </a:t>
            </a:r>
          </a:p>
          <a:p>
            <a:pPr marL="514350" indent="-514350">
              <a:buFont typeface="+mj-lt"/>
              <a:buAutoNum type="arabicParenR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খনিজ দ্রব্যের ব্যবহারে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সতর্কতা অবলম্বন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পারবে। </a:t>
            </a:r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খনিজ দ্রব্যের </a:t>
            </a:r>
            <a:r>
              <a:rPr lang="bn-BD" sz="36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সংরক্ষণে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আগ্রহ প্রদর্শন করতে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পারবে।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533400"/>
            <a:ext cx="67056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1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412" y="685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</a:rPr>
              <a:t>খনিজঃ</a:t>
            </a:r>
            <a:r>
              <a:rPr lang="bn-BD" sz="3200" dirty="0" smtClean="0"/>
              <a:t> মাটির উপরিভাগে বা মাটির তলদেশে যে</a:t>
            </a:r>
            <a:r>
              <a:rPr lang="bn-BD" sz="3200" dirty="0"/>
              <a:t> </a:t>
            </a:r>
            <a:r>
              <a:rPr lang="bn-BD" sz="3200" dirty="0" smtClean="0"/>
              <a:t>সকল পদার্থ</a:t>
            </a:r>
            <a:r>
              <a:rPr lang="bn-BD" sz="3200" dirty="0"/>
              <a:t> </a:t>
            </a:r>
            <a:r>
              <a:rPr lang="bn-BD" sz="3200" dirty="0" smtClean="0"/>
              <a:t>থেকে আমরা প্রয়োজনীয়</a:t>
            </a:r>
            <a:r>
              <a:rPr lang="bn-BD" sz="3200" dirty="0"/>
              <a:t> </a:t>
            </a:r>
            <a:r>
              <a:rPr lang="bn-BD" sz="3200" dirty="0" smtClean="0"/>
              <a:t>দ্রব্যাদি যেমন</a:t>
            </a:r>
            <a:r>
              <a:rPr lang="bn-BD" sz="3200" dirty="0"/>
              <a:t> </a:t>
            </a:r>
            <a:r>
              <a:rPr lang="bn-BD" sz="3200" dirty="0" smtClean="0"/>
              <a:t>বিভিন্ন প্রকার ধাতু-অধাতু</a:t>
            </a:r>
          </a:p>
          <a:p>
            <a:r>
              <a:rPr lang="bn-BD" sz="3200" dirty="0" smtClean="0"/>
              <a:t>ইত্যাদি সংগ্রহ করে তাদেরকে খনিজ বলা হয় ।</a:t>
            </a:r>
          </a:p>
          <a:p>
            <a:r>
              <a:rPr lang="bn-BD" sz="3200" dirty="0" smtClean="0">
                <a:solidFill>
                  <a:srgbClr val="FF0000"/>
                </a:solidFill>
              </a:rPr>
              <a:t>শিলাঃ</a:t>
            </a:r>
            <a:r>
              <a:rPr lang="bn-BD" sz="3200" dirty="0" smtClean="0"/>
              <a:t> বিভিন্ন খনিজ পদার্থ মিশ্রিত হয়ে কিছু শক্ত কণা তৈরি হয়।ঐ শক্ত কণাসমূহ একত্র হয়ে যে পদার্থ তৈরি হয় তাকে শিলা বলে।</a:t>
            </a:r>
          </a:p>
          <a:p>
            <a:r>
              <a:rPr lang="bn-BD" sz="3200" dirty="0" smtClean="0">
                <a:solidFill>
                  <a:srgbClr val="FF0000"/>
                </a:solidFill>
              </a:rPr>
              <a:t>আকরিকঃ</a:t>
            </a:r>
            <a:r>
              <a:rPr lang="bn-BD" sz="3200" dirty="0" smtClean="0"/>
              <a:t> যে সকল খনিজ থেকে লাভজনকভাবে ধাতু বা অধাতু কে সংগ্রহ বা নিষ্কাশন করা যায় সে সকল খনিজ আকরিক বলে।</a:t>
            </a:r>
          </a:p>
        </p:txBody>
      </p:sp>
    </p:spTree>
    <p:extLst>
      <p:ext uri="{BB962C8B-B14F-4D97-AF65-F5344CB8AC3E}">
        <p14:creationId xmlns:p14="http://schemas.microsoft.com/office/powerpoint/2010/main" val="45425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921938224"/>
              </p:ext>
            </p:extLst>
          </p:nvPr>
        </p:nvGraphicFramePr>
        <p:xfrm>
          <a:off x="4800600" y="1524000"/>
          <a:ext cx="48006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13119462"/>
              </p:ext>
            </p:extLst>
          </p:nvPr>
        </p:nvGraphicFramePr>
        <p:xfrm>
          <a:off x="0" y="3242235"/>
          <a:ext cx="5562600" cy="360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48200" y="304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মৌল ও যৌগ বিবেচনায়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8288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ভৌত অবস্থা বিবেচনায়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9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2528047" y="76200"/>
            <a:ext cx="4419600" cy="2209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05000" y="643979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/>
              <a:t>জোড়ায় কাজ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2860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/>
              <a:t>সকল আকরিক খনিজ কিন্তু সকল খনিজ আকরিক নয় কেন ব্যাখ্যা কর।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2780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367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ShAiFuL HaQuE</dc:creator>
  <cp:lastModifiedBy>SHAIFU </cp:lastModifiedBy>
  <cp:revision>52</cp:revision>
  <dcterms:created xsi:type="dcterms:W3CDTF">2006-08-16T00:00:00Z</dcterms:created>
  <dcterms:modified xsi:type="dcterms:W3CDTF">2020-04-01T05:09:23Z</dcterms:modified>
</cp:coreProperties>
</file>