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316" r:id="rId2"/>
    <p:sldId id="306" r:id="rId3"/>
    <p:sldId id="307" r:id="rId4"/>
    <p:sldId id="260" r:id="rId5"/>
    <p:sldId id="257" r:id="rId6"/>
    <p:sldId id="303" r:id="rId7"/>
    <p:sldId id="305" r:id="rId8"/>
    <p:sldId id="315" r:id="rId9"/>
    <p:sldId id="323" r:id="rId10"/>
    <p:sldId id="324" r:id="rId11"/>
    <p:sldId id="325" r:id="rId12"/>
    <p:sldId id="326" r:id="rId13"/>
    <p:sldId id="321" r:id="rId14"/>
    <p:sldId id="322" r:id="rId15"/>
    <p:sldId id="310" r:id="rId16"/>
    <p:sldId id="319" r:id="rId17"/>
    <p:sldId id="317" r:id="rId18"/>
    <p:sldId id="313" r:id="rId19"/>
    <p:sldId id="327" r:id="rId20"/>
    <p:sldId id="314" r:id="rId21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0F2060-509A-4917-94B6-1D956BDFF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F18C4-46B3-4B0D-809D-1C681CB20F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437CF9-3538-48BF-A17F-530084BF442F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091773-6D0B-4386-AA9F-3C3EB02B9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07360A-A18A-424B-9B98-5E40B1062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7DEFD-E6A2-49BC-A066-4E4EC9BBD7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47664-81EF-4CAC-99C4-F1D3BCC2E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AA27CF-4282-45BA-9725-C34E66FE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6DDC-C4C9-4151-BCDE-552AFB5C3F05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648B-8C63-4EDB-8997-E58CADF9B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1700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C8B3-E207-4B34-B230-610867E69B7A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25C2-48DD-4892-B8B4-857FE04833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6113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037E-1EC1-4003-8D58-134398218AEA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BF32-0FA9-4849-AC29-3E7E48D04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1392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1840-AB58-4503-93D5-7353FC3C6E07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27F5-CA93-4F6B-B8BA-D4B7C4430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529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B79A-7AA2-4BBE-BADB-71D76B572B45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5708-8968-4A11-A3F5-43A5126CE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9910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5DA-41BD-4AF9-9604-5639BB6CE77A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E335-552D-4D6C-A54C-B64687375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11346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0844-BF41-4510-AD91-F82C8A9924F0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A514-0E18-4ABB-BD38-129A2CA09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78086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2A0F-4B2A-439A-9795-6C3059896AF7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2ADC-4F2A-4DF9-8D18-E44B6665D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27643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8168-9ACB-4F19-868A-79192CF0E66C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D40B-86D8-401A-96AF-7B3AF31AE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8182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AC94-E902-4E40-8303-7A99D2451B30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5218-EE61-4791-A93A-4C1E60DA3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8169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421F-428B-4EC0-B930-D5E6D1AED266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7C12-1A60-4B9A-BD4A-A21227FCE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11430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33E70-7B0E-4D91-B7E3-BD6072EACD59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7021A-27D3-419C-A9C1-86B95CF797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whoo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71638"/>
            <a:ext cx="4697413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484438" y="4403725"/>
            <a:ext cx="509587" cy="508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898775" y="32369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</p:spTree>
    <p:extLst>
      <p:ext uri="{BB962C8B-B14F-4D97-AF65-F5344CB8AC3E}">
        <p14:creationId xmlns:p14="http://schemas.microsoft.com/office/powerpoint/2010/main" val="4263429513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0382 -0.00115 0.00764 -0.00139 0.01146 -0.00277 C 0.01771 -0.00509 0.02222 -0.00995 0.02813 -0.0125 C 0.03299 -0.01736 0.03576 -0.01967 0.04167 -0.02222 C 0.0441 -0.02338 0.04566 -0.02639 0.04792 -0.02777 C 0.05208 -0.03055 0.05625 -0.03333 0.06042 -0.03611 C 0.07014 -0.04259 0.07656 -0.05463 0.08542 -0.0625 C 0.09028 -0.07222 0.09948 -0.08217 0.10417 -0.09166 C 0.11788 -0.11921 0.12986 -0.1456 0.14271 -0.175 C 0.14635 -0.18356 0.14878 -0.19352 0.15104 -0.20277 C 0.1526 -0.20902 0.15503 -0.21504 0.15729 -0.22083 C 0.1592 -0.22615 0.16007 -0.23333 0.16146 -0.23889 C 0.16528 -0.25416 0.1592 -0.23102 0.16458 -0.24722 C 0.16736 -0.25555 0.16823 -0.26481 0.16979 -0.27361 C 0.17465 -0.29953 0.18003 -0.32523 0.18438 -0.35139 C 0.18594 -0.36041 0.18646 -0.37222 0.18854 -0.38055 C 0.18941 -0.38379 0.19063 -0.38842 0.19063 -0.39166 C 0.19063 -0.39352 0.18993 -0.38796 0.18958 -0.38611 C 0.18819 -0.36875 0.1849 -0.35185 0.18333 -0.33472 C 0.17899 -0.28842 0.17656 -0.24143 0.16875 -0.19583 C 0.16181 -0.15555 0.15556 -0.11574 0.15 -0.075 C 0.14635 -0.04861 0.14063 -0.01967 0.14063 0.00695 C 0.14063 0.00834 0.14132 0.00417 0.14167 0.00278 C 0.14236 -0.00092 0.14323 -0.00463 0.14375 -0.00833 C 0.14462 -0.01551 0.14566 -0.02453 0.14688 -0.03194 C 0.15069 -0.05486 0.15295 -0.07847 0.15729 -0.10139 C 0.16649 -0.15092 0.16997 -0.20208 0.17917 -0.25139 C 0.1842 -0.27777 0.18924 -0.30926 0.20417 -0.32916 C 0.20642 -0.33819 0.2158 -0.34629 0.22188 -0.35139 C 0.23767 -0.36458 0.24983 -0.37453 0.26875 -0.37777 C 0.27969 -0.37662 0.29028 -0.3743 0.30104 -0.37222 C 0.31892 -0.36435 0.33663 -0.35764 0.35521 -0.35416 C 0.36563 -0.35463 0.37604 -0.35486 0.38646 -0.35555 C 0.40156 -0.35671 0.41806 -0.36389 0.43125 -0.37361 C 0.43351 -0.37523 0.43507 -0.37801 0.4375 -0.37916 C 0.43993 -0.38032 0.45313 -0.38865 0.45313 -0.39027 " pathEditMode="relative" rAng="0" ptsTypes="AAAAAAAAAAAAAAAAAAAAAAAAAAAAAAAAAAAA">
                                      <p:cBhvr>
                                        <p:cTn id="10" dur="6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814513"/>
            <a:ext cx="4513262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246313" y="4522788"/>
            <a:ext cx="519112" cy="5207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01913" y="3379788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2124075" y="601662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2335565605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0.01893 -0.01204 0.0356 -0.02477 0.05105 -0.04306 C 0.06789 -0.06297 0.0816 -0.08959 0.09271 -0.11551 C 0.09636 -0.12385 0.10105 -0.13125 0.10521 -0.13889 C 0.10938 -0.14699 0.1125 -0.15602 0.11667 -0.16412 C 0.11754 -0.16551 0.11893 -0.16644 0.1198 -0.16806 C 0.13039 -0.19028 0.13785 -0.21551 0.14896 -0.2375 C 0.15087 -0.24746 0.15643 -0.26135 0.16042 -0.27084 C 0.16233 -0.27523 0.16459 -0.27917 0.16667 -0.28334 C 0.16737 -0.28473 0.16875 -0.2875 0.16875 -0.28727 C 0.17084 -0.29908 0.17987 -0.31551 0.1875 -0.32223 C 0.19393 -0.33519 0.20382 -0.34584 0.2125 -0.35556 C 0.22448 -0.36898 0.23525 -0.38357 0.25105 -0.38889 C 0.25799 -0.39514 0.2698 -0.39838 0.27813 -0.4 C 0.29757 -0.39908 0.31389 -0.39769 0.3323 -0.39167 C 0.33646 -0.38797 0.34098 -0.38403 0.34584 -0.38195 C 0.35 -0.37361 0.35313 -0.36528 0.3573 -0.35695 C 0.35851 -0.3544 0.35938 -0.35139 0.36042 -0.34861 C 0.36094 -0.34723 0.36146 -0.34306 0.36146 -0.34445 C 0.36146 -0.35116 0.35625 -0.35787 0.35313 -0.3625 C 0.35122 -0.36551 0.34688 -0.37084 0.34688 -0.37061 C 0.34462 -0.37963 0.34775 -0.3713 0.34271 -0.37639 C 0.33629 -0.38311 0.33664 -0.38449 0.33021 -0.38889 C 0.31667 -0.39792 0.30244 -0.40186 0.2875 -0.40417 C 0.2731 -0.40278 0.25556 -0.40093 0.24271 -0.39028 C 0.23681 -0.38542 0.23178 -0.37871 0.22605 -0.37361 C 0.22327 -0.36806 0.21928 -0.3632 0.21563 -0.35834 C 0.21233 -0.34537 0.21771 -0.36459 0.21146 -0.35 C 0.20973 -0.34607 0.20903 -0.3375 0.20834 -0.33334 C 0.20921 -0.31273 0.20834 -0.30139 0.21875 -0.2875 C 0.22153 -0.27616 0.23316 -0.27246 0.23959 -0.26528 C 0.24688 -0.25718 0.25504 -0.24815 0.26355 -0.24167 C 0.27327 -0.23426 0.28386 -0.2294 0.29271 -0.21945 C 0.30174 -0.20949 0.30955 -0.19977 0.31667 -0.1875 C 0.31893 -0.18357 0.32084 -0.17917 0.32292 -0.175 C 0.32431 -0.17223 0.32709 -0.16667 0.32709 -0.16644 C 0.32744 -0.16482 0.32778 -0.16297 0.32813 -0.16111 C 0.32848 -0.15973 0.32882 -0.15834 0.32917 -0.15695 C 0.32987 -0.15324 0.33125 -0.14607 0.33125 -0.14561 C 0.33056 -0.12616 0.33091 -0.09445 0.32188 -0.07639 C 0.3198 -0.06551 0.31459 -0.05695 0.30938 -0.04861 C 0.29532 -0.02616 0.27396 -0.00926 0.25209 -0.00556 C 0.23369 -0.00741 0.2158 -0.01065 0.19792 -0.01667 C 0.19219 -0.01852 0.18316 -0.02061 0.17813 -0.025 C 0.17153 -0.03102 0.16285 -0.03264 0.15521 -0.03611 C 0.15157 -0.03773 0.14948 -0.04283 0.14584 -0.04445 C 0.1448 -0.04491 0.14271 -0.04723 0.14271 -0.04584 C 0.14271 -0.04422 0.1448 -0.04398 0.14584 -0.04306 C 0.14931 -0.03611 0.14688 -0.03982 0.15417 -0.03334 C 0.15903 -0.02894 0.16389 -0.02061 0.1698 -0.01806 C 0.18125 -0.01297 0.16389 -0.02107 0.17605 -0.01389 C 0.18785 -0.00695 0.20087 -0.00394 0.21355 -0.00139 C 0.22153 0.00023 0.21615 3.33333E-6 0.225 0.00139 C 0.2316 0.00254 0.2448 0.00416 0.2448 0.00439 C 0.2974 0.00254 0.33959 0.00555 0.38334 -0.03334 C 0.39671 -0.04514 0.40851 -0.05996 0.4198 -0.075 C 0.42344 -0.07986 0.42605 -0.09028 0.43021 -0.09306 " pathEditMode="relative" rAng="0" ptsTypes="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196975"/>
            <a:ext cx="30448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843213" y="5013325"/>
            <a:ext cx="561975" cy="5619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249613" y="3871913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330431068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C 0.00573 -0.00764 0.01337 -0.01181 0.02083 -0.01482 C 0.02656 -0.01737 0.03212 -0.02385 0.0375 -0.02755 C 0.04132 -0.0301 0.04028 -0.03056 0.04375 -0.03426 C 0.05121 -0.04283 0.05851 -0.05278 0.06666 -0.05973 C 0.0691 -0.06436 0.0717 -0.0669 0.075 -0.07037 C 0.07916 -0.07547 0.08194 -0.08172 0.08646 -0.08612 C 0.09219 -0.09746 0.10104 -0.10949 0.10833 -0.11922 C 0.11198 -0.12385 0.11337 -0.13102 0.11666 -0.13612 C 0.12517 -0.14885 0.13229 -0.16436 0.13958 -0.17894 C 0.1408 -0.18149 0.14097 -0.18449 0.14166 -0.18704 C 0.14271 -0.19121 0.14548 -0.19537 0.14687 -0.19977 C 0.15139 -0.21297 0.15243 -0.22778 0.15625 -0.2419 C 0.17135 -0.29537 0.17726 -0.35186 0.18437 -0.40787 C 0.18715 -0.43033 0.19149 -0.45255 0.19479 -0.475 C 0.19618 -0.48449 0.19653 -0.49399 0.19791 -0.50371 C 0.19896 -0.52107 0.20208 -0.53959 0.20208 -0.55649 C 0.20208 -0.55949 0.20139 -0.55093 0.20104 -0.54838 C 0.19982 -0.53704 0.19861 -0.52593 0.19791 -0.51528 C 0.19601 -0.48635 0.19062 -0.45857 0.1875 -0.4301 C 0.17864 -0.34699 0.16406 -0.26505 0.15625 -0.18149 C 0.1559 -0.17176 0.15521 -0.16204 0.15521 -0.15255 C 0.15521 -0.13866 0.1559 -0.12454 0.15625 -0.11065 C 0.15746 -0.07153 0.15816 -0.01621 0.19479 -0.00811 C 0.20729 -0.00996 0.21753 -0.01135 0.22812 -0.02061 C 0.23038 -0.02246 0.23281 -0.02454 0.23541 -0.02639 C 0.2375 -0.02732 0.24166 -0.02894 0.24166 -0.02871 C 0.24444 -0.03264 0.24826 -0.03473 0.25104 -0.03866 C 0.25625 -0.04607 0.26163 -0.05139 0.26666 -0.05811 C 0.26857 -0.06574 0.26632 -0.05857 0.27083 -0.06667 C 0.27639 -0.07593 0.28368 -0.0882 0.28646 -0.1 C 0.28541 -0.10047 0.28437 -0.10301 0.28333 -0.10255 C 0.28229 -0.10186 0.28437 -0.09838 0.28437 -0.09792 C 0.28958 -0.1051 0.29392 -0.10949 0.3 -0.11482 C 0.30208 -0.1169 0.30416 -0.11875 0.30625 -0.12037 C 0.30729 -0.12176 0.30937 -0.12338 0.30937 -0.12315 C 0.31528 -0.13565 0.30746 -0.1213 0.31458 -0.12894 C 0.32135 -0.13612 0.31198 -0.13102 0.31979 -0.13426 C 0.32448 -0.14074 0.33021 -0.14584 0.33541 -0.15093 C 0.33837 -0.15394 0.34219 -0.15602 0.34479 -0.15949 C 0.35399 -0.17176 0.36337 -0.18311 0.37083 -0.19676 C 0.37552 -0.20579 0.38107 -0.21644 0.38437 -0.22616 C 0.38576 -0.23033 0.38958 -0.23912 0.38958 -0.23843 C 0.39062 -0.24468 0.39219 -0.24885 0.39479 -0.25394 C 0.39722 -0.26667 0.39531 -0.26204 0.39896 -0.26922 C 0.40173 -0.2838 0.4066 -0.29815 0.40833 -0.31274 C 0.41007 -0.32616 0.41128 -0.33912 0.4125 -0.35232 C 0.4118 -0.37917 0.41215 -0.42801 0.40208 -0.45556 C 0.39982 -0.47061 0.39271 -0.48704 0.3875 -0.50116 C 0.38264 -0.51412 0.37778 -0.52709 0.37291 -0.54005 C 0.36788 -0.55348 0.35868 -0.56274 0.35208 -0.57477 C 0.34687 -0.58426 0.34097 -0.59213 0.33437 -0.59954 C 0.32378 -0.61227 0.30868 -0.63403 0.29479 -0.63866 C 0.28889 -0.64375 0.27882 -0.64885 0.27187 -0.65093 C 0.26892 -0.65394 0.26476 -0.65625 0.26146 -0.65787 C 0.25885 -0.65926 0.25573 -0.65926 0.25312 -0.66112 C 0.24913 -0.6632 0.24601 -0.66505 0.24166 -0.66621 C 0.2342 -0.67315 0.22326 -0.67362 0.21458 -0.67454 C 0.20399 -0.6713 0.19305 -0.67246 0.18229 -0.66945 C 0.18229 -0.66899 0.17187 -0.66574 0.16979 -0.66505 C 0.16701 -0.66412 0.16146 -0.66227 0.16146 -0.66204 C 0.15364 -0.65533 0.16354 -0.6632 0.15416 -0.65787 C 0.14809 -0.6544 0.13368 -0.64399 0.12812 -0.63866 C 0.12344 -0.63357 0.11962 -0.62755 0.11458 -0.62315 C 0.11128 -0.61667 0.10694 -0.61112 0.10312 -0.60556 C 0.09653 -0.59468 0.09114 -0.58218 0.08541 -0.57037 C 0.08125 -0.56204 0.07934 -0.55116 0.075 -0.5426 C 0.07274 -0.53079 0.06719 -0.51945 0.06562 -0.50672 C 0.06319 -0.48658 0.06406 -0.49584 0.0625 -0.48033 C 0.06319 -0.46505 0.06232 -0.45024 0.07083 -0.43843 C 0.07257 -0.43195 0.07482 -0.42709 0.07916 -0.42315 C 0.08368 -0.41412 0.09601 -0.39792 0.10416 -0.39422 C 0.10955 -0.38704 0.11649 -0.38195 0.12291 -0.37616 C 0.12916 -0.37061 0.12864 -0.36667 0.13541 -0.36389 C 0.13507 -0.36482 0.13437 -0.3676 0.13437 -0.36737 C 0.13819 -0.37547 0.13437 -0.37061 0.13958 -0.37061 C 0.14166 -0.37061 0.14375 -0.37153 0.14583 -0.37199 C 0.16719 -0.36991 0.18802 -0.36598 0.20937 -0.36389 C 0.23594 -0.36713 0.26337 -0.36042 0.28958 -0.36922 C 0.28923 -0.37061 0.28958 -0.37315 0.28854 -0.37315 C 0.2875 -0.37315 0.28698 -0.37061 0.2875 -0.36922 C 0.28802 -0.3676 0.28958 -0.36852 0.29062 -0.3676 C 0.28941 -0.37431 0.28958 -0.37524 0.28958 -0.37061 " pathEditMode="relative" rAng="0" ptsTypes="AAAAAAAAAAAAAAAAAAAAAAAAAAAAAAAAAAAAAAAAAAAAAAAAAAAAAAAAAAAAAAAAAAAAAAAAAAAAAAAAAAA">
                                      <p:cBhvr>
                                        <p:cTn id="10" dur="8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539750" y="3096988"/>
            <a:ext cx="8007350" cy="1872527"/>
            <a:chOff x="611362" y="2015721"/>
            <a:chExt cx="8006775" cy="1873332"/>
          </a:xfrm>
        </p:grpSpPr>
        <p:pic>
          <p:nvPicPr>
            <p:cNvPr id="1536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62" y="2015721"/>
              <a:ext cx="8006775" cy="187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6487" y="2563992"/>
              <a:ext cx="834432" cy="129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3239" y="2550503"/>
              <a:ext cx="1079400" cy="81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0219" y="2563993"/>
              <a:ext cx="1014297" cy="77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6717" y="2340737"/>
              <a:ext cx="910711" cy="101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85975" y="765175"/>
            <a:ext cx="4491038" cy="52228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say.Trace in the air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579438" y="1920164"/>
            <a:ext cx="8007350" cy="1872810"/>
            <a:chOff x="579438" y="1906588"/>
            <a:chExt cx="8007350" cy="1873250"/>
          </a:xfrm>
        </p:grpSpPr>
        <p:pic>
          <p:nvPicPr>
            <p:cNvPr id="1639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1906588"/>
              <a:ext cx="8007350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5544" y="2429032"/>
              <a:ext cx="1323979" cy="126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88168" y="2430874"/>
              <a:ext cx="1190295" cy="8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331" y="2428878"/>
              <a:ext cx="1323979" cy="126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5695" y="2428878"/>
              <a:ext cx="1323979" cy="126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6490" y="2442546"/>
              <a:ext cx="1190295" cy="8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32240" y="2470067"/>
              <a:ext cx="1190295" cy="86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705100" y="836613"/>
            <a:ext cx="2773363" cy="5238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Trace and write.</a:t>
            </a: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579438" y="4093462"/>
            <a:ext cx="8007495" cy="1874654"/>
            <a:chOff x="579438" y="4093454"/>
            <a:chExt cx="8007350" cy="1873957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4093454"/>
              <a:ext cx="8007350" cy="187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5542" y="4652922"/>
              <a:ext cx="1040749" cy="79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6206" y="4253981"/>
              <a:ext cx="1153882" cy="124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4909" y="4638110"/>
              <a:ext cx="1040749" cy="79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1647" y="4612761"/>
              <a:ext cx="1040749" cy="79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39360" y="4276523"/>
              <a:ext cx="1153882" cy="124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6957" y="4253981"/>
              <a:ext cx="1153882" cy="124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72DF-060C-4959-9093-7D02C4D3AED0}"/>
              </a:ext>
            </a:extLst>
          </p:cNvPr>
          <p:cNvSpPr txBox="1"/>
          <p:nvPr/>
        </p:nvSpPr>
        <p:spPr>
          <a:xfrm>
            <a:off x="1223628" y="980728"/>
            <a:ext cx="6696743" cy="4339650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842235"/>
            <a:ext cx="7665391" cy="1751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55875" y="836613"/>
            <a:ext cx="3095625" cy="5222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say.Trace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339975" y="1700213"/>
            <a:ext cx="3744913" cy="5222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Write the missing letter.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449345"/>
            <a:ext cx="7344813" cy="8954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DE4AD-B8B5-4338-AD00-545964FBCED2}"/>
              </a:ext>
            </a:extLst>
          </p:cNvPr>
          <p:cNvSpPr txBox="1"/>
          <p:nvPr/>
        </p:nvSpPr>
        <p:spPr>
          <a:xfrm>
            <a:off x="2349520" y="654193"/>
            <a:ext cx="373531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3011558" y="1463537"/>
            <a:ext cx="2935419" cy="854080"/>
          </a:xfrm>
          <a:prstGeom prst="rect">
            <a:avLst/>
          </a:prstGeom>
          <a:solidFill>
            <a:srgbClr val="FFC000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9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1DCB8-F020-4490-8F95-6B728FD92667}"/>
              </a:ext>
            </a:extLst>
          </p:cNvPr>
          <p:cNvSpPr txBox="1"/>
          <p:nvPr/>
        </p:nvSpPr>
        <p:spPr>
          <a:xfrm>
            <a:off x="611560" y="3212976"/>
            <a:ext cx="6728189" cy="1107996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5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cursive </a:t>
            </a:r>
            <a:r>
              <a:rPr lang="en-US" sz="405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q-t</a:t>
            </a:r>
            <a:endParaRPr lang="en-US" sz="4050" dirty="0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3011558" y="1463537"/>
            <a:ext cx="3199915" cy="854080"/>
          </a:xfrm>
          <a:prstGeom prst="rect">
            <a:avLst/>
          </a:prstGeom>
          <a:solidFill>
            <a:srgbClr val="FFC000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95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950" dirty="0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1DCB8-F020-4490-8F95-6B728FD92667}"/>
              </a:ext>
            </a:extLst>
          </p:cNvPr>
          <p:cNvSpPr txBox="1"/>
          <p:nvPr/>
        </p:nvSpPr>
        <p:spPr>
          <a:xfrm>
            <a:off x="611560" y="3212976"/>
            <a:ext cx="6728189" cy="1107996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5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cursive </a:t>
            </a:r>
            <a:r>
              <a:rPr lang="en-US" sz="405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q-t</a:t>
            </a:r>
            <a:endParaRPr lang="en-US" sz="4050" dirty="0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26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65350" y="2443163"/>
            <a:ext cx="485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19462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2 -0.42408 L -0.19652 -0.42384 C -0.19583 -0.41806 -0.19496 -0.41227 -0.19444 -0.40625 C -0.19271 -0.39005 -0.19427 -0.39699 -0.19236 -0.38472 C -0.19027 -0.37315 -0.19218 -0.38449 -0.18889 -0.37292 C -0.18837 -0.37107 -0.18837 -0.36875 -0.18784 -0.3669 C -0.18715 -0.36482 -0.18611 -0.3632 -0.18559 -0.36111 C -0.18107 -0.34491 -0.18871 -0.36621 -0.18229 -0.34931 C -0.17968 -0.33519 -0.18298 -0.35278 -0.18003 -0.33565 C -0.17986 -0.33357 -0.17916 -0.33171 -0.17899 -0.32963 C -0.17864 -0.32709 -0.17847 -0.32431 -0.17795 -0.32176 C -0.17743 -0.31968 -0.17639 -0.31783 -0.17569 -0.31597 C -0.17534 -0.31783 -0.175 -0.31991 -0.17465 -0.32176 C -0.17413 -0.32477 -0.17326 -0.33241 -0.17239 -0.33565 C -0.17187 -0.33773 -0.17083 -0.33959 -0.17014 -0.34144 C -0.16979 -0.34352 -0.16962 -0.3456 -0.16909 -0.34746 C -0.16788 -0.35139 -0.16545 -0.35463 -0.16458 -0.35926 L -0.1625 -0.37084 C -0.16215 -0.37292 -0.16215 -0.37546 -0.16128 -0.37685 L -0.1592 -0.38079 C -0.15642 -0.3956 -0.16007 -0.37732 -0.1559 -0.39259 C -0.15538 -0.39445 -0.15503 -0.39653 -0.15486 -0.39838 C -0.15503 -0.40301 -0.15503 -0.40764 -0.1559 -0.41227 C -0.15642 -0.41621 -0.15989 -0.42153 -0.16128 -0.42408 C -0.16059 -0.4206 -0.15955 -0.41759 -0.1592 -0.41412 C -0.1585 -0.40972 -0.1585 -0.40486 -0.15798 -0.40046 C -0.15781 -0.39838 -0.15729 -0.39653 -0.15694 -0.39445 C -0.15677 -0.39236 -0.15538 -0.37454 -0.15486 -0.37084 C -0.15069 -0.35185 -0.15399 -0.37755 -0.15139 -0.35926 C -0.15069 -0.35463 -0.15052 -0.34792 -0.14913 -0.34352 C -0.14861 -0.34144 -0.14739 -0.33982 -0.14687 -0.3375 C -0.14166 -0.31644 -0.14757 -0.3331 -0.14253 -0.31991 C -0.14184 -0.32176 -0.14097 -0.32361 -0.14045 -0.3257 C -0.13941 -0.32963 -0.13819 -0.3375 -0.13819 -0.33727 C -0.13784 -0.34144 -0.13663 -0.3581 -0.13489 -0.36111 C -0.13281 -0.36482 -0.13055 -0.36806 -0.12934 -0.37292 C -0.12847 -0.37662 -0.1276 -0.38079 -0.12708 -0.38472 C -0.12673 -0.38727 -0.12673 -0.39005 -0.12604 -0.39259 C -0.12552 -0.39468 -0.12465 -0.39653 -0.12378 -0.39838 C -0.12274 -0.40394 -0.12239 -0.40602 -0.1217 -0.41227 C -0.12118 -0.41597 -0.12083 -0.42014 -0.12048 -0.42408 L -0.05208 -0.42199 C -0.05104 -0.42199 -0.05434 -0.42477 -0.05538 -0.42408 C -0.05677 -0.42315 -0.05659 -0.41945 -0.05764 -0.41806 C -0.0585 -0.41667 -0.05989 -0.41667 -0.06111 -0.41621 C -0.06215 -0.41667 -0.06319 -0.41759 -0.06423 -0.41806 C -0.07621 -0.42338 -0.08021 -0.41921 -0.09739 -0.41806 C -0.09774 -0.40509 -0.09791 -0.3919 -0.09861 -0.37871 C -0.09861 -0.37616 -0.09913 -0.37338 -0.09965 -0.37084 C -0.10017 -0.36875 -0.10104 -0.3669 -0.10173 -0.36505 C -0.1026 -0.35718 -0.1033 -0.34931 -0.10399 -0.34144 C -0.10434 -0.33681 -0.10503 -0.33241 -0.10503 -0.32778 C -0.10503 -0.3206 -0.10434 -0.31343 -0.10399 -0.30602 C -0.0901 -0.30671 -0.07604 -0.30579 -0.06215 -0.3081 C -0.06041 -0.30834 -0.06007 -0.31273 -0.05885 -0.31389 C -0.05712 -0.31551 -0.05521 -0.31528 -0.05312 -0.31597 C -0.06319 -0.32176 -0.04843 -0.31459 -0.06111 -0.31389 L -0.09861 -0.31597 C -0.09809 -0.32894 -0.09809 -0.34213 -0.09739 -0.35533 C -0.09635 -0.37199 -0.09705 -0.37107 -0.08958 -0.37292 C -0.08298 -0.37454 -0.07639 -0.37546 -0.06979 -0.37685 C -0.06684 -0.37824 -0.06371 -0.37847 -0.06111 -0.38079 C -0.0493 -0.39028 -0.06527 -0.38357 -0.05434 -0.39051 C -0.05156 -0.39236 -0.04548 -0.39445 -0.04548 -0.39421 C -0.04444 -0.39584 -0.0434 -0.39746 -0.04236 -0.39838 C -0.04114 -0.39931 -0.03975 -0.39908 -0.03889 -0.40046 C -0.03646 -0.40371 -0.03229 -0.41227 -0.03229 -0.41204 C -0.03194 -0.41019 -0.03125 -0.40834 -0.03125 -0.40625 C -0.03125 -0.36921 -0.03003 -0.37709 -0.03333 -0.35926 C -0.03264 -0.34421 -0.03715 -0.32477 -0.03125 -0.31389 C -0.02604 -0.30463 -0.01649 -0.31435 -0.0092 -0.31597 C -0.00694 -0.31644 -0.00486 -0.31852 -0.0026 -0.31991 C 0.00139 -0.32222 0.00556 -0.3213 0.00955 -0.32176 C 0.01754 -0.33148 0.00712 -0.31991 0.01841 -0.32778 C 0.02153 -0.32986 0.02448 -0.33241 0.02726 -0.33565 L 0.04705 -0.35926 L 0.05035 -0.3632 C 0.05139 -0.36435 0.05261 -0.36551 0.05365 -0.3669 C 0.05434 -0.36783 0.06007 -0.3757 0.06129 -0.37685 C 0.06354 -0.37847 0.06806 -0.38079 0.06806 -0.38056 C 0.0691 -0.38264 0.07049 -0.38426 0.07136 -0.38658 C 0.07327 -0.39167 0.0724 -0.39722 0.07136 -0.40232 C 0.07084 -0.40463 0.06997 -0.40648 0.0691 -0.40834 C 0.06806 -0.41042 0.06702 -0.4125 0.0658 -0.41412 C 0.06493 -0.41528 0.06354 -0.41551 0.0625 -0.41621 C 0.05417 -0.41551 0.04566 -0.41528 0.03716 -0.41412 C 0.0349 -0.41389 0.03264 -0.41343 0.03056 -0.41227 C 0.02761 -0.41042 0.02709 -0.40741 0.025 -0.4044 C 0.02396 -0.40278 0.02275 -0.40185 0.02188 -0.40046 C 0.01945 -0.39676 0.01511 -0.38866 0.01511 -0.38843 C 0.01233 -0.37431 0.01545 -0.39121 0.01181 -0.3632 C 0.01146 -0.36111 0.01111 -0.35926 0.01077 -0.35718 C 0.01111 -0.35394 0.01077 -0.35023 0.01181 -0.34746 C 0.01233 -0.34537 0.01407 -0.34491 0.01511 -0.34352 C 0.01754 -0.33982 0.01962 -0.33565 0.02188 -0.33171 L 0.025 -0.3257 C 0.02535 -0.32384 0.02535 -0.3213 0.02604 -0.31991 C 0.02657 -0.31898 0.03386 -0.31597 0.03386 -0.31574 C 0.04462 -0.31667 0.05521 -0.31528 0.0658 -0.31783 C 0.06979 -0.31898 0.07292 -0.32732 0.07587 -0.33171 C 0.07674 -0.3331 0.07813 -0.33426 0.07917 -0.33565 C 0.08577 -0.35371 0.07726 -0.33148 0.08351 -0.34537 C 0.08438 -0.34722 0.0849 -0.34954 0.08577 -0.35139 C 0.08663 -0.35347 0.08785 -0.35509 0.08889 -0.35718 C 0.09011 -0.35972 0.09115 -0.3625 0.09236 -0.36505 C 0.09323 -0.36713 0.09462 -0.36875 0.09566 -0.37084 C 0.09653 -0.37269 0.09688 -0.375 0.09792 -0.37685 C 0.09879 -0.37894 0.10018 -0.38056 0.10104 -0.38264 C 0.10209 -0.38449 0.10243 -0.38704 0.1033 -0.38866 C 0.10434 -0.39028 0.10556 -0.39097 0.1066 -0.39259 C 0.10782 -0.39421 0.10886 -0.39676 0.1099 -0.39838 C 0.11094 -0.4 0.11233 -0.40093 0.11337 -0.40232 C 0.11459 -0.40417 0.11545 -0.40648 0.11667 -0.40834 C 0.12587 -0.42199 0.11354 -0.40093 0.12327 -0.41806 C 0.12205 -0.41945 0.12118 -0.42107 0.11979 -0.42199 C 0.11389 -0.42639 0.10677 -0.42269 0.10104 -0.42199 C 0.09879 -0.4206 0.09618 -0.42107 0.09462 -0.41806 C 0.09167 -0.41296 0.08802 -0.40741 0.08681 -0.40046 L 0.08577 -0.39445 C 0.08611 -0.37361 0.08525 -0.35255 0.08681 -0.33171 C 0.08768 -0.31921 0.09288 -0.31898 0.09792 -0.31597 C 0.10365 -0.3125 0.1 -0.31435 0.10886 -0.31204 C 0.11042 -0.31065 0.11163 -0.30834 0.11337 -0.3081 C 0.12587 -0.30671 0.12431 -0.30625 0.13091 -0.31389 C 0.13733 -0.33079 0.12952 -0.30949 0.1342 -0.3257 C 0.1349 -0.32778 0.13577 -0.3294 0.13629 -0.33171 C 0.14063 -0.34792 0.13629 -0.33935 0.1408 -0.34746 C 0.14045 -0.35533 0.14028 -0.3632 0.13976 -0.37084 C 0.13959 -0.37292 0.13889 -0.37477 0.13854 -0.37685 C 0.1382 -0.3794 0.13785 -0.38218 0.1375 -0.38472 C 0.13681 -0.38866 0.13577 -0.39236 0.13542 -0.39653 C 0.1349 -0.39908 0.13507 -0.40209 0.1342 -0.4044 C 0.13351 -0.40625 0.13212 -0.40695 0.13091 -0.40834 C 0.13056 -0.41019 0.13056 -0.4125 0.12986 -0.41412 C 0.12795 -0.41829 0.12552 -0.41829 0.12327 -0.42014 C 0.1217 -0.4213 0.12014 -0.42269 0.11875 -0.42408 C 0.1191 -0.42199 0.1191 -0.41945 0.11979 -0.41806 C 0.12084 -0.41667 0.12223 -0.41713 0.12327 -0.41621 C 0.13282 -0.40764 0.11945 -0.41644 0.13091 -0.41019 C 0.13316 -0.40903 0.13542 -0.40764 0.1375 -0.40625 L 0.1408 -0.4044 C 0.14966 -0.40556 0.1533 -0.40278 0.15955 -0.41019 C 0.16042 -0.41134 0.16111 -0.41273 0.16181 -0.41412 C 0.16268 -0.41597 0.16337 -0.41806 0.16389 -0.42014 C 0.16441 -0.41806 0.16511 -0.41621 0.16511 -0.41412 C 0.16511 -0.41019 0.16285 -0.40533 0.16181 -0.40232 C 0.16007 -0.39051 0.16111 -0.39699 0.15851 -0.38264 L 0.15729 -0.37685 L 0.15625 -0.37084 C 0.15521 -0.36042 0.15417 -0.35625 0.15625 -0.34537 C 0.1566 -0.34375 0.15764 -0.34283 0.15851 -0.34144 L 0.16181 -0.32384 L 0.16285 -0.31783 C 0.16337 -0.31991 0.16389 -0.32176 0.16389 -0.32384 C 0.16389 -0.32709 0.16233 -0.34283 0.16181 -0.34746 C 0.16146 -0.34931 0.16094 -0.35116 0.16077 -0.35324 C 0.16025 -0.35718 0.1599 -0.36111 0.15955 -0.36505 C 0.1599 -0.38218 0.15955 -0.39931 0.16077 -0.41621 C 0.16077 -0.41806 0.16233 -0.41366 0.16285 -0.41227 C 0.16337 -0.41042 0.1632 -0.40787 0.16389 -0.40625 C 0.16476 -0.40486 0.16615 -0.40509 0.16736 -0.4044 C 0.16754 -0.40162 0.16771 -0.39884 0.16841 -0.39653 C 0.16962 -0.39236 0.17292 -0.38472 0.17292 -0.38449 C 0.17327 -0.38264 0.17361 -0.38079 0.17379 -0.37871 C 0.17431 -0.37616 0.17431 -0.37338 0.175 -0.37084 C 0.17535 -0.36921 0.17657 -0.36852 0.17726 -0.3669 C 0.17813 -0.36528 0.17865 -0.36296 0.17952 -0.36111 C 0.18056 -0.35857 0.1816 -0.35579 0.18264 -0.35324 C 0.18316 -0.35139 0.18334 -0.34931 0.18386 -0.34746 C 0.18438 -0.34537 0.18559 -0.34375 0.18611 -0.34144 C 0.18681 -0.33773 0.18663 -0.33357 0.18716 -0.32963 C 0.18768 -0.32639 0.18854 -0.32315 0.18941 -0.31991 C 0.1908 -0.32176 0.19271 -0.32315 0.19375 -0.3257 C 0.19514 -0.32917 0.19514 -0.33357 0.19601 -0.3375 C 0.19636 -0.33959 0.19636 -0.3419 0.19705 -0.34352 C 0.19792 -0.34468 0.19861 -0.34584 0.19931 -0.34746 C 0.20087 -0.35116 0.20261 -0.35671 0.20365 -0.36111 C 0.20608 -0.3706 0.2033 -0.36412 0.20712 -0.37477 C 0.20834 -0.37894 0.21059 -0.38218 0.21129 -0.38658 C 0.21285 -0.39421 0.21181 -0.39097 0.21476 -0.39653 C 0.21511 -0.39908 0.21545 -0.40162 0.2158 -0.4044 C 0.21615 -0.40625 0.21667 -0.4081 0.21702 -0.41019 C 0.21736 -0.41343 0.21754 -0.41667 0.21806 -0.42014 C 0.21841 -0.41482 0.21858 -0.40949 0.2191 -0.4044 C 0.21927 -0.40232 0.22014 -0.40046 0.22014 -0.39838 C 0.22014 -0.39213 0.21875 -0.38959 0.21702 -0.38472 C 0.21736 -0.36968 0.21754 -0.35463 0.21806 -0.33959 C 0.21823 -0.33287 0.21632 -0.32408 0.2191 -0.31991 C 0.22118 -0.3169 0.22361 -0.32523 0.22587 -0.32778 C 0.22639 -0.33102 0.22709 -0.33449 0.22795 -0.3375 C 0.22865 -0.33959 0.22952 -0.34144 0.23004 -0.34352 C 0.23056 -0.34537 0.23056 -0.34769 0.23125 -0.34931 C 0.23212 -0.35162 0.23351 -0.35324 0.23455 -0.35533 C 0.23837 -0.375 0.23264 -0.34421 0.23681 -0.36898 C 0.23733 -0.37292 0.23698 -0.37847 0.23889 -0.38079 L 0.24236 -0.38472 C 0.24254 -0.38658 0.24288 -0.38866 0.24341 -0.39051 C 0.2467 -0.40116 0.24705 -0.40116 0.25104 -0.40834 C 0.25382 -0.42269 0.25278 -0.41597 0.25452 -0.42778 C 0.25417 -0.39514 0.2533 -0.3625 0.2533 -0.32963 C 0.2533 -0.32315 0.25122 -0.3132 0.25452 -0.30996 C 0.25938 -0.30533 0.26545 -0.31134 0.27101 -0.31204 L 0.27865 -0.31389 C 0.28195 -0.31482 0.28577 -0.3132 0.28854 -0.31597 C 0.29098 -0.31829 0.29219 -0.32315 0.29306 -0.32778 C 0.29341 -0.32963 0.29532 -0.33357 0.2941 -0.33357 C 0.29254 -0.33357 0.29202 -0.3294 0.2908 -0.32778 C 0.28872 -0.32477 0.28629 -0.32246 0.2842 -0.31991 C 0.28316 -0.31852 0.28212 -0.31644 0.28091 -0.31597 C 0.27535 -0.31343 0.27795 -0.31482 0.27327 -0.31204 C 0.2632 -0.31435 0.25938 -0.31088 0.2533 -0.31991 C 0.25209 -0.32176 0.25104 -0.32384 0.25 -0.3257 C 0.24966 -0.32963 0.24879 -0.33357 0.24879 -0.3375 C 0.24879 -0.38519 0.24792 -0.3669 0.28091 -0.36898 C 0.26702 -0.38125 0.29115 -0.36134 0.25556 -0.37084 C 0.25417 -0.3713 0.25486 -0.37616 0.25452 -0.37871 C 0.25417 -0.38079 0.25365 -0.38264 0.2533 -0.38472 C 0.2507 -0.40533 0.25365 -0.38912 0.25104 -0.40232 C 0.2507 -0.40695 0.25 -0.41158 0.25 -0.41621 C 0.25 -0.41829 0.24983 -0.42176 0.25104 -0.42199 C 0.26511 -0.42384 0.27917 -0.42199 0.29306 -0.42199 " pathEditMode="relative" rAng="0" ptsTypes="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D3A922-3D5E-466B-BE87-CA65D1B0B3B4}"/>
              </a:ext>
            </a:extLst>
          </p:cNvPr>
          <p:cNvSpPr/>
          <p:nvPr/>
        </p:nvSpPr>
        <p:spPr>
          <a:xfrm>
            <a:off x="1331913" y="4159250"/>
            <a:ext cx="6696075" cy="168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350"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22388"/>
            <a:ext cx="6700838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182813" y="531813"/>
            <a:ext cx="4778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3422650"/>
            <a:ext cx="4029075" cy="23098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Md.Ahsan  Habib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33 no decreer char gps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Sadarpur,faridpur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ahsanhabib5183@gmail.com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90915-195F-491F-A118-607F807DC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763597"/>
            <a:ext cx="1403252" cy="1483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5038725" y="3354388"/>
            <a:ext cx="3046413" cy="2401887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Unit:12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Lesson:3-5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Time:45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C812E-5DFB-4785-8216-C61A14B2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31" y="1507709"/>
            <a:ext cx="1403251" cy="184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1100" y="1125538"/>
            <a:ext cx="4689475" cy="785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9450" y="2152650"/>
            <a:ext cx="4116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36C6C-ADCC-4011-9A05-ECEDF219BA4E}"/>
              </a:ext>
            </a:extLst>
          </p:cNvPr>
          <p:cNvSpPr txBox="1"/>
          <p:nvPr/>
        </p:nvSpPr>
        <p:spPr>
          <a:xfrm>
            <a:off x="1084249" y="3501008"/>
            <a:ext cx="7423176" cy="1015663"/>
          </a:xfrm>
          <a:prstGeom prst="rect">
            <a:avLst/>
          </a:prstGeom>
          <a:solidFill>
            <a:srgbClr val="09CFD9"/>
          </a:solidFill>
          <a:ln w="19050">
            <a:solidFill>
              <a:srgbClr val="FF33CC"/>
            </a:solidFill>
            <a:prstDash val="dash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1.2.1.recognize and read cursive small letters.</a:t>
            </a:r>
          </a:p>
          <a:p>
            <a:pPr>
              <a:defRPr/>
            </a:pPr>
            <a:r>
              <a:rPr lang="en-US" sz="3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1.2.1.write cursive small letters.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404813"/>
            <a:ext cx="4687888" cy="784225"/>
          </a:xfrm>
          <a:prstGeom prst="rect">
            <a:avLst/>
          </a:prstGeom>
          <a:solidFill>
            <a:srgbClr val="FF0000"/>
          </a:solid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Let`s see the video</a:t>
            </a:r>
          </a:p>
        </p:txBody>
      </p:sp>
      <p:pic>
        <p:nvPicPr>
          <p:cNvPr id="7171" name="englishalphabet song[1]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337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 rot="10800000" flipV="1">
            <a:off x="627063" y="1290638"/>
            <a:ext cx="7935912" cy="9239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see the vedio?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9F0DF-CF13-4428-A97E-4F96951C1658}"/>
              </a:ext>
            </a:extLst>
          </p:cNvPr>
          <p:cNvSpPr/>
          <p:nvPr/>
        </p:nvSpPr>
        <p:spPr>
          <a:xfrm>
            <a:off x="1455738" y="2708275"/>
            <a:ext cx="6276975" cy="3416300"/>
          </a:xfrm>
          <a:prstGeom prst="rect">
            <a:avLst/>
          </a:prstGeom>
          <a:solidFill>
            <a:srgbClr val="09CFD9"/>
          </a:solidFill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Cursive small letters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(q-t)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0687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5146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002">
            <a:off x="2625725" y="1127125"/>
            <a:ext cx="63404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033E-8FBA-492C-BEC0-C12B21E46157}"/>
              </a:ext>
            </a:extLst>
          </p:cNvPr>
          <p:cNvSpPr/>
          <p:nvPr/>
        </p:nvSpPr>
        <p:spPr>
          <a:xfrm>
            <a:off x="4530178" y="1974473"/>
            <a:ext cx="3432603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Cursive small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(q-t)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692150"/>
            <a:ext cx="7323137" cy="55086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Let`s see how to write cursive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1268413"/>
            <a:ext cx="346868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771775" y="316071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098800" y="194627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2614914561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0.01719 -0.00394 0.03178 -0.01945 0.04584 -0.03195 C 0.05018 -0.04074 0.05591 -0.04954 0.06146 -0.05695 C 0.06337 -0.06435 0.06181 -0.05995 0.06667 -0.06945 C 0.06789 -0.07199 0.06754 -0.07523 0.06876 -0.07778 C 0.07518 -0.09074 0.08073 -0.10533 0.08542 -0.11945 C 0.08716 -0.12454 0.0882 -0.13079 0.08959 -0.13611 C 0.08994 -0.13773 0.09115 -0.13866 0.09167 -0.14028 C 0.09445 -0.14861 0.09723 -0.15695 0.10001 -0.16528 C 0.1106 -0.19722 0.12049 -0.22732 0.13959 -0.25278 C 0.14584 -0.26111 0.15417 -0.26713 0.16146 -0.27361 C 0.16789 -0.2794 0.17778 -0.28125 0.18542 -0.28333 C 0.2198 -0.28102 0.19775 -0.28495 0.20938 -0.28056 C 0.21042 -0.28009 0.21528 -0.2787 0.21667 -0.27778 C 0.21893 -0.27616 0.22292 -0.27222 0.22292 -0.27199 C 0.22709 -0.26389 0.2349 -0.25903 0.23751 -0.24861 C 0.23837 -0.24491 0.23976 -0.23565 0.24167 -0.23195 C 0.24306 -0.22917 0.24497 -0.22685 0.24584 -0.22361 C 0.24601 -0.22269 0.24757 -0.21528 0.24896 -0.21528 C 0.25001 -0.21528 0.24844 -0.21806 0.24792 -0.21945 C 0.24549 -0.22523 0.24237 -0.23056 0.23959 -0.23611 C 0.23594 -0.24352 0.23212 -0.25023 0.22813 -0.25695 C 0.22362 -0.26458 0.22188 -0.27037 0.21459 -0.27361 C 0.20851 -0.28171 0.19879 -0.2831 0.19063 -0.28472 C 0.18369 -0.28403 0.17622 -0.28565 0.1698 -0.28195 C 0.16268 -0.27778 0.16042 -0.27222 0.15417 -0.26667 C 0.14584 -0.25926 0.13924 -0.25093 0.1323 -0.24167 C 0.13021 -0.23357 0.13178 -0.23889 0.12709 -0.22639 C 0.12605 -0.22338 0.12379 -0.2213 0.12292 -0.21806 C 0.12101 -0.21065 0.11823 -0.20417 0.11563 -0.19722 C 0.10921 -0.18009 0.10556 -0.15347 0.10209 -0.13472 C 0.10278 -0.10533 0.10313 -0.08056 0.10834 -0.05278 C 0.10973 -0.04491 0.11216 -0.0338 0.11667 -0.02778 C 0.12292 -0.01945 0.13091 -0.01343 0.13855 -0.00833 C 0.14549 -0.0037 0.15539 -0.0037 0.16251 -0.00278 C 0.16945 -0.00347 0.18056 -0.0037 0.18751 -0.00833 C 0.19566 -0.01366 0.18594 -0.00903 0.19376 -0.0125 C 0.20365 -0.0257 0.19098 -0.00995 0.20001 -0.01806 C 0.20643 -0.02384 0.21233 -0.03171 0.21876 -0.0375 C 0.22275 -0.04537 0.23004 -0.05509 0.2323 -0.06389 C 0.23716 -0.08357 0.23994 -0.10347 0.24376 -0.12361 C 0.2481 -0.14676 0.254 -0.16945 0.2573 -0.19306 C 0.26112 -0.22083 0.26355 -0.24908 0.26876 -0.27639 C 0.2691 -0.27824 0.26771 -0.27083 0.26771 -0.2706 C 0.26702 -0.25625 0.2665 -0.24213 0.26459 -0.22778 C 0.26025 -0.19653 0.25226 -0.1662 0.24896 -0.13472 C 0.24132 -0.06389 0.23316 0.00694 0.22501 0.07778 C 0.22032 0.11852 0.21789 0.15856 0.21042 0.19861 C 0.20782 0.21273 0.20417 0.22592 0.20209 0.24028 C 0.20122 0.24583 0.20001 0.25694 0.20001 0.25717 C 0.20035 0.26111 0.19983 0.26551 0.20105 0.26944 C 0.20157 0.2713 0.20174 0.26574 0.20209 0.26389 C 0.20296 0.25972 0.20417 0.25555 0.20521 0.25139 C 0.20851 0.23819 0.21372 0.22616 0.21876 0.21389 C 0.23421 0.17616 0.2533 0.14282 0.27605 0.1125 C 0.2823 0.10417 0.29028 0.09375 0.29792 0.0875 C 0.29931 0.08634 0.30087 0.08611 0.30209 0.08472 C 0.30834 0.07801 0.31285 0.07222 0.3198 0.06667 C 0.32501 0.0625 0.32865 0.05532 0.33438 0.05278 C 0.33994 0.05023 0.33664 0.05231 0.34376 0.04583 C 0.34428 0.04537 0.34237 0.04583 0.34167 0.04583 " pathEditMode="relative" rAng="0" ptsTypes="AAAAAAAAAAAAAAAAAAAAAAAAAAAAAAAAAAAAAAAAAAAAAAAAAAAAAAAAAAAAA">
                                      <p:cBhvr>
                                        <p:cTn id="10" dur="7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157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NikoshBAN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Letters</dc:title>
  <dc:creator>User</dc:creator>
  <cp:lastModifiedBy>AHSAN HABIB</cp:lastModifiedBy>
  <cp:revision>128</cp:revision>
  <dcterms:created xsi:type="dcterms:W3CDTF">2012-11-23T10:07:41Z</dcterms:created>
  <dcterms:modified xsi:type="dcterms:W3CDTF">2020-04-01T16:40:55Z</dcterms:modified>
</cp:coreProperties>
</file>