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259" r:id="rId3"/>
    <p:sldId id="260" r:id="rId4"/>
    <p:sldId id="273" r:id="rId5"/>
    <p:sldId id="261" r:id="rId6"/>
    <p:sldId id="276" r:id="rId7"/>
    <p:sldId id="277" r:id="rId8"/>
    <p:sldId id="278" r:id="rId9"/>
    <p:sldId id="266" r:id="rId10"/>
    <p:sldId id="279" r:id="rId11"/>
    <p:sldId id="265" r:id="rId12"/>
    <p:sldId id="267" r:id="rId13"/>
    <p:sldId id="280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F8287-9CF3-467E-8EF3-1A4B9B56446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762CB-63E9-4555-803F-1C66A6EF6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62CB-63E9-4555-803F-1C66A6EF6DE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28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abdulmalek1972p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457200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BE45BF-B3FE-4969-9EEC-8170BE46AEB7}"/>
              </a:ext>
            </a:extLst>
          </p:cNvPr>
          <p:cNvSpPr/>
          <p:nvPr/>
        </p:nvSpPr>
        <p:spPr>
          <a:xfrm>
            <a:off x="1524000" y="2590800"/>
            <a:ext cx="6019800" cy="9848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hiursau69_1382423511_1-put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371600"/>
            <a:ext cx="3714750" cy="3519487"/>
          </a:xfrm>
          <a:prstGeom prst="rect">
            <a:avLst/>
          </a:prstGeom>
        </p:spPr>
      </p:pic>
      <p:pic>
        <p:nvPicPr>
          <p:cNvPr id="3" name="Picture 2" descr="146438f0ef927f379f256913bcc05d0e.image.196x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371600"/>
            <a:ext cx="2364740" cy="3619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7230" y="5486400"/>
            <a:ext cx="2364740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তালপাতার পুঁথি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ntaji-temple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609600"/>
            <a:ext cx="4191000" cy="251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0" y="32766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কান্তজির মান্দির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87398374-400x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810000"/>
            <a:ext cx="4191000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63963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টেরাকোটা বা  পোড়ামাটির  ফলক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পোড়ামাটির 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ompur-Vihar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33400"/>
            <a:ext cx="3646876" cy="2590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00" y="3124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সোমপুর বিহার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6729686281_1f8bc06578_z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810000"/>
            <a:ext cx="37338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kshi-suraya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04800"/>
            <a:ext cx="3962400" cy="2890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627322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নকশিকাঁথা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l_570xN.198678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999" y="3505200"/>
            <a:ext cx="3962399" cy="2710620"/>
          </a:xfrm>
          <a:prstGeom prst="rect">
            <a:avLst/>
          </a:prstGeom>
        </p:spPr>
      </p:pic>
      <p:pic>
        <p:nvPicPr>
          <p:cNvPr id="6" name="Picture 5" descr="nakshi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99" y="3574349"/>
            <a:ext cx="3810001" cy="2710619"/>
          </a:xfrm>
          <a:prstGeom prst="rect">
            <a:avLst/>
          </a:prstGeom>
        </p:spPr>
      </p:pic>
      <p:pic>
        <p:nvPicPr>
          <p:cNvPr id="8" name="Picture 7" descr="8135511965_5ed1de6622_z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57528"/>
            <a:ext cx="3810001" cy="2627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kumi0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538024"/>
            <a:ext cx="3733800" cy="2526149"/>
          </a:xfrm>
          <a:prstGeom prst="rect">
            <a:avLst/>
          </a:prstGeom>
        </p:spPr>
      </p:pic>
      <p:pic>
        <p:nvPicPr>
          <p:cNvPr id="4" name="Picture 3" descr="mwo-mw011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022" y="303141"/>
            <a:ext cx="3630706" cy="2919729"/>
          </a:xfrm>
          <a:prstGeom prst="rect">
            <a:avLst/>
          </a:prstGeom>
        </p:spPr>
      </p:pic>
      <p:pic>
        <p:nvPicPr>
          <p:cNvPr id="5" name="Picture 4" descr="zianagar-kutir-shilp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03141"/>
            <a:ext cx="4191000" cy="29197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9550" y="6181785"/>
            <a:ext cx="12573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কারুশিল্প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1336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আমাদের সংস্কৃতি ওশিল্পকলা বিকাশে ভূমিকা রেখেছে এমন কিছু  শিল্পকর্মের ১টি তালিকা  তৈরি কর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29686281_1f8bc06578_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795999"/>
            <a:ext cx="2815599" cy="21335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2819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টেরাকোটা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943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তাঁতশিল্প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5867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নকশিকাঁথা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2743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কারুশিল্প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6459"/>
            <a:ext cx="18288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banarasi-sa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962400"/>
            <a:ext cx="2819400" cy="1828800"/>
          </a:xfrm>
          <a:prstGeom prst="rect">
            <a:avLst/>
          </a:prstGeom>
        </p:spPr>
      </p:pic>
      <p:pic>
        <p:nvPicPr>
          <p:cNvPr id="13" name="Picture 12" descr="il_570xN.1986780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3886200"/>
            <a:ext cx="3048000" cy="1933575"/>
          </a:xfrm>
          <a:prstGeom prst="rect">
            <a:avLst/>
          </a:prstGeom>
        </p:spPr>
      </p:pic>
      <p:pic>
        <p:nvPicPr>
          <p:cNvPr id="14" name="Picture 13" descr="mwo-mw0113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769441"/>
            <a:ext cx="2971800" cy="199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09800"/>
            <a:ext cx="762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বাড়ীর কাজঃ 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বাঙালির সংস্কৃতি বিকাশে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ভূমিকা রেখেছে এমন একটি শিল্পকর্মের ভূমিকা বিশ্লেষণ কর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25146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10967" y="4404851"/>
            <a:ext cx="2682956" cy="2133600"/>
          </a:xfrm>
          <a:custGeom>
            <a:avLst/>
            <a:gdLst>
              <a:gd name="connsiteX0" fmla="*/ 72491 w 2682956"/>
              <a:gd name="connsiteY0" fmla="*/ 2010697 h 2133600"/>
              <a:gd name="connsiteX1" fmla="*/ 101988 w 2682956"/>
              <a:gd name="connsiteY1" fmla="*/ 1863214 h 2133600"/>
              <a:gd name="connsiteX2" fmla="*/ 131485 w 2682956"/>
              <a:gd name="connsiteY2" fmla="*/ 1745226 h 2133600"/>
              <a:gd name="connsiteX3" fmla="*/ 160981 w 2682956"/>
              <a:gd name="connsiteY3" fmla="*/ 889820 h 2133600"/>
              <a:gd name="connsiteX4" fmla="*/ 146233 w 2682956"/>
              <a:gd name="connsiteY4" fmla="*/ 358878 h 2133600"/>
              <a:gd name="connsiteX5" fmla="*/ 116736 w 2682956"/>
              <a:gd name="connsiteY5" fmla="*/ 152401 h 2133600"/>
              <a:gd name="connsiteX6" fmla="*/ 87239 w 2682956"/>
              <a:gd name="connsiteY6" fmla="*/ 108155 h 2133600"/>
              <a:gd name="connsiteX7" fmla="*/ 72491 w 2682956"/>
              <a:gd name="connsiteY7" fmla="*/ 63910 h 2133600"/>
              <a:gd name="connsiteX8" fmla="*/ 87239 w 2682956"/>
              <a:gd name="connsiteY8" fmla="*/ 49162 h 2133600"/>
              <a:gd name="connsiteX9" fmla="*/ 146233 w 2682956"/>
              <a:gd name="connsiteY9" fmla="*/ 137652 h 2133600"/>
              <a:gd name="connsiteX10" fmla="*/ 175730 w 2682956"/>
              <a:gd name="connsiteY10" fmla="*/ 226143 h 2133600"/>
              <a:gd name="connsiteX11" fmla="*/ 190478 w 2682956"/>
              <a:gd name="connsiteY11" fmla="*/ 329381 h 2133600"/>
              <a:gd name="connsiteX12" fmla="*/ 205227 w 2682956"/>
              <a:gd name="connsiteY12" fmla="*/ 373626 h 2133600"/>
              <a:gd name="connsiteX13" fmla="*/ 264220 w 2682956"/>
              <a:gd name="connsiteY13" fmla="*/ 388375 h 2133600"/>
              <a:gd name="connsiteX14" fmla="*/ 367459 w 2682956"/>
              <a:gd name="connsiteY14" fmla="*/ 314633 h 2133600"/>
              <a:gd name="connsiteX15" fmla="*/ 441201 w 2682956"/>
              <a:gd name="connsiteY15" fmla="*/ 240891 h 2133600"/>
              <a:gd name="connsiteX16" fmla="*/ 470698 w 2682956"/>
              <a:gd name="connsiteY16" fmla="*/ 196646 h 2133600"/>
              <a:gd name="connsiteX17" fmla="*/ 514943 w 2682956"/>
              <a:gd name="connsiteY17" fmla="*/ 226143 h 2133600"/>
              <a:gd name="connsiteX18" fmla="*/ 485446 w 2682956"/>
              <a:gd name="connsiteY18" fmla="*/ 447368 h 2133600"/>
              <a:gd name="connsiteX19" fmla="*/ 455949 w 2682956"/>
              <a:gd name="connsiteY19" fmla="*/ 594852 h 2133600"/>
              <a:gd name="connsiteX20" fmla="*/ 426452 w 2682956"/>
              <a:gd name="connsiteY20" fmla="*/ 683343 h 2133600"/>
              <a:gd name="connsiteX21" fmla="*/ 455949 w 2682956"/>
              <a:gd name="connsiteY21" fmla="*/ 757084 h 2133600"/>
              <a:gd name="connsiteX22" fmla="*/ 514943 w 2682956"/>
              <a:gd name="connsiteY22" fmla="*/ 742336 h 2133600"/>
              <a:gd name="connsiteX23" fmla="*/ 647678 w 2682956"/>
              <a:gd name="connsiteY23" fmla="*/ 639097 h 2133600"/>
              <a:gd name="connsiteX24" fmla="*/ 662427 w 2682956"/>
              <a:gd name="connsiteY24" fmla="*/ 919317 h 2133600"/>
              <a:gd name="connsiteX25" fmla="*/ 632930 w 2682956"/>
              <a:gd name="connsiteY25" fmla="*/ 1037304 h 2133600"/>
              <a:gd name="connsiteX26" fmla="*/ 618181 w 2682956"/>
              <a:gd name="connsiteY26" fmla="*/ 1111046 h 2133600"/>
              <a:gd name="connsiteX27" fmla="*/ 603433 w 2682956"/>
              <a:gd name="connsiteY27" fmla="*/ 1155291 h 2133600"/>
              <a:gd name="connsiteX28" fmla="*/ 588685 w 2682956"/>
              <a:gd name="connsiteY28" fmla="*/ 1243781 h 2133600"/>
              <a:gd name="connsiteX29" fmla="*/ 559188 w 2682956"/>
              <a:gd name="connsiteY29" fmla="*/ 1288026 h 2133600"/>
              <a:gd name="connsiteX30" fmla="*/ 544439 w 2682956"/>
              <a:gd name="connsiteY30" fmla="*/ 1332272 h 2133600"/>
              <a:gd name="connsiteX31" fmla="*/ 470698 w 2682956"/>
              <a:gd name="connsiteY31" fmla="*/ 1435510 h 2133600"/>
              <a:gd name="connsiteX32" fmla="*/ 426452 w 2682956"/>
              <a:gd name="connsiteY32" fmla="*/ 1479755 h 2133600"/>
              <a:gd name="connsiteX33" fmla="*/ 647678 w 2682956"/>
              <a:gd name="connsiteY33" fmla="*/ 1465007 h 2133600"/>
              <a:gd name="connsiteX34" fmla="*/ 765665 w 2682956"/>
              <a:gd name="connsiteY34" fmla="*/ 1465007 h 2133600"/>
              <a:gd name="connsiteX35" fmla="*/ 750917 w 2682956"/>
              <a:gd name="connsiteY35" fmla="*/ 1509252 h 2133600"/>
              <a:gd name="connsiteX36" fmla="*/ 721420 w 2682956"/>
              <a:gd name="connsiteY36" fmla="*/ 1553497 h 2133600"/>
              <a:gd name="connsiteX37" fmla="*/ 632930 w 2682956"/>
              <a:gd name="connsiteY37" fmla="*/ 1612491 h 2133600"/>
              <a:gd name="connsiteX38" fmla="*/ 588685 w 2682956"/>
              <a:gd name="connsiteY38" fmla="*/ 1656736 h 2133600"/>
              <a:gd name="connsiteX39" fmla="*/ 529691 w 2682956"/>
              <a:gd name="connsiteY39" fmla="*/ 1671484 h 2133600"/>
              <a:gd name="connsiteX40" fmla="*/ 441201 w 2682956"/>
              <a:gd name="connsiteY40" fmla="*/ 1745226 h 2133600"/>
              <a:gd name="connsiteX41" fmla="*/ 352710 w 2682956"/>
              <a:gd name="connsiteY41" fmla="*/ 1804220 h 2133600"/>
              <a:gd name="connsiteX42" fmla="*/ 278968 w 2682956"/>
              <a:gd name="connsiteY42" fmla="*/ 1892710 h 2133600"/>
              <a:gd name="connsiteX43" fmla="*/ 234723 w 2682956"/>
              <a:gd name="connsiteY43" fmla="*/ 1951704 h 2133600"/>
              <a:gd name="connsiteX44" fmla="*/ 219975 w 2682956"/>
              <a:gd name="connsiteY44" fmla="*/ 1995949 h 2133600"/>
              <a:gd name="connsiteX45" fmla="*/ 87239 w 2682956"/>
              <a:gd name="connsiteY45" fmla="*/ 2069691 h 2133600"/>
              <a:gd name="connsiteX46" fmla="*/ 72491 w 2682956"/>
              <a:gd name="connsiteY46" fmla="*/ 2025446 h 2133600"/>
              <a:gd name="connsiteX47" fmla="*/ 131485 w 2682956"/>
              <a:gd name="connsiteY47" fmla="*/ 1922207 h 2133600"/>
              <a:gd name="connsiteX48" fmla="*/ 116736 w 2682956"/>
              <a:gd name="connsiteY48" fmla="*/ 1877962 h 2133600"/>
              <a:gd name="connsiteX49" fmla="*/ 42994 w 2682956"/>
              <a:gd name="connsiteY49" fmla="*/ 2010697 h 2133600"/>
              <a:gd name="connsiteX50" fmla="*/ 101988 w 2682956"/>
              <a:gd name="connsiteY50" fmla="*/ 2054943 h 2133600"/>
              <a:gd name="connsiteX51" fmla="*/ 190478 w 2682956"/>
              <a:gd name="connsiteY51" fmla="*/ 2084439 h 2133600"/>
              <a:gd name="connsiteX52" fmla="*/ 293717 w 2682956"/>
              <a:gd name="connsiteY52" fmla="*/ 2113936 h 2133600"/>
              <a:gd name="connsiteX53" fmla="*/ 898401 w 2682956"/>
              <a:gd name="connsiteY53" fmla="*/ 2069691 h 2133600"/>
              <a:gd name="connsiteX54" fmla="*/ 972143 w 2682956"/>
              <a:gd name="connsiteY54" fmla="*/ 2054943 h 2133600"/>
              <a:gd name="connsiteX55" fmla="*/ 1060633 w 2682956"/>
              <a:gd name="connsiteY55" fmla="*/ 2025446 h 2133600"/>
              <a:gd name="connsiteX56" fmla="*/ 1163872 w 2682956"/>
              <a:gd name="connsiteY56" fmla="*/ 2010697 h 2133600"/>
              <a:gd name="connsiteX57" fmla="*/ 1326104 w 2682956"/>
              <a:gd name="connsiteY57" fmla="*/ 1981201 h 2133600"/>
              <a:gd name="connsiteX58" fmla="*/ 1547330 w 2682956"/>
              <a:gd name="connsiteY58" fmla="*/ 1966452 h 2133600"/>
              <a:gd name="connsiteX59" fmla="*/ 1635820 w 2682956"/>
              <a:gd name="connsiteY59" fmla="*/ 1936955 h 2133600"/>
              <a:gd name="connsiteX60" fmla="*/ 2343743 w 2682956"/>
              <a:gd name="connsiteY60" fmla="*/ 1936955 h 2133600"/>
              <a:gd name="connsiteX61" fmla="*/ 2505975 w 2682956"/>
              <a:gd name="connsiteY61" fmla="*/ 1966452 h 2133600"/>
              <a:gd name="connsiteX62" fmla="*/ 2594465 w 2682956"/>
              <a:gd name="connsiteY62" fmla="*/ 1995949 h 2133600"/>
              <a:gd name="connsiteX63" fmla="*/ 2638710 w 2682956"/>
              <a:gd name="connsiteY63" fmla="*/ 2040194 h 2133600"/>
              <a:gd name="connsiteX64" fmla="*/ 2682956 w 2682956"/>
              <a:gd name="connsiteY64" fmla="*/ 2054943 h 2133600"/>
              <a:gd name="connsiteX65" fmla="*/ 2638710 w 2682956"/>
              <a:gd name="connsiteY65" fmla="*/ 2025446 h 2133600"/>
              <a:gd name="connsiteX66" fmla="*/ 2609214 w 2682956"/>
              <a:gd name="connsiteY66" fmla="*/ 1981201 h 2133600"/>
              <a:gd name="connsiteX67" fmla="*/ 2564968 w 2682956"/>
              <a:gd name="connsiteY67" fmla="*/ 1951704 h 2133600"/>
              <a:gd name="connsiteX68" fmla="*/ 2505975 w 2682956"/>
              <a:gd name="connsiteY68" fmla="*/ 1907459 h 2133600"/>
              <a:gd name="connsiteX69" fmla="*/ 2461730 w 2682956"/>
              <a:gd name="connsiteY69" fmla="*/ 1863214 h 2133600"/>
              <a:gd name="connsiteX70" fmla="*/ 2417485 w 2682956"/>
              <a:gd name="connsiteY70" fmla="*/ 1848465 h 2133600"/>
              <a:gd name="connsiteX71" fmla="*/ 2328994 w 2682956"/>
              <a:gd name="connsiteY71" fmla="*/ 1804220 h 2133600"/>
              <a:gd name="connsiteX72" fmla="*/ 2432233 w 2682956"/>
              <a:gd name="connsiteY72" fmla="*/ 1759975 h 2133600"/>
              <a:gd name="connsiteX73" fmla="*/ 2564968 w 2682956"/>
              <a:gd name="connsiteY73" fmla="*/ 1745226 h 2133600"/>
              <a:gd name="connsiteX74" fmla="*/ 2476478 w 2682956"/>
              <a:gd name="connsiteY74" fmla="*/ 1686233 h 2133600"/>
              <a:gd name="connsiteX75" fmla="*/ 2122517 w 2682956"/>
              <a:gd name="connsiteY75" fmla="*/ 1715730 h 2133600"/>
              <a:gd name="connsiteX76" fmla="*/ 2019278 w 2682956"/>
              <a:gd name="connsiteY76" fmla="*/ 1745226 h 2133600"/>
              <a:gd name="connsiteX77" fmla="*/ 1975033 w 2682956"/>
              <a:gd name="connsiteY77" fmla="*/ 1774723 h 2133600"/>
              <a:gd name="connsiteX78" fmla="*/ 2048775 w 2682956"/>
              <a:gd name="connsiteY78" fmla="*/ 1656736 h 2133600"/>
              <a:gd name="connsiteX79" fmla="*/ 2093020 w 2682956"/>
              <a:gd name="connsiteY79" fmla="*/ 1641988 h 2133600"/>
              <a:gd name="connsiteX80" fmla="*/ 2137265 w 2682956"/>
              <a:gd name="connsiteY80" fmla="*/ 1612491 h 2133600"/>
              <a:gd name="connsiteX81" fmla="*/ 2211007 w 2682956"/>
              <a:gd name="connsiteY81" fmla="*/ 1597743 h 2133600"/>
              <a:gd name="connsiteX82" fmla="*/ 2255252 w 2682956"/>
              <a:gd name="connsiteY82" fmla="*/ 1582994 h 2133600"/>
              <a:gd name="connsiteX83" fmla="*/ 2093020 w 2682956"/>
              <a:gd name="connsiteY83" fmla="*/ 1568246 h 2133600"/>
              <a:gd name="connsiteX84" fmla="*/ 1945536 w 2682956"/>
              <a:gd name="connsiteY84" fmla="*/ 1612491 h 2133600"/>
              <a:gd name="connsiteX85" fmla="*/ 1901291 w 2682956"/>
              <a:gd name="connsiteY85" fmla="*/ 1627239 h 2133600"/>
              <a:gd name="connsiteX86" fmla="*/ 1798052 w 2682956"/>
              <a:gd name="connsiteY86" fmla="*/ 1641988 h 2133600"/>
              <a:gd name="connsiteX87" fmla="*/ 1753807 w 2682956"/>
              <a:gd name="connsiteY87" fmla="*/ 1671484 h 2133600"/>
              <a:gd name="connsiteX88" fmla="*/ 1665317 w 2682956"/>
              <a:gd name="connsiteY88" fmla="*/ 1700981 h 2133600"/>
              <a:gd name="connsiteX89" fmla="*/ 1635820 w 2682956"/>
              <a:gd name="connsiteY89" fmla="*/ 1745226 h 2133600"/>
              <a:gd name="connsiteX90" fmla="*/ 1591575 w 2682956"/>
              <a:gd name="connsiteY90" fmla="*/ 1774723 h 2133600"/>
              <a:gd name="connsiteX91" fmla="*/ 1680065 w 2682956"/>
              <a:gd name="connsiteY91" fmla="*/ 1686233 h 2133600"/>
              <a:gd name="connsiteX92" fmla="*/ 1724310 w 2682956"/>
              <a:gd name="connsiteY92" fmla="*/ 1597743 h 2133600"/>
              <a:gd name="connsiteX93" fmla="*/ 1753807 w 2682956"/>
              <a:gd name="connsiteY93" fmla="*/ 1553497 h 2133600"/>
              <a:gd name="connsiteX94" fmla="*/ 1783304 w 2682956"/>
              <a:gd name="connsiteY94" fmla="*/ 1494504 h 2133600"/>
              <a:gd name="connsiteX95" fmla="*/ 1650568 w 2682956"/>
              <a:gd name="connsiteY95" fmla="*/ 1509252 h 2133600"/>
              <a:gd name="connsiteX96" fmla="*/ 1503085 w 2682956"/>
              <a:gd name="connsiteY96" fmla="*/ 1582994 h 2133600"/>
              <a:gd name="connsiteX97" fmla="*/ 1370349 w 2682956"/>
              <a:gd name="connsiteY97" fmla="*/ 1656736 h 2133600"/>
              <a:gd name="connsiteX98" fmla="*/ 1281859 w 2682956"/>
              <a:gd name="connsiteY98" fmla="*/ 1730478 h 2133600"/>
              <a:gd name="connsiteX99" fmla="*/ 1222865 w 2682956"/>
              <a:gd name="connsiteY99" fmla="*/ 1789472 h 2133600"/>
              <a:gd name="connsiteX100" fmla="*/ 1193368 w 2682956"/>
              <a:gd name="connsiteY100" fmla="*/ 1833717 h 2133600"/>
              <a:gd name="connsiteX101" fmla="*/ 1149123 w 2682956"/>
              <a:gd name="connsiteY101" fmla="*/ 1863214 h 2133600"/>
              <a:gd name="connsiteX102" fmla="*/ 1119627 w 2682956"/>
              <a:gd name="connsiteY102" fmla="*/ 1907459 h 2133600"/>
              <a:gd name="connsiteX103" fmla="*/ 972143 w 2682956"/>
              <a:gd name="connsiteY103" fmla="*/ 1981201 h 2133600"/>
              <a:gd name="connsiteX104" fmla="*/ 883652 w 2682956"/>
              <a:gd name="connsiteY104" fmla="*/ 2010697 h 2133600"/>
              <a:gd name="connsiteX105" fmla="*/ 780414 w 2682956"/>
              <a:gd name="connsiteY105" fmla="*/ 2040194 h 2133600"/>
              <a:gd name="connsiteX106" fmla="*/ 603433 w 2682956"/>
              <a:gd name="connsiteY106" fmla="*/ 2054943 h 2133600"/>
              <a:gd name="connsiteX107" fmla="*/ 514943 w 2682956"/>
              <a:gd name="connsiteY107" fmla="*/ 2069691 h 2133600"/>
              <a:gd name="connsiteX108" fmla="*/ 470698 w 2682956"/>
              <a:gd name="connsiteY108" fmla="*/ 2084439 h 2133600"/>
              <a:gd name="connsiteX109" fmla="*/ 308465 w 2682956"/>
              <a:gd name="connsiteY109" fmla="*/ 2099188 h 2133600"/>
              <a:gd name="connsiteX110" fmla="*/ 131485 w 2682956"/>
              <a:gd name="connsiteY110" fmla="*/ 2128684 h 2133600"/>
              <a:gd name="connsiteX111" fmla="*/ 13498 w 2682956"/>
              <a:gd name="connsiteY111" fmla="*/ 2113936 h 2133600"/>
              <a:gd name="connsiteX112" fmla="*/ 28246 w 2682956"/>
              <a:gd name="connsiteY112" fmla="*/ 2069691 h 2133600"/>
              <a:gd name="connsiteX113" fmla="*/ 72491 w 2682956"/>
              <a:gd name="connsiteY113" fmla="*/ 2010697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2682956" h="2133600">
                <a:moveTo>
                  <a:pt x="72491" y="2010697"/>
                </a:moveTo>
                <a:cubicBezTo>
                  <a:pt x="84781" y="1976284"/>
                  <a:pt x="79392" y="1998786"/>
                  <a:pt x="101988" y="1863214"/>
                </a:cubicBezTo>
                <a:cubicBezTo>
                  <a:pt x="113854" y="1792020"/>
                  <a:pt x="112487" y="1802218"/>
                  <a:pt x="131485" y="1745226"/>
                </a:cubicBezTo>
                <a:cubicBezTo>
                  <a:pt x="174222" y="1403325"/>
                  <a:pt x="160981" y="1542539"/>
                  <a:pt x="160981" y="889820"/>
                </a:cubicBezTo>
                <a:cubicBezTo>
                  <a:pt x="160981" y="712771"/>
                  <a:pt x="154094" y="535752"/>
                  <a:pt x="146233" y="358878"/>
                </a:cubicBezTo>
                <a:cubicBezTo>
                  <a:pt x="145545" y="343390"/>
                  <a:pt x="130740" y="189745"/>
                  <a:pt x="116736" y="152401"/>
                </a:cubicBezTo>
                <a:cubicBezTo>
                  <a:pt x="110512" y="135804"/>
                  <a:pt x="97071" y="122904"/>
                  <a:pt x="87239" y="108155"/>
                </a:cubicBezTo>
                <a:cubicBezTo>
                  <a:pt x="82323" y="93407"/>
                  <a:pt x="79443" y="77815"/>
                  <a:pt x="72491" y="63910"/>
                </a:cubicBezTo>
                <a:cubicBezTo>
                  <a:pt x="47911" y="14750"/>
                  <a:pt x="13497" y="0"/>
                  <a:pt x="87239" y="49162"/>
                </a:cubicBezTo>
                <a:cubicBezTo>
                  <a:pt x="106904" y="78659"/>
                  <a:pt x="135023" y="104021"/>
                  <a:pt x="146233" y="137652"/>
                </a:cubicBezTo>
                <a:lnTo>
                  <a:pt x="175730" y="226143"/>
                </a:lnTo>
                <a:cubicBezTo>
                  <a:pt x="180646" y="260556"/>
                  <a:pt x="183661" y="295294"/>
                  <a:pt x="190478" y="329381"/>
                </a:cubicBezTo>
                <a:cubicBezTo>
                  <a:pt x="193527" y="344625"/>
                  <a:pt x="193088" y="363914"/>
                  <a:pt x="205227" y="373626"/>
                </a:cubicBezTo>
                <a:cubicBezTo>
                  <a:pt x="221055" y="386288"/>
                  <a:pt x="244556" y="383459"/>
                  <a:pt x="264220" y="388375"/>
                </a:cubicBezTo>
                <a:cubicBezTo>
                  <a:pt x="289341" y="371628"/>
                  <a:pt x="349168" y="332924"/>
                  <a:pt x="367459" y="314633"/>
                </a:cubicBezTo>
                <a:cubicBezTo>
                  <a:pt x="465785" y="216308"/>
                  <a:pt x="323211" y="319552"/>
                  <a:pt x="441201" y="240891"/>
                </a:cubicBezTo>
                <a:cubicBezTo>
                  <a:pt x="451033" y="226143"/>
                  <a:pt x="453317" y="200122"/>
                  <a:pt x="470698" y="196646"/>
                </a:cubicBezTo>
                <a:cubicBezTo>
                  <a:pt x="488079" y="193170"/>
                  <a:pt x="512436" y="208596"/>
                  <a:pt x="514943" y="226143"/>
                </a:cubicBezTo>
                <a:cubicBezTo>
                  <a:pt x="540785" y="407041"/>
                  <a:pt x="507915" y="350002"/>
                  <a:pt x="485446" y="447368"/>
                </a:cubicBezTo>
                <a:cubicBezTo>
                  <a:pt x="474173" y="496219"/>
                  <a:pt x="471803" y="547290"/>
                  <a:pt x="455949" y="594852"/>
                </a:cubicBezTo>
                <a:lnTo>
                  <a:pt x="426452" y="683343"/>
                </a:lnTo>
                <a:cubicBezTo>
                  <a:pt x="436284" y="707923"/>
                  <a:pt x="433921" y="742399"/>
                  <a:pt x="455949" y="757084"/>
                </a:cubicBezTo>
                <a:cubicBezTo>
                  <a:pt x="472815" y="768328"/>
                  <a:pt x="496813" y="751401"/>
                  <a:pt x="514943" y="742336"/>
                </a:cubicBezTo>
                <a:cubicBezTo>
                  <a:pt x="585507" y="707054"/>
                  <a:pt x="599123" y="687653"/>
                  <a:pt x="647678" y="639097"/>
                </a:cubicBezTo>
                <a:cubicBezTo>
                  <a:pt x="717889" y="744414"/>
                  <a:pt x="691632" y="685679"/>
                  <a:pt x="662427" y="919317"/>
                </a:cubicBezTo>
                <a:cubicBezTo>
                  <a:pt x="657399" y="959543"/>
                  <a:pt x="640881" y="997552"/>
                  <a:pt x="632930" y="1037304"/>
                </a:cubicBezTo>
                <a:cubicBezTo>
                  <a:pt x="628014" y="1061885"/>
                  <a:pt x="624261" y="1086727"/>
                  <a:pt x="618181" y="1111046"/>
                </a:cubicBezTo>
                <a:cubicBezTo>
                  <a:pt x="614410" y="1126128"/>
                  <a:pt x="606805" y="1140115"/>
                  <a:pt x="603433" y="1155291"/>
                </a:cubicBezTo>
                <a:cubicBezTo>
                  <a:pt x="596946" y="1184482"/>
                  <a:pt x="598141" y="1215412"/>
                  <a:pt x="588685" y="1243781"/>
                </a:cubicBezTo>
                <a:cubicBezTo>
                  <a:pt x="583080" y="1260597"/>
                  <a:pt x="567115" y="1272172"/>
                  <a:pt x="559188" y="1288026"/>
                </a:cubicBezTo>
                <a:cubicBezTo>
                  <a:pt x="552235" y="1301931"/>
                  <a:pt x="551392" y="1318367"/>
                  <a:pt x="544439" y="1332272"/>
                </a:cubicBezTo>
                <a:cubicBezTo>
                  <a:pt x="535100" y="1350950"/>
                  <a:pt x="478718" y="1426154"/>
                  <a:pt x="470698" y="1435510"/>
                </a:cubicBezTo>
                <a:cubicBezTo>
                  <a:pt x="457124" y="1451346"/>
                  <a:pt x="405878" y="1476326"/>
                  <a:pt x="426452" y="1479755"/>
                </a:cubicBezTo>
                <a:cubicBezTo>
                  <a:pt x="499352" y="1491905"/>
                  <a:pt x="573936" y="1469923"/>
                  <a:pt x="647678" y="1465007"/>
                </a:cubicBezTo>
                <a:cubicBezTo>
                  <a:pt x="672517" y="1458798"/>
                  <a:pt x="740826" y="1431889"/>
                  <a:pt x="765665" y="1465007"/>
                </a:cubicBezTo>
                <a:cubicBezTo>
                  <a:pt x="774993" y="1477444"/>
                  <a:pt x="757869" y="1495347"/>
                  <a:pt x="750917" y="1509252"/>
                </a:cubicBezTo>
                <a:cubicBezTo>
                  <a:pt x="742990" y="1525106"/>
                  <a:pt x="734760" y="1541825"/>
                  <a:pt x="721420" y="1553497"/>
                </a:cubicBezTo>
                <a:cubicBezTo>
                  <a:pt x="694741" y="1576842"/>
                  <a:pt x="657997" y="1587424"/>
                  <a:pt x="632930" y="1612491"/>
                </a:cubicBezTo>
                <a:cubicBezTo>
                  <a:pt x="618182" y="1627239"/>
                  <a:pt x="606794" y="1646388"/>
                  <a:pt x="588685" y="1656736"/>
                </a:cubicBezTo>
                <a:cubicBezTo>
                  <a:pt x="571086" y="1666793"/>
                  <a:pt x="549356" y="1666568"/>
                  <a:pt x="529691" y="1671484"/>
                </a:cubicBezTo>
                <a:cubicBezTo>
                  <a:pt x="371579" y="1776894"/>
                  <a:pt x="611546" y="1612735"/>
                  <a:pt x="441201" y="1745226"/>
                </a:cubicBezTo>
                <a:cubicBezTo>
                  <a:pt x="413218" y="1766991"/>
                  <a:pt x="352710" y="1804220"/>
                  <a:pt x="352710" y="1804220"/>
                </a:cubicBezTo>
                <a:cubicBezTo>
                  <a:pt x="287519" y="1902009"/>
                  <a:pt x="364137" y="1793347"/>
                  <a:pt x="278968" y="1892710"/>
                </a:cubicBezTo>
                <a:cubicBezTo>
                  <a:pt x="262971" y="1911373"/>
                  <a:pt x="249471" y="1932039"/>
                  <a:pt x="234723" y="1951704"/>
                </a:cubicBezTo>
                <a:cubicBezTo>
                  <a:pt x="229807" y="1966452"/>
                  <a:pt x="230968" y="1984956"/>
                  <a:pt x="219975" y="1995949"/>
                </a:cubicBezTo>
                <a:cubicBezTo>
                  <a:pt x="169261" y="2046664"/>
                  <a:pt x="142878" y="2051145"/>
                  <a:pt x="87239" y="2069691"/>
                </a:cubicBezTo>
                <a:cubicBezTo>
                  <a:pt x="82323" y="2054943"/>
                  <a:pt x="72491" y="2040992"/>
                  <a:pt x="72491" y="2025446"/>
                </a:cubicBezTo>
                <a:cubicBezTo>
                  <a:pt x="72491" y="1966023"/>
                  <a:pt x="93287" y="1960404"/>
                  <a:pt x="131485" y="1922207"/>
                </a:cubicBezTo>
                <a:cubicBezTo>
                  <a:pt x="151122" y="1863295"/>
                  <a:pt x="194005" y="1778616"/>
                  <a:pt x="116736" y="1877962"/>
                </a:cubicBezTo>
                <a:cubicBezTo>
                  <a:pt x="57572" y="1954030"/>
                  <a:pt x="65247" y="1943941"/>
                  <a:pt x="42994" y="2010697"/>
                </a:cubicBezTo>
                <a:cubicBezTo>
                  <a:pt x="62659" y="2025446"/>
                  <a:pt x="80002" y="2043950"/>
                  <a:pt x="101988" y="2054943"/>
                </a:cubicBezTo>
                <a:cubicBezTo>
                  <a:pt x="129798" y="2068848"/>
                  <a:pt x="160981" y="2074607"/>
                  <a:pt x="190478" y="2084439"/>
                </a:cubicBezTo>
                <a:cubicBezTo>
                  <a:pt x="253964" y="2105601"/>
                  <a:pt x="219626" y="2095414"/>
                  <a:pt x="293717" y="2113936"/>
                </a:cubicBezTo>
                <a:cubicBezTo>
                  <a:pt x="543807" y="2099225"/>
                  <a:pt x="688797" y="2104624"/>
                  <a:pt x="898401" y="2069691"/>
                </a:cubicBezTo>
                <a:cubicBezTo>
                  <a:pt x="923127" y="2065570"/>
                  <a:pt x="947959" y="2061539"/>
                  <a:pt x="972143" y="2054943"/>
                </a:cubicBezTo>
                <a:cubicBezTo>
                  <a:pt x="1002140" y="2046762"/>
                  <a:pt x="1029853" y="2029843"/>
                  <a:pt x="1060633" y="2025446"/>
                </a:cubicBezTo>
                <a:cubicBezTo>
                  <a:pt x="1095046" y="2020530"/>
                  <a:pt x="1129583" y="2016412"/>
                  <a:pt x="1163872" y="2010697"/>
                </a:cubicBezTo>
                <a:cubicBezTo>
                  <a:pt x="1220124" y="2001322"/>
                  <a:pt x="1268732" y="1986665"/>
                  <a:pt x="1326104" y="1981201"/>
                </a:cubicBezTo>
                <a:cubicBezTo>
                  <a:pt x="1399677" y="1974194"/>
                  <a:pt x="1473588" y="1971368"/>
                  <a:pt x="1547330" y="1966452"/>
                </a:cubicBezTo>
                <a:cubicBezTo>
                  <a:pt x="1576827" y="1956620"/>
                  <a:pt x="1604829" y="1939468"/>
                  <a:pt x="1635820" y="1936955"/>
                </a:cubicBezTo>
                <a:cubicBezTo>
                  <a:pt x="1987939" y="1908405"/>
                  <a:pt x="2044440" y="1919349"/>
                  <a:pt x="2343743" y="1936955"/>
                </a:cubicBezTo>
                <a:cubicBezTo>
                  <a:pt x="2372640" y="1941771"/>
                  <a:pt x="2473593" y="1957621"/>
                  <a:pt x="2505975" y="1966452"/>
                </a:cubicBezTo>
                <a:cubicBezTo>
                  <a:pt x="2535972" y="1974633"/>
                  <a:pt x="2594465" y="1995949"/>
                  <a:pt x="2594465" y="1995949"/>
                </a:cubicBezTo>
                <a:cubicBezTo>
                  <a:pt x="2609213" y="2010697"/>
                  <a:pt x="2621356" y="2028624"/>
                  <a:pt x="2638710" y="2040194"/>
                </a:cubicBezTo>
                <a:cubicBezTo>
                  <a:pt x="2651645" y="2048818"/>
                  <a:pt x="2682956" y="2070489"/>
                  <a:pt x="2682956" y="2054943"/>
                </a:cubicBezTo>
                <a:cubicBezTo>
                  <a:pt x="2682956" y="2037217"/>
                  <a:pt x="2653459" y="2035278"/>
                  <a:pt x="2638710" y="2025446"/>
                </a:cubicBezTo>
                <a:cubicBezTo>
                  <a:pt x="2628878" y="2010698"/>
                  <a:pt x="2621748" y="1993735"/>
                  <a:pt x="2609214" y="1981201"/>
                </a:cubicBezTo>
                <a:cubicBezTo>
                  <a:pt x="2596680" y="1968667"/>
                  <a:pt x="2579392" y="1962007"/>
                  <a:pt x="2564968" y="1951704"/>
                </a:cubicBezTo>
                <a:cubicBezTo>
                  <a:pt x="2544966" y="1937417"/>
                  <a:pt x="2524638" y="1923456"/>
                  <a:pt x="2505975" y="1907459"/>
                </a:cubicBezTo>
                <a:cubicBezTo>
                  <a:pt x="2490139" y="1893885"/>
                  <a:pt x="2479084" y="1874784"/>
                  <a:pt x="2461730" y="1863214"/>
                </a:cubicBezTo>
                <a:cubicBezTo>
                  <a:pt x="2448795" y="1854590"/>
                  <a:pt x="2431390" y="1855418"/>
                  <a:pt x="2417485" y="1848465"/>
                </a:cubicBezTo>
                <a:cubicBezTo>
                  <a:pt x="2303132" y="1791288"/>
                  <a:pt x="2440197" y="1841287"/>
                  <a:pt x="2328994" y="1804220"/>
                </a:cubicBezTo>
                <a:cubicBezTo>
                  <a:pt x="2355860" y="1790787"/>
                  <a:pt x="2399680" y="1765401"/>
                  <a:pt x="2432233" y="1759975"/>
                </a:cubicBezTo>
                <a:cubicBezTo>
                  <a:pt x="2476145" y="1752656"/>
                  <a:pt x="2520723" y="1750142"/>
                  <a:pt x="2564968" y="1745226"/>
                </a:cubicBezTo>
                <a:cubicBezTo>
                  <a:pt x="2610001" y="1677678"/>
                  <a:pt x="2626476" y="1681545"/>
                  <a:pt x="2476478" y="1686233"/>
                </a:cubicBezTo>
                <a:cubicBezTo>
                  <a:pt x="2358140" y="1689931"/>
                  <a:pt x="2240504" y="1705898"/>
                  <a:pt x="2122517" y="1715730"/>
                </a:cubicBezTo>
                <a:cubicBezTo>
                  <a:pt x="2103616" y="1720455"/>
                  <a:pt x="2040436" y="1734647"/>
                  <a:pt x="2019278" y="1745226"/>
                </a:cubicBezTo>
                <a:cubicBezTo>
                  <a:pt x="2003424" y="1753153"/>
                  <a:pt x="1989781" y="1764891"/>
                  <a:pt x="1975033" y="1774723"/>
                </a:cubicBezTo>
                <a:cubicBezTo>
                  <a:pt x="2001935" y="1694016"/>
                  <a:pt x="1983334" y="1689456"/>
                  <a:pt x="2048775" y="1656736"/>
                </a:cubicBezTo>
                <a:cubicBezTo>
                  <a:pt x="2062680" y="1649784"/>
                  <a:pt x="2078272" y="1646904"/>
                  <a:pt x="2093020" y="1641988"/>
                </a:cubicBezTo>
                <a:cubicBezTo>
                  <a:pt x="2107768" y="1632156"/>
                  <a:pt x="2120668" y="1618715"/>
                  <a:pt x="2137265" y="1612491"/>
                </a:cubicBezTo>
                <a:cubicBezTo>
                  <a:pt x="2160736" y="1603689"/>
                  <a:pt x="2186688" y="1603823"/>
                  <a:pt x="2211007" y="1597743"/>
                </a:cubicBezTo>
                <a:cubicBezTo>
                  <a:pt x="2226089" y="1593972"/>
                  <a:pt x="2240504" y="1587910"/>
                  <a:pt x="2255252" y="1582994"/>
                </a:cubicBezTo>
                <a:cubicBezTo>
                  <a:pt x="2181060" y="1533532"/>
                  <a:pt x="2221817" y="1546780"/>
                  <a:pt x="2093020" y="1568246"/>
                </a:cubicBezTo>
                <a:cubicBezTo>
                  <a:pt x="2048438" y="1575676"/>
                  <a:pt x="1984879" y="1599377"/>
                  <a:pt x="1945536" y="1612491"/>
                </a:cubicBezTo>
                <a:cubicBezTo>
                  <a:pt x="1930788" y="1617407"/>
                  <a:pt x="1916681" y="1625040"/>
                  <a:pt x="1901291" y="1627239"/>
                </a:cubicBezTo>
                <a:lnTo>
                  <a:pt x="1798052" y="1641988"/>
                </a:lnTo>
                <a:cubicBezTo>
                  <a:pt x="1783304" y="1651820"/>
                  <a:pt x="1770004" y="1664285"/>
                  <a:pt x="1753807" y="1671484"/>
                </a:cubicBezTo>
                <a:cubicBezTo>
                  <a:pt x="1725395" y="1684112"/>
                  <a:pt x="1665317" y="1700981"/>
                  <a:pt x="1665317" y="1700981"/>
                </a:cubicBezTo>
                <a:cubicBezTo>
                  <a:pt x="1655485" y="1715729"/>
                  <a:pt x="1648354" y="1732692"/>
                  <a:pt x="1635820" y="1745226"/>
                </a:cubicBezTo>
                <a:cubicBezTo>
                  <a:pt x="1623286" y="1757760"/>
                  <a:pt x="1591575" y="1792448"/>
                  <a:pt x="1591575" y="1774723"/>
                </a:cubicBezTo>
                <a:cubicBezTo>
                  <a:pt x="1591575" y="1738137"/>
                  <a:pt x="1654943" y="1702981"/>
                  <a:pt x="1680065" y="1686233"/>
                </a:cubicBezTo>
                <a:cubicBezTo>
                  <a:pt x="1764596" y="1559437"/>
                  <a:pt x="1663252" y="1719860"/>
                  <a:pt x="1724310" y="1597743"/>
                </a:cubicBezTo>
                <a:cubicBezTo>
                  <a:pt x="1732237" y="1581889"/>
                  <a:pt x="1745013" y="1568887"/>
                  <a:pt x="1753807" y="1553497"/>
                </a:cubicBezTo>
                <a:cubicBezTo>
                  <a:pt x="1764715" y="1534408"/>
                  <a:pt x="1803512" y="1503164"/>
                  <a:pt x="1783304" y="1494504"/>
                </a:cubicBezTo>
                <a:cubicBezTo>
                  <a:pt x="1742386" y="1476968"/>
                  <a:pt x="1694813" y="1504336"/>
                  <a:pt x="1650568" y="1509252"/>
                </a:cubicBezTo>
                <a:cubicBezTo>
                  <a:pt x="1459195" y="1573044"/>
                  <a:pt x="1649853" y="1499126"/>
                  <a:pt x="1503085" y="1582994"/>
                </a:cubicBezTo>
                <a:cubicBezTo>
                  <a:pt x="1416539" y="1632449"/>
                  <a:pt x="1491542" y="1535543"/>
                  <a:pt x="1370349" y="1656736"/>
                </a:cubicBezTo>
                <a:cubicBezTo>
                  <a:pt x="1313570" y="1713515"/>
                  <a:pt x="1343458" y="1689411"/>
                  <a:pt x="1281859" y="1730478"/>
                </a:cubicBezTo>
                <a:cubicBezTo>
                  <a:pt x="1249679" y="1827012"/>
                  <a:pt x="1294373" y="1732266"/>
                  <a:pt x="1222865" y="1789472"/>
                </a:cubicBezTo>
                <a:cubicBezTo>
                  <a:pt x="1209024" y="1800545"/>
                  <a:pt x="1205902" y="1821183"/>
                  <a:pt x="1193368" y="1833717"/>
                </a:cubicBezTo>
                <a:cubicBezTo>
                  <a:pt x="1180834" y="1846251"/>
                  <a:pt x="1163871" y="1853382"/>
                  <a:pt x="1149123" y="1863214"/>
                </a:cubicBezTo>
                <a:cubicBezTo>
                  <a:pt x="1139291" y="1877962"/>
                  <a:pt x="1132967" y="1895787"/>
                  <a:pt x="1119627" y="1907459"/>
                </a:cubicBezTo>
                <a:cubicBezTo>
                  <a:pt x="1038246" y="1978667"/>
                  <a:pt x="1051820" y="1957298"/>
                  <a:pt x="972143" y="1981201"/>
                </a:cubicBezTo>
                <a:cubicBezTo>
                  <a:pt x="942362" y="1990135"/>
                  <a:pt x="913149" y="2000865"/>
                  <a:pt x="883652" y="2010697"/>
                </a:cubicBezTo>
                <a:cubicBezTo>
                  <a:pt x="854260" y="2020494"/>
                  <a:pt x="810052" y="2036489"/>
                  <a:pt x="780414" y="2040194"/>
                </a:cubicBezTo>
                <a:cubicBezTo>
                  <a:pt x="721673" y="2047537"/>
                  <a:pt x="662269" y="2048406"/>
                  <a:pt x="603433" y="2054943"/>
                </a:cubicBezTo>
                <a:cubicBezTo>
                  <a:pt x="573712" y="2058245"/>
                  <a:pt x="544134" y="2063204"/>
                  <a:pt x="514943" y="2069691"/>
                </a:cubicBezTo>
                <a:cubicBezTo>
                  <a:pt x="499767" y="2073063"/>
                  <a:pt x="486088" y="2082240"/>
                  <a:pt x="470698" y="2084439"/>
                </a:cubicBezTo>
                <a:cubicBezTo>
                  <a:pt x="416943" y="2092118"/>
                  <a:pt x="362434" y="2093191"/>
                  <a:pt x="308465" y="2099188"/>
                </a:cubicBezTo>
                <a:cubicBezTo>
                  <a:pt x="226143" y="2108335"/>
                  <a:pt x="206336" y="2113714"/>
                  <a:pt x="131485" y="2128684"/>
                </a:cubicBezTo>
                <a:cubicBezTo>
                  <a:pt x="92156" y="2123768"/>
                  <a:pt x="47911" y="2133600"/>
                  <a:pt x="13498" y="2113936"/>
                </a:cubicBezTo>
                <a:cubicBezTo>
                  <a:pt x="0" y="2106223"/>
                  <a:pt x="19623" y="2082626"/>
                  <a:pt x="28246" y="2069691"/>
                </a:cubicBezTo>
                <a:cubicBezTo>
                  <a:pt x="60060" y="2021970"/>
                  <a:pt x="60201" y="2045110"/>
                  <a:pt x="72491" y="201069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899652" y="5049101"/>
            <a:ext cx="850867" cy="922309"/>
          </a:xfrm>
          <a:custGeom>
            <a:avLst/>
            <a:gdLst>
              <a:gd name="connsiteX0" fmla="*/ 427703 w 850867"/>
              <a:gd name="connsiteY0" fmla="*/ 555286 h 922309"/>
              <a:gd name="connsiteX1" fmla="*/ 383458 w 850867"/>
              <a:gd name="connsiteY1" fmla="*/ 540538 h 922309"/>
              <a:gd name="connsiteX2" fmla="*/ 398206 w 850867"/>
              <a:gd name="connsiteY2" fmla="*/ 407802 h 922309"/>
              <a:gd name="connsiteX3" fmla="*/ 545690 w 850867"/>
              <a:gd name="connsiteY3" fmla="*/ 422551 h 922309"/>
              <a:gd name="connsiteX4" fmla="*/ 560438 w 850867"/>
              <a:gd name="connsiteY4" fmla="*/ 466796 h 922309"/>
              <a:gd name="connsiteX5" fmla="*/ 501445 w 850867"/>
              <a:gd name="connsiteY5" fmla="*/ 525789 h 922309"/>
              <a:gd name="connsiteX6" fmla="*/ 442451 w 850867"/>
              <a:gd name="connsiteY6" fmla="*/ 540538 h 922309"/>
              <a:gd name="connsiteX7" fmla="*/ 398206 w 850867"/>
              <a:gd name="connsiteY7" fmla="*/ 865002 h 922309"/>
              <a:gd name="connsiteX8" fmla="*/ 339213 w 850867"/>
              <a:gd name="connsiteY8" fmla="*/ 879751 h 922309"/>
              <a:gd name="connsiteX9" fmla="*/ 294967 w 850867"/>
              <a:gd name="connsiteY9" fmla="*/ 909247 h 922309"/>
              <a:gd name="connsiteX10" fmla="*/ 176980 w 850867"/>
              <a:gd name="connsiteY10" fmla="*/ 820757 h 922309"/>
              <a:gd name="connsiteX11" fmla="*/ 235974 w 850867"/>
              <a:gd name="connsiteY11" fmla="*/ 643776 h 922309"/>
              <a:gd name="connsiteX12" fmla="*/ 280219 w 850867"/>
              <a:gd name="connsiteY12" fmla="*/ 629028 h 922309"/>
              <a:gd name="connsiteX13" fmla="*/ 324464 w 850867"/>
              <a:gd name="connsiteY13" fmla="*/ 599531 h 922309"/>
              <a:gd name="connsiteX14" fmla="*/ 427703 w 850867"/>
              <a:gd name="connsiteY14" fmla="*/ 555286 h 922309"/>
              <a:gd name="connsiteX15" fmla="*/ 457200 w 850867"/>
              <a:gd name="connsiteY15" fmla="*/ 511041 h 922309"/>
              <a:gd name="connsiteX16" fmla="*/ 412954 w 850867"/>
              <a:gd name="connsiteY16" fmla="*/ 496293 h 922309"/>
              <a:gd name="connsiteX17" fmla="*/ 324464 w 850867"/>
              <a:gd name="connsiteY17" fmla="*/ 525789 h 922309"/>
              <a:gd name="connsiteX18" fmla="*/ 280219 w 850867"/>
              <a:gd name="connsiteY18" fmla="*/ 555286 h 922309"/>
              <a:gd name="connsiteX19" fmla="*/ 73742 w 850867"/>
              <a:gd name="connsiteY19" fmla="*/ 555286 h 922309"/>
              <a:gd name="connsiteX20" fmla="*/ 29496 w 850867"/>
              <a:gd name="connsiteY20" fmla="*/ 525789 h 922309"/>
              <a:gd name="connsiteX21" fmla="*/ 0 w 850867"/>
              <a:gd name="connsiteY21" fmla="*/ 437299 h 922309"/>
              <a:gd name="connsiteX22" fmla="*/ 14748 w 850867"/>
              <a:gd name="connsiteY22" fmla="*/ 363557 h 922309"/>
              <a:gd name="connsiteX23" fmla="*/ 103238 w 850867"/>
              <a:gd name="connsiteY23" fmla="*/ 319312 h 922309"/>
              <a:gd name="connsiteX24" fmla="*/ 339213 w 850867"/>
              <a:gd name="connsiteY24" fmla="*/ 378305 h 922309"/>
              <a:gd name="connsiteX25" fmla="*/ 368709 w 850867"/>
              <a:gd name="connsiteY25" fmla="*/ 437299 h 922309"/>
              <a:gd name="connsiteX26" fmla="*/ 383458 w 850867"/>
              <a:gd name="connsiteY26" fmla="*/ 393054 h 922309"/>
              <a:gd name="connsiteX27" fmla="*/ 339213 w 850867"/>
              <a:gd name="connsiteY27" fmla="*/ 289815 h 922309"/>
              <a:gd name="connsiteX28" fmla="*/ 309716 w 850867"/>
              <a:gd name="connsiteY28" fmla="*/ 186576 h 922309"/>
              <a:gd name="connsiteX29" fmla="*/ 294967 w 850867"/>
              <a:gd name="connsiteY29" fmla="*/ 142331 h 922309"/>
              <a:gd name="connsiteX30" fmla="*/ 309716 w 850867"/>
              <a:gd name="connsiteY30" fmla="*/ 83338 h 922309"/>
              <a:gd name="connsiteX31" fmla="*/ 471948 w 850867"/>
              <a:gd name="connsiteY31" fmla="*/ 53841 h 922309"/>
              <a:gd name="connsiteX32" fmla="*/ 457200 w 850867"/>
              <a:gd name="connsiteY32" fmla="*/ 393054 h 922309"/>
              <a:gd name="connsiteX33" fmla="*/ 442451 w 850867"/>
              <a:gd name="connsiteY33" fmla="*/ 466796 h 922309"/>
              <a:gd name="connsiteX34" fmla="*/ 471948 w 850867"/>
              <a:gd name="connsiteY34" fmla="*/ 378305 h 922309"/>
              <a:gd name="connsiteX35" fmla="*/ 501445 w 850867"/>
              <a:gd name="connsiteY35" fmla="*/ 275067 h 922309"/>
              <a:gd name="connsiteX36" fmla="*/ 530942 w 850867"/>
              <a:gd name="connsiteY36" fmla="*/ 230822 h 922309"/>
              <a:gd name="connsiteX37" fmla="*/ 589935 w 850867"/>
              <a:gd name="connsiteY37" fmla="*/ 157080 h 922309"/>
              <a:gd name="connsiteX38" fmla="*/ 678425 w 850867"/>
              <a:gd name="connsiteY38" fmla="*/ 127583 h 922309"/>
              <a:gd name="connsiteX39" fmla="*/ 811161 w 850867"/>
              <a:gd name="connsiteY39" fmla="*/ 157080 h 922309"/>
              <a:gd name="connsiteX40" fmla="*/ 766916 w 850867"/>
              <a:gd name="connsiteY40" fmla="*/ 437299 h 922309"/>
              <a:gd name="connsiteX41" fmla="*/ 722671 w 850867"/>
              <a:gd name="connsiteY41" fmla="*/ 481544 h 922309"/>
              <a:gd name="connsiteX42" fmla="*/ 678425 w 850867"/>
              <a:gd name="connsiteY42" fmla="*/ 511041 h 922309"/>
              <a:gd name="connsiteX43" fmla="*/ 634180 w 850867"/>
              <a:gd name="connsiteY43" fmla="*/ 525789 h 922309"/>
              <a:gd name="connsiteX44" fmla="*/ 678425 w 850867"/>
              <a:gd name="connsiteY44" fmla="*/ 540538 h 922309"/>
              <a:gd name="connsiteX45" fmla="*/ 693174 w 850867"/>
              <a:gd name="connsiteY45" fmla="*/ 584783 h 922309"/>
              <a:gd name="connsiteX46" fmla="*/ 722671 w 850867"/>
              <a:gd name="connsiteY46" fmla="*/ 629028 h 922309"/>
              <a:gd name="connsiteX47" fmla="*/ 781664 w 850867"/>
              <a:gd name="connsiteY47" fmla="*/ 761764 h 922309"/>
              <a:gd name="connsiteX48" fmla="*/ 766916 w 850867"/>
              <a:gd name="connsiteY48" fmla="*/ 894499 h 922309"/>
              <a:gd name="connsiteX49" fmla="*/ 634180 w 850867"/>
              <a:gd name="connsiteY49" fmla="*/ 879751 h 922309"/>
              <a:gd name="connsiteX50" fmla="*/ 575187 w 850867"/>
              <a:gd name="connsiteY50" fmla="*/ 776512 h 922309"/>
              <a:gd name="connsiteX51" fmla="*/ 516193 w 850867"/>
              <a:gd name="connsiteY51" fmla="*/ 688022 h 922309"/>
              <a:gd name="connsiteX52" fmla="*/ 486696 w 850867"/>
              <a:gd name="connsiteY52" fmla="*/ 643776 h 922309"/>
              <a:gd name="connsiteX53" fmla="*/ 457200 w 850867"/>
              <a:gd name="connsiteY53" fmla="*/ 599531 h 922309"/>
              <a:gd name="connsiteX54" fmla="*/ 427703 w 850867"/>
              <a:gd name="connsiteY54" fmla="*/ 555286 h 92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850867" h="922309">
                <a:moveTo>
                  <a:pt x="427703" y="555286"/>
                </a:moveTo>
                <a:cubicBezTo>
                  <a:pt x="415413" y="545454"/>
                  <a:pt x="393170" y="552677"/>
                  <a:pt x="383458" y="540538"/>
                </a:cubicBezTo>
                <a:cubicBezTo>
                  <a:pt x="346764" y="494670"/>
                  <a:pt x="381457" y="449675"/>
                  <a:pt x="398206" y="407802"/>
                </a:cubicBezTo>
                <a:cubicBezTo>
                  <a:pt x="447367" y="412718"/>
                  <a:pt x="499258" y="405667"/>
                  <a:pt x="545690" y="422551"/>
                </a:cubicBezTo>
                <a:cubicBezTo>
                  <a:pt x="560300" y="427864"/>
                  <a:pt x="560438" y="451250"/>
                  <a:pt x="560438" y="466796"/>
                </a:cubicBezTo>
                <a:cubicBezTo>
                  <a:pt x="560438" y="517362"/>
                  <a:pt x="540774" y="514552"/>
                  <a:pt x="501445" y="525789"/>
                </a:cubicBezTo>
                <a:cubicBezTo>
                  <a:pt x="481955" y="531358"/>
                  <a:pt x="462116" y="535622"/>
                  <a:pt x="442451" y="540538"/>
                </a:cubicBezTo>
                <a:cubicBezTo>
                  <a:pt x="343241" y="689351"/>
                  <a:pt x="507963" y="425967"/>
                  <a:pt x="398206" y="865002"/>
                </a:cubicBezTo>
                <a:cubicBezTo>
                  <a:pt x="393290" y="884666"/>
                  <a:pt x="358877" y="874835"/>
                  <a:pt x="339213" y="879751"/>
                </a:cubicBezTo>
                <a:cubicBezTo>
                  <a:pt x="324464" y="889583"/>
                  <a:pt x="312692" y="909247"/>
                  <a:pt x="294967" y="909247"/>
                </a:cubicBezTo>
                <a:cubicBezTo>
                  <a:pt x="227371" y="909247"/>
                  <a:pt x="210213" y="865068"/>
                  <a:pt x="176980" y="820757"/>
                </a:cubicBezTo>
                <a:cubicBezTo>
                  <a:pt x="189319" y="697376"/>
                  <a:pt x="152118" y="685704"/>
                  <a:pt x="235974" y="643776"/>
                </a:cubicBezTo>
                <a:cubicBezTo>
                  <a:pt x="249879" y="636824"/>
                  <a:pt x="265471" y="633944"/>
                  <a:pt x="280219" y="629028"/>
                </a:cubicBezTo>
                <a:cubicBezTo>
                  <a:pt x="294967" y="619196"/>
                  <a:pt x="308172" y="606513"/>
                  <a:pt x="324464" y="599531"/>
                </a:cubicBezTo>
                <a:cubicBezTo>
                  <a:pt x="457796" y="542389"/>
                  <a:pt x="316624" y="629340"/>
                  <a:pt x="427703" y="555286"/>
                </a:cubicBezTo>
                <a:cubicBezTo>
                  <a:pt x="437535" y="540538"/>
                  <a:pt x="461499" y="528237"/>
                  <a:pt x="457200" y="511041"/>
                </a:cubicBezTo>
                <a:cubicBezTo>
                  <a:pt x="453429" y="495959"/>
                  <a:pt x="428405" y="494576"/>
                  <a:pt x="412954" y="496293"/>
                </a:cubicBezTo>
                <a:cubicBezTo>
                  <a:pt x="382052" y="499726"/>
                  <a:pt x="324464" y="525789"/>
                  <a:pt x="324464" y="525789"/>
                </a:cubicBezTo>
                <a:cubicBezTo>
                  <a:pt x="309716" y="535621"/>
                  <a:pt x="296073" y="547359"/>
                  <a:pt x="280219" y="555286"/>
                </a:cubicBezTo>
                <a:cubicBezTo>
                  <a:pt x="211470" y="589660"/>
                  <a:pt x="157113" y="562865"/>
                  <a:pt x="73742" y="555286"/>
                </a:cubicBezTo>
                <a:cubicBezTo>
                  <a:pt x="58993" y="545454"/>
                  <a:pt x="38891" y="540820"/>
                  <a:pt x="29496" y="525789"/>
                </a:cubicBezTo>
                <a:cubicBezTo>
                  <a:pt x="13017" y="499423"/>
                  <a:pt x="0" y="437299"/>
                  <a:pt x="0" y="437299"/>
                </a:cubicBezTo>
                <a:cubicBezTo>
                  <a:pt x="4916" y="412718"/>
                  <a:pt x="2311" y="385322"/>
                  <a:pt x="14748" y="363557"/>
                </a:cubicBezTo>
                <a:cubicBezTo>
                  <a:pt x="28202" y="340011"/>
                  <a:pt x="80527" y="326882"/>
                  <a:pt x="103238" y="319312"/>
                </a:cubicBezTo>
                <a:cubicBezTo>
                  <a:pt x="232538" y="329258"/>
                  <a:pt x="276723" y="290819"/>
                  <a:pt x="339213" y="378305"/>
                </a:cubicBezTo>
                <a:cubicBezTo>
                  <a:pt x="351992" y="396195"/>
                  <a:pt x="358877" y="417634"/>
                  <a:pt x="368709" y="437299"/>
                </a:cubicBezTo>
                <a:cubicBezTo>
                  <a:pt x="373625" y="422551"/>
                  <a:pt x="383458" y="408600"/>
                  <a:pt x="383458" y="393054"/>
                </a:cubicBezTo>
                <a:cubicBezTo>
                  <a:pt x="383458" y="331668"/>
                  <a:pt x="363296" y="337981"/>
                  <a:pt x="339213" y="289815"/>
                </a:cubicBezTo>
                <a:cubicBezTo>
                  <a:pt x="327422" y="266234"/>
                  <a:pt x="316019" y="208637"/>
                  <a:pt x="309716" y="186576"/>
                </a:cubicBezTo>
                <a:cubicBezTo>
                  <a:pt x="305445" y="171628"/>
                  <a:pt x="299883" y="157079"/>
                  <a:pt x="294967" y="142331"/>
                </a:cubicBezTo>
                <a:cubicBezTo>
                  <a:pt x="299883" y="122667"/>
                  <a:pt x="301731" y="101969"/>
                  <a:pt x="309716" y="83338"/>
                </a:cubicBezTo>
                <a:cubicBezTo>
                  <a:pt x="345433" y="0"/>
                  <a:pt x="367993" y="42291"/>
                  <a:pt x="471948" y="53841"/>
                </a:cubicBezTo>
                <a:cubicBezTo>
                  <a:pt x="467032" y="166912"/>
                  <a:pt x="465264" y="280164"/>
                  <a:pt x="457200" y="393054"/>
                </a:cubicBezTo>
                <a:cubicBezTo>
                  <a:pt x="455414" y="418058"/>
                  <a:pt x="424726" y="484522"/>
                  <a:pt x="442451" y="466796"/>
                </a:cubicBezTo>
                <a:cubicBezTo>
                  <a:pt x="464436" y="444809"/>
                  <a:pt x="464407" y="408469"/>
                  <a:pt x="471948" y="378305"/>
                </a:cubicBezTo>
                <a:cubicBezTo>
                  <a:pt x="476675" y="359398"/>
                  <a:pt x="490864" y="296229"/>
                  <a:pt x="501445" y="275067"/>
                </a:cubicBezTo>
                <a:cubicBezTo>
                  <a:pt x="509372" y="259213"/>
                  <a:pt x="521110" y="245570"/>
                  <a:pt x="530942" y="230822"/>
                </a:cubicBezTo>
                <a:cubicBezTo>
                  <a:pt x="546934" y="182843"/>
                  <a:pt x="537726" y="180284"/>
                  <a:pt x="589935" y="157080"/>
                </a:cubicBezTo>
                <a:cubicBezTo>
                  <a:pt x="618347" y="144452"/>
                  <a:pt x="678425" y="127583"/>
                  <a:pt x="678425" y="127583"/>
                </a:cubicBezTo>
                <a:cubicBezTo>
                  <a:pt x="722670" y="137415"/>
                  <a:pt x="792753" y="115662"/>
                  <a:pt x="811161" y="157080"/>
                </a:cubicBezTo>
                <a:cubicBezTo>
                  <a:pt x="850867" y="246418"/>
                  <a:pt x="827634" y="364437"/>
                  <a:pt x="766916" y="437299"/>
                </a:cubicBezTo>
                <a:cubicBezTo>
                  <a:pt x="753563" y="453322"/>
                  <a:pt x="738694" y="468192"/>
                  <a:pt x="722671" y="481544"/>
                </a:cubicBezTo>
                <a:cubicBezTo>
                  <a:pt x="709054" y="492892"/>
                  <a:pt x="694279" y="503114"/>
                  <a:pt x="678425" y="511041"/>
                </a:cubicBezTo>
                <a:cubicBezTo>
                  <a:pt x="664520" y="517993"/>
                  <a:pt x="648928" y="520873"/>
                  <a:pt x="634180" y="525789"/>
                </a:cubicBezTo>
                <a:cubicBezTo>
                  <a:pt x="648928" y="530705"/>
                  <a:pt x="667432" y="529545"/>
                  <a:pt x="678425" y="540538"/>
                </a:cubicBezTo>
                <a:cubicBezTo>
                  <a:pt x="689418" y="551531"/>
                  <a:pt x="686221" y="570878"/>
                  <a:pt x="693174" y="584783"/>
                </a:cubicBezTo>
                <a:cubicBezTo>
                  <a:pt x="701101" y="600637"/>
                  <a:pt x="712839" y="614280"/>
                  <a:pt x="722671" y="629028"/>
                </a:cubicBezTo>
                <a:cubicBezTo>
                  <a:pt x="757772" y="734334"/>
                  <a:pt x="734920" y="691648"/>
                  <a:pt x="781664" y="761764"/>
                </a:cubicBezTo>
                <a:cubicBezTo>
                  <a:pt x="776748" y="806009"/>
                  <a:pt x="801678" y="866689"/>
                  <a:pt x="766916" y="894499"/>
                </a:cubicBezTo>
                <a:cubicBezTo>
                  <a:pt x="732154" y="922309"/>
                  <a:pt x="676017" y="894965"/>
                  <a:pt x="634180" y="879751"/>
                </a:cubicBezTo>
                <a:cubicBezTo>
                  <a:pt x="621129" y="875005"/>
                  <a:pt x="577087" y="779678"/>
                  <a:pt x="575187" y="776512"/>
                </a:cubicBezTo>
                <a:cubicBezTo>
                  <a:pt x="556948" y="746113"/>
                  <a:pt x="535858" y="717519"/>
                  <a:pt x="516193" y="688022"/>
                </a:cubicBezTo>
                <a:lnTo>
                  <a:pt x="486696" y="643776"/>
                </a:lnTo>
                <a:cubicBezTo>
                  <a:pt x="476864" y="629028"/>
                  <a:pt x="471948" y="609363"/>
                  <a:pt x="457200" y="599531"/>
                </a:cubicBezTo>
                <a:cubicBezTo>
                  <a:pt x="408864" y="567307"/>
                  <a:pt x="439993" y="565118"/>
                  <a:pt x="427703" y="555286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11892" y="5102942"/>
            <a:ext cx="853956" cy="788434"/>
          </a:xfrm>
          <a:custGeom>
            <a:avLst/>
            <a:gdLst>
              <a:gd name="connsiteX0" fmla="*/ 305398 w 853956"/>
              <a:gd name="connsiteY0" fmla="*/ 412955 h 788434"/>
              <a:gd name="connsiteX1" fmla="*/ 349643 w 853956"/>
              <a:gd name="connsiteY1" fmla="*/ 398206 h 788434"/>
              <a:gd name="connsiteX2" fmla="*/ 393889 w 853956"/>
              <a:gd name="connsiteY2" fmla="*/ 368710 h 788434"/>
              <a:gd name="connsiteX3" fmla="*/ 408637 w 853956"/>
              <a:gd name="connsiteY3" fmla="*/ 412955 h 788434"/>
              <a:gd name="connsiteX4" fmla="*/ 349643 w 853956"/>
              <a:gd name="connsiteY4" fmla="*/ 457200 h 788434"/>
              <a:gd name="connsiteX5" fmla="*/ 334895 w 853956"/>
              <a:gd name="connsiteY5" fmla="*/ 412955 h 788434"/>
              <a:gd name="connsiteX6" fmla="*/ 246405 w 853956"/>
              <a:gd name="connsiteY6" fmla="*/ 398206 h 788434"/>
              <a:gd name="connsiteX7" fmla="*/ 202160 w 853956"/>
              <a:gd name="connsiteY7" fmla="*/ 368710 h 788434"/>
              <a:gd name="connsiteX8" fmla="*/ 128418 w 853956"/>
              <a:gd name="connsiteY8" fmla="*/ 294968 h 788434"/>
              <a:gd name="connsiteX9" fmla="*/ 84173 w 853956"/>
              <a:gd name="connsiteY9" fmla="*/ 206477 h 788434"/>
              <a:gd name="connsiteX10" fmla="*/ 69424 w 853956"/>
              <a:gd name="connsiteY10" fmla="*/ 162232 h 788434"/>
              <a:gd name="connsiteX11" fmla="*/ 98921 w 853956"/>
              <a:gd name="connsiteY11" fmla="*/ 29497 h 788434"/>
              <a:gd name="connsiteX12" fmla="*/ 143166 w 853956"/>
              <a:gd name="connsiteY12" fmla="*/ 0 h 788434"/>
              <a:gd name="connsiteX13" fmla="*/ 157914 w 853956"/>
              <a:gd name="connsiteY13" fmla="*/ 44245 h 788434"/>
              <a:gd name="connsiteX14" fmla="*/ 172663 w 853956"/>
              <a:gd name="connsiteY14" fmla="*/ 191729 h 788434"/>
              <a:gd name="connsiteX15" fmla="*/ 202160 w 853956"/>
              <a:gd name="connsiteY15" fmla="*/ 235974 h 788434"/>
              <a:gd name="connsiteX16" fmla="*/ 290650 w 853956"/>
              <a:gd name="connsiteY16" fmla="*/ 280219 h 788434"/>
              <a:gd name="connsiteX17" fmla="*/ 334895 w 853956"/>
              <a:gd name="connsiteY17" fmla="*/ 309716 h 788434"/>
              <a:gd name="connsiteX18" fmla="*/ 364392 w 853956"/>
              <a:gd name="connsiteY18" fmla="*/ 353961 h 788434"/>
              <a:gd name="connsiteX19" fmla="*/ 408637 w 853956"/>
              <a:gd name="connsiteY19" fmla="*/ 324464 h 788434"/>
              <a:gd name="connsiteX20" fmla="*/ 467631 w 853956"/>
              <a:gd name="connsiteY20" fmla="*/ 191729 h 788434"/>
              <a:gd name="connsiteX21" fmla="*/ 482379 w 853956"/>
              <a:gd name="connsiteY21" fmla="*/ 147484 h 788434"/>
              <a:gd name="connsiteX22" fmla="*/ 556121 w 853956"/>
              <a:gd name="connsiteY22" fmla="*/ 58993 h 788434"/>
              <a:gd name="connsiteX23" fmla="*/ 585618 w 853956"/>
              <a:gd name="connsiteY23" fmla="*/ 14748 h 788434"/>
              <a:gd name="connsiteX24" fmla="*/ 659360 w 853956"/>
              <a:gd name="connsiteY24" fmla="*/ 221226 h 788434"/>
              <a:gd name="connsiteX25" fmla="*/ 585618 w 853956"/>
              <a:gd name="connsiteY25" fmla="*/ 235974 h 788434"/>
              <a:gd name="connsiteX26" fmla="*/ 497127 w 853956"/>
              <a:gd name="connsiteY26" fmla="*/ 265471 h 788434"/>
              <a:gd name="connsiteX27" fmla="*/ 393889 w 853956"/>
              <a:gd name="connsiteY27" fmla="*/ 309716 h 788434"/>
              <a:gd name="connsiteX28" fmla="*/ 349643 w 853956"/>
              <a:gd name="connsiteY28" fmla="*/ 339213 h 788434"/>
              <a:gd name="connsiteX29" fmla="*/ 733102 w 853956"/>
              <a:gd name="connsiteY29" fmla="*/ 353961 h 788434"/>
              <a:gd name="connsiteX30" fmla="*/ 821592 w 853956"/>
              <a:gd name="connsiteY30" fmla="*/ 383458 h 788434"/>
              <a:gd name="connsiteX31" fmla="*/ 851089 w 853956"/>
              <a:gd name="connsiteY31" fmla="*/ 427703 h 788434"/>
              <a:gd name="connsiteX32" fmla="*/ 836340 w 853956"/>
              <a:gd name="connsiteY32" fmla="*/ 486697 h 788434"/>
              <a:gd name="connsiteX33" fmla="*/ 792095 w 853956"/>
              <a:gd name="connsiteY33" fmla="*/ 575187 h 788434"/>
              <a:gd name="connsiteX34" fmla="*/ 747850 w 853956"/>
              <a:gd name="connsiteY34" fmla="*/ 604684 h 788434"/>
              <a:gd name="connsiteX35" fmla="*/ 674108 w 853956"/>
              <a:gd name="connsiteY35" fmla="*/ 589935 h 788434"/>
              <a:gd name="connsiteX36" fmla="*/ 629863 w 853956"/>
              <a:gd name="connsiteY36" fmla="*/ 560439 h 788434"/>
              <a:gd name="connsiteX37" fmla="*/ 585618 w 853956"/>
              <a:gd name="connsiteY37" fmla="*/ 545690 h 788434"/>
              <a:gd name="connsiteX38" fmla="*/ 541373 w 853956"/>
              <a:gd name="connsiteY38" fmla="*/ 501445 h 788434"/>
              <a:gd name="connsiteX39" fmla="*/ 497127 w 853956"/>
              <a:gd name="connsiteY39" fmla="*/ 486697 h 788434"/>
              <a:gd name="connsiteX40" fmla="*/ 452882 w 853956"/>
              <a:gd name="connsiteY40" fmla="*/ 457200 h 788434"/>
              <a:gd name="connsiteX41" fmla="*/ 349643 w 853956"/>
              <a:gd name="connsiteY41" fmla="*/ 471948 h 788434"/>
              <a:gd name="connsiteX42" fmla="*/ 379140 w 853956"/>
              <a:gd name="connsiteY42" fmla="*/ 516193 h 788434"/>
              <a:gd name="connsiteX43" fmla="*/ 393889 w 853956"/>
              <a:gd name="connsiteY43" fmla="*/ 560439 h 788434"/>
              <a:gd name="connsiteX44" fmla="*/ 467631 w 853956"/>
              <a:gd name="connsiteY44" fmla="*/ 648929 h 788434"/>
              <a:gd name="connsiteX45" fmla="*/ 482379 w 853956"/>
              <a:gd name="connsiteY45" fmla="*/ 781664 h 788434"/>
              <a:gd name="connsiteX46" fmla="*/ 364392 w 853956"/>
              <a:gd name="connsiteY46" fmla="*/ 707923 h 788434"/>
              <a:gd name="connsiteX47" fmla="*/ 379140 w 853956"/>
              <a:gd name="connsiteY47" fmla="*/ 663677 h 788434"/>
              <a:gd name="connsiteX48" fmla="*/ 423385 w 853956"/>
              <a:gd name="connsiteY48" fmla="*/ 486697 h 788434"/>
              <a:gd name="connsiteX49" fmla="*/ 364392 w 853956"/>
              <a:gd name="connsiteY49" fmla="*/ 339213 h 788434"/>
              <a:gd name="connsiteX50" fmla="*/ 320147 w 853956"/>
              <a:gd name="connsiteY50" fmla="*/ 368710 h 788434"/>
              <a:gd name="connsiteX51" fmla="*/ 290650 w 853956"/>
              <a:gd name="connsiteY51" fmla="*/ 457200 h 788434"/>
              <a:gd name="connsiteX52" fmla="*/ 275902 w 853956"/>
              <a:gd name="connsiteY52" fmla="*/ 501445 h 788434"/>
              <a:gd name="connsiteX53" fmla="*/ 231656 w 853956"/>
              <a:gd name="connsiteY53" fmla="*/ 530942 h 788434"/>
              <a:gd name="connsiteX54" fmla="*/ 216908 w 853956"/>
              <a:gd name="connsiteY54" fmla="*/ 575187 h 788434"/>
              <a:gd name="connsiteX55" fmla="*/ 143166 w 853956"/>
              <a:gd name="connsiteY55" fmla="*/ 663677 h 788434"/>
              <a:gd name="connsiteX56" fmla="*/ 98921 w 853956"/>
              <a:gd name="connsiteY56" fmla="*/ 678426 h 788434"/>
              <a:gd name="connsiteX57" fmla="*/ 84173 w 853956"/>
              <a:gd name="connsiteY57" fmla="*/ 619432 h 788434"/>
              <a:gd name="connsiteX58" fmla="*/ 54676 w 853956"/>
              <a:gd name="connsiteY58" fmla="*/ 575187 h 788434"/>
              <a:gd name="connsiteX59" fmla="*/ 10431 w 853956"/>
              <a:gd name="connsiteY59" fmla="*/ 457200 h 788434"/>
              <a:gd name="connsiteX60" fmla="*/ 408637 w 853956"/>
              <a:gd name="connsiteY60" fmla="*/ 398206 h 788434"/>
              <a:gd name="connsiteX61" fmla="*/ 364392 w 853956"/>
              <a:gd name="connsiteY61" fmla="*/ 398206 h 78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853956" h="788434">
                <a:moveTo>
                  <a:pt x="305398" y="412955"/>
                </a:moveTo>
                <a:cubicBezTo>
                  <a:pt x="320146" y="408039"/>
                  <a:pt x="335738" y="405158"/>
                  <a:pt x="349643" y="398206"/>
                </a:cubicBezTo>
                <a:cubicBezTo>
                  <a:pt x="365497" y="390279"/>
                  <a:pt x="376693" y="364411"/>
                  <a:pt x="393889" y="368710"/>
                </a:cubicBezTo>
                <a:cubicBezTo>
                  <a:pt x="408971" y="372481"/>
                  <a:pt x="403721" y="398207"/>
                  <a:pt x="408637" y="412955"/>
                </a:cubicBezTo>
                <a:cubicBezTo>
                  <a:pt x="401153" y="442891"/>
                  <a:pt x="404655" y="512211"/>
                  <a:pt x="349643" y="457200"/>
                </a:cubicBezTo>
                <a:cubicBezTo>
                  <a:pt x="338650" y="446207"/>
                  <a:pt x="348393" y="420668"/>
                  <a:pt x="334895" y="412955"/>
                </a:cubicBezTo>
                <a:cubicBezTo>
                  <a:pt x="308932" y="398119"/>
                  <a:pt x="275902" y="403122"/>
                  <a:pt x="246405" y="398206"/>
                </a:cubicBezTo>
                <a:cubicBezTo>
                  <a:pt x="231657" y="388374"/>
                  <a:pt x="214694" y="381244"/>
                  <a:pt x="202160" y="368710"/>
                </a:cubicBezTo>
                <a:cubicBezTo>
                  <a:pt x="103838" y="270388"/>
                  <a:pt x="246403" y="373623"/>
                  <a:pt x="128418" y="294968"/>
                </a:cubicBezTo>
                <a:cubicBezTo>
                  <a:pt x="91346" y="183757"/>
                  <a:pt x="141353" y="320838"/>
                  <a:pt x="84173" y="206477"/>
                </a:cubicBezTo>
                <a:cubicBezTo>
                  <a:pt x="77221" y="192572"/>
                  <a:pt x="74340" y="176980"/>
                  <a:pt x="69424" y="162232"/>
                </a:cubicBezTo>
                <a:cubicBezTo>
                  <a:pt x="69574" y="161329"/>
                  <a:pt x="83635" y="48605"/>
                  <a:pt x="98921" y="29497"/>
                </a:cubicBezTo>
                <a:cubicBezTo>
                  <a:pt x="109994" y="15656"/>
                  <a:pt x="128418" y="9832"/>
                  <a:pt x="143166" y="0"/>
                </a:cubicBezTo>
                <a:cubicBezTo>
                  <a:pt x="148082" y="14748"/>
                  <a:pt x="155550" y="28880"/>
                  <a:pt x="157914" y="44245"/>
                </a:cubicBezTo>
                <a:cubicBezTo>
                  <a:pt x="165427" y="93077"/>
                  <a:pt x="161553" y="143588"/>
                  <a:pt x="172663" y="191729"/>
                </a:cubicBezTo>
                <a:cubicBezTo>
                  <a:pt x="176649" y="209000"/>
                  <a:pt x="189626" y="223440"/>
                  <a:pt x="202160" y="235974"/>
                </a:cubicBezTo>
                <a:cubicBezTo>
                  <a:pt x="230751" y="264565"/>
                  <a:pt x="254663" y="268224"/>
                  <a:pt x="290650" y="280219"/>
                </a:cubicBezTo>
                <a:cubicBezTo>
                  <a:pt x="305398" y="290051"/>
                  <a:pt x="322361" y="297182"/>
                  <a:pt x="334895" y="309716"/>
                </a:cubicBezTo>
                <a:cubicBezTo>
                  <a:pt x="347429" y="322250"/>
                  <a:pt x="347011" y="350485"/>
                  <a:pt x="364392" y="353961"/>
                </a:cubicBezTo>
                <a:cubicBezTo>
                  <a:pt x="381773" y="357437"/>
                  <a:pt x="393889" y="334296"/>
                  <a:pt x="408637" y="324464"/>
                </a:cubicBezTo>
                <a:cubicBezTo>
                  <a:pt x="443739" y="219158"/>
                  <a:pt x="420887" y="261844"/>
                  <a:pt x="467631" y="191729"/>
                </a:cubicBezTo>
                <a:cubicBezTo>
                  <a:pt x="472547" y="176981"/>
                  <a:pt x="475427" y="161389"/>
                  <a:pt x="482379" y="147484"/>
                </a:cubicBezTo>
                <a:cubicBezTo>
                  <a:pt x="509840" y="92562"/>
                  <a:pt x="515352" y="107916"/>
                  <a:pt x="556121" y="58993"/>
                </a:cubicBezTo>
                <a:cubicBezTo>
                  <a:pt x="567468" y="45376"/>
                  <a:pt x="575786" y="29496"/>
                  <a:pt x="585618" y="14748"/>
                </a:cubicBezTo>
                <a:cubicBezTo>
                  <a:pt x="703412" y="34381"/>
                  <a:pt x="749114" y="11801"/>
                  <a:pt x="659360" y="221226"/>
                </a:cubicBezTo>
                <a:cubicBezTo>
                  <a:pt x="649485" y="244267"/>
                  <a:pt x="609802" y="229378"/>
                  <a:pt x="585618" y="235974"/>
                </a:cubicBezTo>
                <a:cubicBezTo>
                  <a:pt x="555621" y="244155"/>
                  <a:pt x="526624" y="255639"/>
                  <a:pt x="497127" y="265471"/>
                </a:cubicBezTo>
                <a:cubicBezTo>
                  <a:pt x="447486" y="282018"/>
                  <a:pt x="444922" y="280554"/>
                  <a:pt x="393889" y="309716"/>
                </a:cubicBezTo>
                <a:cubicBezTo>
                  <a:pt x="378499" y="318510"/>
                  <a:pt x="364392" y="329381"/>
                  <a:pt x="349643" y="339213"/>
                </a:cubicBezTo>
                <a:cubicBezTo>
                  <a:pt x="477463" y="344129"/>
                  <a:pt x="605746" y="342021"/>
                  <a:pt x="733102" y="353961"/>
                </a:cubicBezTo>
                <a:cubicBezTo>
                  <a:pt x="764059" y="356863"/>
                  <a:pt x="821592" y="383458"/>
                  <a:pt x="821592" y="383458"/>
                </a:cubicBezTo>
                <a:cubicBezTo>
                  <a:pt x="831424" y="398206"/>
                  <a:pt x="848582" y="410156"/>
                  <a:pt x="851089" y="427703"/>
                </a:cubicBezTo>
                <a:cubicBezTo>
                  <a:pt x="853956" y="447769"/>
                  <a:pt x="841909" y="467207"/>
                  <a:pt x="836340" y="486697"/>
                </a:cubicBezTo>
                <a:cubicBezTo>
                  <a:pt x="826743" y="520285"/>
                  <a:pt x="817951" y="549331"/>
                  <a:pt x="792095" y="575187"/>
                </a:cubicBezTo>
                <a:cubicBezTo>
                  <a:pt x="779561" y="587721"/>
                  <a:pt x="762598" y="594852"/>
                  <a:pt x="747850" y="604684"/>
                </a:cubicBezTo>
                <a:cubicBezTo>
                  <a:pt x="723269" y="599768"/>
                  <a:pt x="697579" y="598737"/>
                  <a:pt x="674108" y="589935"/>
                </a:cubicBezTo>
                <a:cubicBezTo>
                  <a:pt x="657511" y="583711"/>
                  <a:pt x="645717" y="568366"/>
                  <a:pt x="629863" y="560439"/>
                </a:cubicBezTo>
                <a:cubicBezTo>
                  <a:pt x="615958" y="553487"/>
                  <a:pt x="600366" y="550606"/>
                  <a:pt x="585618" y="545690"/>
                </a:cubicBezTo>
                <a:cubicBezTo>
                  <a:pt x="570870" y="530942"/>
                  <a:pt x="558727" y="513014"/>
                  <a:pt x="541373" y="501445"/>
                </a:cubicBezTo>
                <a:cubicBezTo>
                  <a:pt x="528438" y="492822"/>
                  <a:pt x="511032" y="493649"/>
                  <a:pt x="497127" y="486697"/>
                </a:cubicBezTo>
                <a:cubicBezTo>
                  <a:pt x="481273" y="478770"/>
                  <a:pt x="467630" y="467032"/>
                  <a:pt x="452882" y="457200"/>
                </a:cubicBezTo>
                <a:cubicBezTo>
                  <a:pt x="418469" y="462116"/>
                  <a:pt x="376788" y="450232"/>
                  <a:pt x="349643" y="471948"/>
                </a:cubicBezTo>
                <a:cubicBezTo>
                  <a:pt x="335802" y="483021"/>
                  <a:pt x="371213" y="500339"/>
                  <a:pt x="379140" y="516193"/>
                </a:cubicBezTo>
                <a:cubicBezTo>
                  <a:pt x="386093" y="530098"/>
                  <a:pt x="386936" y="546534"/>
                  <a:pt x="393889" y="560439"/>
                </a:cubicBezTo>
                <a:cubicBezTo>
                  <a:pt x="414423" y="601508"/>
                  <a:pt x="435011" y="616310"/>
                  <a:pt x="467631" y="648929"/>
                </a:cubicBezTo>
                <a:cubicBezTo>
                  <a:pt x="502043" y="752167"/>
                  <a:pt x="506959" y="707922"/>
                  <a:pt x="482379" y="781664"/>
                </a:cubicBezTo>
                <a:cubicBezTo>
                  <a:pt x="414868" y="770412"/>
                  <a:pt x="375894" y="788434"/>
                  <a:pt x="364392" y="707923"/>
                </a:cubicBezTo>
                <a:cubicBezTo>
                  <a:pt x="362193" y="692533"/>
                  <a:pt x="375134" y="678698"/>
                  <a:pt x="379140" y="663677"/>
                </a:cubicBezTo>
                <a:cubicBezTo>
                  <a:pt x="394808" y="604921"/>
                  <a:pt x="423385" y="486697"/>
                  <a:pt x="423385" y="486697"/>
                </a:cubicBezTo>
                <a:cubicBezTo>
                  <a:pt x="412077" y="362302"/>
                  <a:pt x="458763" y="292026"/>
                  <a:pt x="364392" y="339213"/>
                </a:cubicBezTo>
                <a:cubicBezTo>
                  <a:pt x="348538" y="347140"/>
                  <a:pt x="334895" y="358878"/>
                  <a:pt x="320147" y="368710"/>
                </a:cubicBezTo>
                <a:lnTo>
                  <a:pt x="290650" y="457200"/>
                </a:lnTo>
                <a:cubicBezTo>
                  <a:pt x="285734" y="471948"/>
                  <a:pt x="288837" y="492822"/>
                  <a:pt x="275902" y="501445"/>
                </a:cubicBezTo>
                <a:lnTo>
                  <a:pt x="231656" y="530942"/>
                </a:lnTo>
                <a:cubicBezTo>
                  <a:pt x="226740" y="545690"/>
                  <a:pt x="223860" y="561282"/>
                  <a:pt x="216908" y="575187"/>
                </a:cubicBezTo>
                <a:cubicBezTo>
                  <a:pt x="203305" y="602393"/>
                  <a:pt x="167629" y="647368"/>
                  <a:pt x="143166" y="663677"/>
                </a:cubicBezTo>
                <a:cubicBezTo>
                  <a:pt x="130231" y="672301"/>
                  <a:pt x="113669" y="673510"/>
                  <a:pt x="98921" y="678426"/>
                </a:cubicBezTo>
                <a:cubicBezTo>
                  <a:pt x="94005" y="658761"/>
                  <a:pt x="92158" y="638063"/>
                  <a:pt x="84173" y="619432"/>
                </a:cubicBezTo>
                <a:cubicBezTo>
                  <a:pt x="77191" y="603140"/>
                  <a:pt x="60900" y="591784"/>
                  <a:pt x="54676" y="575187"/>
                </a:cubicBezTo>
                <a:cubicBezTo>
                  <a:pt x="0" y="429386"/>
                  <a:pt x="79606" y="560965"/>
                  <a:pt x="10431" y="457200"/>
                </a:cubicBezTo>
                <a:cubicBezTo>
                  <a:pt x="56179" y="274203"/>
                  <a:pt x="4909" y="398206"/>
                  <a:pt x="408637" y="398206"/>
                </a:cubicBezTo>
                <a:lnTo>
                  <a:pt x="364392" y="398206"/>
                </a:lnTo>
              </a:path>
            </a:pathLst>
          </a:cu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622323" y="4745599"/>
            <a:ext cx="609491" cy="535121"/>
          </a:xfrm>
          <a:custGeom>
            <a:avLst/>
            <a:gdLst>
              <a:gd name="connsiteX0" fmla="*/ 265471 w 609491"/>
              <a:gd name="connsiteY0" fmla="*/ 254104 h 535121"/>
              <a:gd name="connsiteX1" fmla="*/ 221225 w 609491"/>
              <a:gd name="connsiteY1" fmla="*/ 224607 h 535121"/>
              <a:gd name="connsiteX2" fmla="*/ 398206 w 609491"/>
              <a:gd name="connsiteY2" fmla="*/ 254104 h 535121"/>
              <a:gd name="connsiteX3" fmla="*/ 265471 w 609491"/>
              <a:gd name="connsiteY3" fmla="*/ 283601 h 535121"/>
              <a:gd name="connsiteX4" fmla="*/ 117987 w 609491"/>
              <a:gd name="connsiteY4" fmla="*/ 298349 h 535121"/>
              <a:gd name="connsiteX5" fmla="*/ 132735 w 609491"/>
              <a:gd name="connsiteY5" fmla="*/ 475330 h 535121"/>
              <a:gd name="connsiteX6" fmla="*/ 221225 w 609491"/>
              <a:gd name="connsiteY6" fmla="*/ 534324 h 535121"/>
              <a:gd name="connsiteX7" fmla="*/ 324464 w 609491"/>
              <a:gd name="connsiteY7" fmla="*/ 519575 h 535121"/>
              <a:gd name="connsiteX8" fmla="*/ 339212 w 609491"/>
              <a:gd name="connsiteY8" fmla="*/ 475330 h 535121"/>
              <a:gd name="connsiteX9" fmla="*/ 324464 w 609491"/>
              <a:gd name="connsiteY9" fmla="*/ 298349 h 535121"/>
              <a:gd name="connsiteX10" fmla="*/ 412954 w 609491"/>
              <a:gd name="connsiteY10" fmla="*/ 357343 h 535121"/>
              <a:gd name="connsiteX11" fmla="*/ 516193 w 609491"/>
              <a:gd name="connsiteY11" fmla="*/ 401588 h 535121"/>
              <a:gd name="connsiteX12" fmla="*/ 560438 w 609491"/>
              <a:gd name="connsiteY12" fmla="*/ 386840 h 535121"/>
              <a:gd name="connsiteX13" fmla="*/ 530942 w 609491"/>
              <a:gd name="connsiteY13" fmla="*/ 342595 h 535121"/>
              <a:gd name="connsiteX14" fmla="*/ 412954 w 609491"/>
              <a:gd name="connsiteY14" fmla="*/ 313098 h 535121"/>
              <a:gd name="connsiteX15" fmla="*/ 501445 w 609491"/>
              <a:gd name="connsiteY15" fmla="*/ 283601 h 535121"/>
              <a:gd name="connsiteX16" fmla="*/ 545690 w 609491"/>
              <a:gd name="connsiteY16" fmla="*/ 254104 h 535121"/>
              <a:gd name="connsiteX17" fmla="*/ 575187 w 609491"/>
              <a:gd name="connsiteY17" fmla="*/ 121369 h 535121"/>
              <a:gd name="connsiteX18" fmla="*/ 589935 w 609491"/>
              <a:gd name="connsiteY18" fmla="*/ 62375 h 535121"/>
              <a:gd name="connsiteX19" fmla="*/ 412954 w 609491"/>
              <a:gd name="connsiteY19" fmla="*/ 77124 h 535121"/>
              <a:gd name="connsiteX20" fmla="*/ 339212 w 609491"/>
              <a:gd name="connsiteY20" fmla="*/ 136117 h 535121"/>
              <a:gd name="connsiteX21" fmla="*/ 324464 w 609491"/>
              <a:gd name="connsiteY21" fmla="*/ 180362 h 535121"/>
              <a:gd name="connsiteX22" fmla="*/ 383458 w 609491"/>
              <a:gd name="connsiteY22" fmla="*/ 165614 h 535121"/>
              <a:gd name="connsiteX23" fmla="*/ 339212 w 609491"/>
              <a:gd name="connsiteY23" fmla="*/ 18130 h 535121"/>
              <a:gd name="connsiteX24" fmla="*/ 294967 w 609491"/>
              <a:gd name="connsiteY24" fmla="*/ 3382 h 535121"/>
              <a:gd name="connsiteX25" fmla="*/ 235974 w 609491"/>
              <a:gd name="connsiteY25" fmla="*/ 18130 h 535121"/>
              <a:gd name="connsiteX26" fmla="*/ 250722 w 609491"/>
              <a:gd name="connsiteY26" fmla="*/ 91872 h 535121"/>
              <a:gd name="connsiteX27" fmla="*/ 280219 w 609491"/>
              <a:gd name="connsiteY27" fmla="*/ 180362 h 535121"/>
              <a:gd name="connsiteX28" fmla="*/ 250722 w 609491"/>
              <a:gd name="connsiteY28" fmla="*/ 150866 h 535121"/>
              <a:gd name="connsiteX29" fmla="*/ 221225 w 609491"/>
              <a:gd name="connsiteY29" fmla="*/ 106620 h 535121"/>
              <a:gd name="connsiteX30" fmla="*/ 176980 w 609491"/>
              <a:gd name="connsiteY30" fmla="*/ 62375 h 535121"/>
              <a:gd name="connsiteX31" fmla="*/ 88490 w 609491"/>
              <a:gd name="connsiteY31" fmla="*/ 32878 h 535121"/>
              <a:gd name="connsiteX32" fmla="*/ 44245 w 609491"/>
              <a:gd name="connsiteY32" fmla="*/ 62375 h 535121"/>
              <a:gd name="connsiteX33" fmla="*/ 29496 w 609491"/>
              <a:gd name="connsiteY33" fmla="*/ 106620 h 535121"/>
              <a:gd name="connsiteX34" fmla="*/ 0 w 609491"/>
              <a:gd name="connsiteY34" fmla="*/ 150866 h 535121"/>
              <a:gd name="connsiteX35" fmla="*/ 44245 w 609491"/>
              <a:gd name="connsiteY35" fmla="*/ 239356 h 535121"/>
              <a:gd name="connsiteX36" fmla="*/ 88490 w 609491"/>
              <a:gd name="connsiteY36" fmla="*/ 268853 h 535121"/>
              <a:gd name="connsiteX37" fmla="*/ 324464 w 609491"/>
              <a:gd name="connsiteY37" fmla="*/ 254104 h 535121"/>
              <a:gd name="connsiteX38" fmla="*/ 309716 w 609491"/>
              <a:gd name="connsiteY38" fmla="*/ 209859 h 535121"/>
              <a:gd name="connsiteX39" fmla="*/ 191729 w 609491"/>
              <a:gd name="connsiteY39" fmla="*/ 180362 h 535121"/>
              <a:gd name="connsiteX40" fmla="*/ 191729 w 609491"/>
              <a:gd name="connsiteY40" fmla="*/ 195111 h 535121"/>
              <a:gd name="connsiteX41" fmla="*/ 235974 w 609491"/>
              <a:gd name="connsiteY41" fmla="*/ 313098 h 53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09491" h="535121">
                <a:moveTo>
                  <a:pt x="265471" y="254104"/>
                </a:moveTo>
                <a:cubicBezTo>
                  <a:pt x="250722" y="244272"/>
                  <a:pt x="204029" y="228906"/>
                  <a:pt x="221225" y="224607"/>
                </a:cubicBezTo>
                <a:cubicBezTo>
                  <a:pt x="237483" y="220543"/>
                  <a:pt x="370994" y="248662"/>
                  <a:pt x="398206" y="254104"/>
                </a:cubicBezTo>
                <a:cubicBezTo>
                  <a:pt x="294968" y="322930"/>
                  <a:pt x="339213" y="332763"/>
                  <a:pt x="265471" y="283601"/>
                </a:cubicBezTo>
                <a:cubicBezTo>
                  <a:pt x="216310" y="288517"/>
                  <a:pt x="146110" y="257727"/>
                  <a:pt x="117987" y="298349"/>
                </a:cubicBezTo>
                <a:cubicBezTo>
                  <a:pt x="84291" y="347021"/>
                  <a:pt x="109007" y="421095"/>
                  <a:pt x="132735" y="475330"/>
                </a:cubicBezTo>
                <a:cubicBezTo>
                  <a:pt x="146944" y="507808"/>
                  <a:pt x="221225" y="534324"/>
                  <a:pt x="221225" y="534324"/>
                </a:cubicBezTo>
                <a:cubicBezTo>
                  <a:pt x="255638" y="529408"/>
                  <a:pt x="293372" y="535121"/>
                  <a:pt x="324464" y="519575"/>
                </a:cubicBezTo>
                <a:cubicBezTo>
                  <a:pt x="338369" y="512623"/>
                  <a:pt x="339212" y="490876"/>
                  <a:pt x="339212" y="475330"/>
                </a:cubicBezTo>
                <a:cubicBezTo>
                  <a:pt x="339212" y="416132"/>
                  <a:pt x="293089" y="348549"/>
                  <a:pt x="324464" y="298349"/>
                </a:cubicBezTo>
                <a:cubicBezTo>
                  <a:pt x="343253" y="268287"/>
                  <a:pt x="381246" y="341489"/>
                  <a:pt x="412954" y="357343"/>
                </a:cubicBezTo>
                <a:cubicBezTo>
                  <a:pt x="485853" y="393792"/>
                  <a:pt x="451090" y="379888"/>
                  <a:pt x="516193" y="401588"/>
                </a:cubicBezTo>
                <a:cubicBezTo>
                  <a:pt x="530941" y="396672"/>
                  <a:pt x="556667" y="401922"/>
                  <a:pt x="560438" y="386840"/>
                </a:cubicBezTo>
                <a:cubicBezTo>
                  <a:pt x="564737" y="369644"/>
                  <a:pt x="545973" y="351989"/>
                  <a:pt x="530942" y="342595"/>
                </a:cubicBezTo>
                <a:cubicBezTo>
                  <a:pt x="478772" y="309989"/>
                  <a:pt x="459108" y="313098"/>
                  <a:pt x="412954" y="313098"/>
                </a:cubicBezTo>
                <a:cubicBezTo>
                  <a:pt x="314155" y="280164"/>
                  <a:pt x="388540" y="311827"/>
                  <a:pt x="501445" y="283601"/>
                </a:cubicBezTo>
                <a:cubicBezTo>
                  <a:pt x="518641" y="279302"/>
                  <a:pt x="530942" y="263936"/>
                  <a:pt x="545690" y="254104"/>
                </a:cubicBezTo>
                <a:cubicBezTo>
                  <a:pt x="572307" y="94396"/>
                  <a:pt x="546139" y="223035"/>
                  <a:pt x="575187" y="121369"/>
                </a:cubicBezTo>
                <a:cubicBezTo>
                  <a:pt x="580756" y="101879"/>
                  <a:pt x="609491" y="67708"/>
                  <a:pt x="589935" y="62375"/>
                </a:cubicBezTo>
                <a:cubicBezTo>
                  <a:pt x="532823" y="46799"/>
                  <a:pt x="471948" y="72208"/>
                  <a:pt x="412954" y="77124"/>
                </a:cubicBezTo>
                <a:cubicBezTo>
                  <a:pt x="361924" y="94134"/>
                  <a:pt x="365896" y="82749"/>
                  <a:pt x="339212" y="136117"/>
                </a:cubicBezTo>
                <a:cubicBezTo>
                  <a:pt x="332260" y="150022"/>
                  <a:pt x="311529" y="171739"/>
                  <a:pt x="324464" y="180362"/>
                </a:cubicBezTo>
                <a:cubicBezTo>
                  <a:pt x="341330" y="191606"/>
                  <a:pt x="363793" y="170530"/>
                  <a:pt x="383458" y="165614"/>
                </a:cubicBezTo>
                <a:cubicBezTo>
                  <a:pt x="376757" y="125409"/>
                  <a:pt x="373508" y="52426"/>
                  <a:pt x="339212" y="18130"/>
                </a:cubicBezTo>
                <a:cubicBezTo>
                  <a:pt x="328219" y="7137"/>
                  <a:pt x="309715" y="8298"/>
                  <a:pt x="294967" y="3382"/>
                </a:cubicBezTo>
                <a:cubicBezTo>
                  <a:pt x="275303" y="8298"/>
                  <a:pt x="245039" y="0"/>
                  <a:pt x="235974" y="18130"/>
                </a:cubicBezTo>
                <a:cubicBezTo>
                  <a:pt x="224764" y="40551"/>
                  <a:pt x="244126" y="67688"/>
                  <a:pt x="250722" y="91872"/>
                </a:cubicBezTo>
                <a:cubicBezTo>
                  <a:pt x="258903" y="121869"/>
                  <a:pt x="280219" y="180362"/>
                  <a:pt x="280219" y="180362"/>
                </a:cubicBezTo>
                <a:cubicBezTo>
                  <a:pt x="252966" y="289377"/>
                  <a:pt x="276552" y="228355"/>
                  <a:pt x="250722" y="150866"/>
                </a:cubicBezTo>
                <a:cubicBezTo>
                  <a:pt x="245117" y="134050"/>
                  <a:pt x="232573" y="120237"/>
                  <a:pt x="221225" y="106620"/>
                </a:cubicBezTo>
                <a:cubicBezTo>
                  <a:pt x="207873" y="90597"/>
                  <a:pt x="195213" y="72504"/>
                  <a:pt x="176980" y="62375"/>
                </a:cubicBezTo>
                <a:cubicBezTo>
                  <a:pt x="149801" y="47275"/>
                  <a:pt x="88490" y="32878"/>
                  <a:pt x="88490" y="32878"/>
                </a:cubicBezTo>
                <a:cubicBezTo>
                  <a:pt x="73742" y="42710"/>
                  <a:pt x="55318" y="48534"/>
                  <a:pt x="44245" y="62375"/>
                </a:cubicBezTo>
                <a:cubicBezTo>
                  <a:pt x="34533" y="74514"/>
                  <a:pt x="36448" y="92715"/>
                  <a:pt x="29496" y="106620"/>
                </a:cubicBezTo>
                <a:cubicBezTo>
                  <a:pt x="21569" y="122474"/>
                  <a:pt x="9832" y="136117"/>
                  <a:pt x="0" y="150866"/>
                </a:cubicBezTo>
                <a:cubicBezTo>
                  <a:pt x="11995" y="186853"/>
                  <a:pt x="15654" y="210765"/>
                  <a:pt x="44245" y="239356"/>
                </a:cubicBezTo>
                <a:cubicBezTo>
                  <a:pt x="56779" y="251890"/>
                  <a:pt x="73742" y="259021"/>
                  <a:pt x="88490" y="268853"/>
                </a:cubicBezTo>
                <a:cubicBezTo>
                  <a:pt x="167148" y="263937"/>
                  <a:pt x="248314" y="274411"/>
                  <a:pt x="324464" y="254104"/>
                </a:cubicBezTo>
                <a:cubicBezTo>
                  <a:pt x="339485" y="250098"/>
                  <a:pt x="320709" y="220852"/>
                  <a:pt x="309716" y="209859"/>
                </a:cubicBezTo>
                <a:cubicBezTo>
                  <a:pt x="226333" y="126476"/>
                  <a:pt x="239751" y="132340"/>
                  <a:pt x="191729" y="180362"/>
                </a:cubicBezTo>
                <a:lnTo>
                  <a:pt x="191729" y="195111"/>
                </a:lnTo>
                <a:lnTo>
                  <a:pt x="235974" y="313098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888F12-AD56-4875-B6DA-2C5FA3570087}"/>
              </a:ext>
            </a:extLst>
          </p:cNvPr>
          <p:cNvSpPr txBox="1">
            <a:spLocks/>
          </p:cNvSpPr>
          <p:nvPr/>
        </p:nvSpPr>
        <p:spPr>
          <a:xfrm>
            <a:off x="469075" y="18288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2B21122-7D6E-443E-8BF8-BD9A408C2349}"/>
              </a:ext>
            </a:extLst>
          </p:cNvPr>
          <p:cNvSpPr txBox="1">
            <a:spLocks/>
          </p:cNvSpPr>
          <p:nvPr/>
        </p:nvSpPr>
        <p:spPr>
          <a:xfrm>
            <a:off x="4803820" y="643943"/>
            <a:ext cx="2228044" cy="10818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5D2057-B0FA-4A03-A466-E7C0B8DD8D12}"/>
              </a:ext>
            </a:extLst>
          </p:cNvPr>
          <p:cNvSpPr txBox="1"/>
          <p:nvPr/>
        </p:nvSpPr>
        <p:spPr>
          <a:xfrm>
            <a:off x="4636327" y="3863181"/>
            <a:ext cx="4660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600" dirty="0">
                <a:solidFill>
                  <a:srgbClr val="00B050"/>
                </a:solidFill>
                <a:latin typeface="Nikosh" pitchFamily="2" charset="0"/>
                <a:cs typeface="NikoshBAN" panose="02000000000000000000" pitchFamily="2" charset="0"/>
              </a:rPr>
              <a:t>৮ম</a:t>
            </a:r>
            <a:endParaRPr lang="en-US" sz="36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 ওবিশ্বপরিচয়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D8B77F-786F-4B80-86BC-54FB2AE47FA2}"/>
              </a:ext>
            </a:extLst>
          </p:cNvPr>
          <p:cNvSpPr txBox="1"/>
          <p:nvPr/>
        </p:nvSpPr>
        <p:spPr>
          <a:xfrm>
            <a:off x="469075" y="3472992"/>
            <a:ext cx="5867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মালেক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একাডেমী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পাংশা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০১৭১৭-০০২১৫১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abdulmalek1972p@gmail.com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Website: www.teachersnews24.com</a:t>
            </a:r>
            <a:endParaRPr lang="bn-BD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C:\Users\H\Desktop\Malek-Photo (2).jpg">
            <a:extLst>
              <a:ext uri="{FF2B5EF4-FFF2-40B4-BE49-F238E27FC236}">
                <a16:creationId xmlns:a16="http://schemas.microsoft.com/office/drawing/2014/main" id="{DD26169F-971E-4564-8861-EFEB6F0DB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56788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F87CCB-E049-4464-BA74-3FE0211FE273}"/>
              </a:ext>
            </a:extLst>
          </p:cNvPr>
          <p:cNvSpPr txBox="1"/>
          <p:nvPr/>
        </p:nvSpPr>
        <p:spPr>
          <a:xfrm>
            <a:off x="2209800" y="381000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7030A0"/>
                </a:solidFill>
              </a:rPr>
              <a:t>পরিচিতি</a:t>
            </a:r>
            <a:endParaRPr lang="en-US" sz="6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tahmina\oie_1321512gelpx9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3759200" cy="281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52600" y="3124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খাদ্য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tangail-sari-with-woven-thread-border-and-pallu-KE71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8600"/>
            <a:ext cx="4114800" cy="2971800"/>
          </a:xfrm>
          <a:prstGeom prst="rect">
            <a:avLst/>
          </a:prstGeom>
        </p:spPr>
      </p:pic>
      <p:pic>
        <p:nvPicPr>
          <p:cNvPr id="8" name="Picture 7" descr="art-and-culture-in-bangladesh-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581401"/>
            <a:ext cx="3573828" cy="266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63347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যানবাহন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3200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পোশাক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lead-bg2013041318213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657600"/>
            <a:ext cx="4038600" cy="26784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72200" y="64886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উৎসব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8194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বাঙ্গালির সংস্কৃতি ও শিল্পকলা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74003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905000"/>
            <a:ext cx="8305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 ...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ক) সংস্কৃতি ও শিল্পকলা সম্পর্কে বলতে পারবে  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খ) টেরাকোটা সম্পর্কে ব্যাখ্যা করতে পারবে 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গ) আমাদের সংস্কৃতির বিকাশে শিল্পকলার ভুমিকা মূল্যায়ন করতে পারবে 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235079-oh-calcut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1"/>
            <a:ext cx="3429000" cy="2438400"/>
          </a:xfrm>
          <a:prstGeom prst="rect">
            <a:avLst/>
          </a:prstGeom>
        </p:spPr>
      </p:pic>
      <p:pic>
        <p:nvPicPr>
          <p:cNvPr id="5" name="Picture 4" descr="rt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352800"/>
            <a:ext cx="3420932" cy="2505075"/>
          </a:xfrm>
          <a:prstGeom prst="rect">
            <a:avLst/>
          </a:prstGeom>
        </p:spPr>
      </p:pic>
      <p:pic>
        <p:nvPicPr>
          <p:cNvPr id="6" name="Picture 5" descr="nobanoo-6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352800"/>
            <a:ext cx="3581400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6019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সংস্কৃতি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32403727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457200"/>
            <a:ext cx="35052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38357342_62c3652419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3475353" cy="2667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267200" y="1371600"/>
            <a:ext cx="609600" cy="228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9194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04800"/>
            <a:ext cx="3352800" cy="2743200"/>
          </a:xfrm>
          <a:prstGeom prst="rect">
            <a:avLst/>
          </a:prstGeom>
        </p:spPr>
      </p:pic>
      <p:pic>
        <p:nvPicPr>
          <p:cNvPr id="5" name="Picture 4" descr="11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429000"/>
            <a:ext cx="3524250" cy="2582585"/>
          </a:xfrm>
          <a:prstGeom prst="rect">
            <a:avLst/>
          </a:prstGeom>
        </p:spPr>
      </p:pic>
      <p:pic>
        <p:nvPicPr>
          <p:cNvPr id="6" name="Picture 5" descr="shnkha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124200"/>
            <a:ext cx="3396603" cy="354520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191000" y="44196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33800" y="6019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শিল্পকলা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27491901_ccb5afa2a2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466" y="3429000"/>
            <a:ext cx="3471134" cy="2381250"/>
          </a:xfrm>
          <a:prstGeom prst="rect">
            <a:avLst/>
          </a:prstGeom>
        </p:spPr>
      </p:pic>
      <p:pic>
        <p:nvPicPr>
          <p:cNvPr id="3" name="Picture 2" descr="6812581166_6f2afb6bd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29000"/>
            <a:ext cx="3631287" cy="2425700"/>
          </a:xfrm>
          <a:prstGeom prst="rect">
            <a:avLst/>
          </a:prstGeom>
        </p:spPr>
      </p:pic>
      <p:pic>
        <p:nvPicPr>
          <p:cNvPr id="4" name="Picture 3" descr="Ethiopian coffee hu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81000"/>
            <a:ext cx="3657600" cy="2514600"/>
          </a:xfrm>
          <a:prstGeom prst="rect">
            <a:avLst/>
          </a:prstGeom>
        </p:spPr>
      </p:pic>
      <p:pic>
        <p:nvPicPr>
          <p:cNvPr id="5" name="Picture 4" descr="Beach hut-retoc.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381000"/>
            <a:ext cx="3505200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3400" y="615011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ঘর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435826"/>
            <a:ext cx="3352800" cy="2421924"/>
          </a:xfrm>
          <a:prstGeom prst="rect">
            <a:avLst/>
          </a:prstGeom>
        </p:spPr>
      </p:pic>
      <p:pic>
        <p:nvPicPr>
          <p:cNvPr id="3" name="Picture 2" descr="bengali-sari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657600"/>
            <a:ext cx="3655751" cy="2751863"/>
          </a:xfrm>
          <a:prstGeom prst="rect">
            <a:avLst/>
          </a:prstGeom>
        </p:spPr>
      </p:pic>
      <p:pic>
        <p:nvPicPr>
          <p:cNvPr id="4" name="Picture 3" descr="Renaldis_muslin_wom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49250"/>
            <a:ext cx="3657600" cy="2546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457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তাঁতশিল্প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038600" y="32004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00800" y="2895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মসলিন শাড়ি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63963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জামদানি শাড়ি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147</Words>
  <Application>Microsoft Office PowerPoint</Application>
  <PresentationFormat>On-screen Show (4:3)</PresentationFormat>
  <Paragraphs>58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DOEL</cp:lastModifiedBy>
  <cp:revision>249</cp:revision>
  <dcterms:created xsi:type="dcterms:W3CDTF">2006-08-16T00:00:00Z</dcterms:created>
  <dcterms:modified xsi:type="dcterms:W3CDTF">2020-04-01T15:36:21Z</dcterms:modified>
</cp:coreProperties>
</file>