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99"/>
    <a:srgbClr val="990000"/>
    <a:srgbClr val="5C0449"/>
    <a:srgbClr val="85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9B95BB-DBEB-44F9-B61B-4B804D6CB155}" type="doc">
      <dgm:prSet loTypeId="urn:microsoft.com/office/officeart/2005/8/layout/radial1" loCatId="cycle" qsTypeId="urn:microsoft.com/office/officeart/2005/8/quickstyle/3d7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CC2ECE95-EAC5-4D4C-8C13-1DAAA8EA4723}">
      <dgm:prSet phldrT="[Text]" custT="1"/>
      <dgm:spPr/>
      <dgm:t>
        <a:bodyPr/>
        <a:lstStyle/>
        <a:p>
          <a:r>
            <a:rPr lang="en-US" sz="3200" b="1" cap="none" spc="0" smtClean="0">
              <a:ln w="0"/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ব্যবসায় সংগঠন</a:t>
          </a:r>
          <a:endParaRPr lang="en-US" sz="3200" b="1" cap="none" spc="0" dirty="0">
            <a:ln w="0"/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3D9F5A9-A8A8-4653-AA2C-A37148AE9F03}" type="parTrans" cxnId="{1A5543A3-27A1-43C6-83EB-2D60315680BC}">
      <dgm:prSet/>
      <dgm:spPr/>
      <dgm:t>
        <a:bodyPr/>
        <a:lstStyle/>
        <a:p>
          <a:endParaRPr lang="en-US" sz="32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B90EF30-20FD-4548-9EB3-114494498D02}" type="sibTrans" cxnId="{1A5543A3-27A1-43C6-83EB-2D60315680BC}">
      <dgm:prSet/>
      <dgm:spPr/>
      <dgm:t>
        <a:bodyPr/>
        <a:lstStyle/>
        <a:p>
          <a:endParaRPr lang="en-US" sz="32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3E48A0EF-5923-424D-AC36-AE01D847386E}">
      <dgm:prSet phldrT="[Text]" custT="1"/>
      <dgm:spPr/>
      <dgm:t>
        <a:bodyPr/>
        <a:lstStyle/>
        <a:p>
          <a:r>
            <a:rPr lang="en-US" sz="3600" b="1" cap="none" spc="0" dirty="0" err="1" smtClean="0">
              <a:ln w="0"/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একমালিকানা</a:t>
          </a:r>
          <a:r>
            <a:rPr lang="en-US" sz="3600" b="1" cap="none" spc="0" dirty="0" smtClean="0">
              <a:ln w="0"/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cap="none" spc="0" dirty="0" err="1" smtClean="0">
              <a:ln w="0"/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কারবার</a:t>
          </a:r>
          <a:r>
            <a:rPr lang="en-US" sz="3600" b="1" cap="none" spc="0" dirty="0" smtClean="0">
              <a:ln w="0"/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b="1" cap="none" spc="0" dirty="0">
            <a:ln w="0"/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67BB489-63CD-4C80-B4B9-EEF06BEC3E08}" type="parTrans" cxnId="{ADE80DEF-E32A-4BE5-A3CF-9FB595869DBD}">
      <dgm:prSet custT="1"/>
      <dgm:spPr/>
      <dgm:t>
        <a:bodyPr/>
        <a:lstStyle/>
        <a:p>
          <a:endParaRPr lang="en-US" sz="900" b="1" cap="none" spc="0">
            <a:ln w="0"/>
            <a:solidFill>
              <a:schemeClr val="tx1"/>
            </a:solidFill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D9653C0-2F53-402F-BDBB-15A73371AFEA}" type="sibTrans" cxnId="{ADE80DEF-E32A-4BE5-A3CF-9FB595869DBD}">
      <dgm:prSet/>
      <dgm:spPr/>
      <dgm:t>
        <a:bodyPr/>
        <a:lstStyle/>
        <a:p>
          <a:endParaRPr lang="en-US" sz="32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D22128E-02B3-4DE7-B6BB-F6F738C33BEE}">
      <dgm:prSet phldrT="[Text]" custT="1"/>
      <dgm:spPr/>
      <dgm:t>
        <a:bodyPr/>
        <a:lstStyle/>
        <a:p>
          <a:r>
            <a:rPr lang="en-US" sz="3600" b="1" cap="none" spc="0" smtClean="0">
              <a:ln w="0"/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অংশীদারী কারবার </a:t>
          </a:r>
          <a:endParaRPr lang="en-US" sz="3600" b="1" cap="none" spc="0" dirty="0">
            <a:ln w="0"/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967F359-6F82-42A3-8256-B66622B06ECF}" type="parTrans" cxnId="{59988599-0CEF-4A8C-B69F-05B407D3EDF4}">
      <dgm:prSet custT="1"/>
      <dgm:spPr/>
      <dgm:t>
        <a:bodyPr/>
        <a:lstStyle/>
        <a:p>
          <a:endParaRPr lang="en-US" sz="900" b="1" cap="none" spc="0">
            <a:ln w="0"/>
            <a:solidFill>
              <a:schemeClr val="tx1"/>
            </a:solidFill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B7CE513-7798-4F12-9410-494B1E1CE453}" type="sibTrans" cxnId="{59988599-0CEF-4A8C-B69F-05B407D3EDF4}">
      <dgm:prSet/>
      <dgm:spPr/>
      <dgm:t>
        <a:bodyPr/>
        <a:lstStyle/>
        <a:p>
          <a:endParaRPr lang="en-US" sz="32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51C0C72-A808-4705-AA93-CED592B4B7AD}">
      <dgm:prSet phldrT="[Text]" custT="1"/>
      <dgm:spPr/>
      <dgm:t>
        <a:bodyPr/>
        <a:lstStyle/>
        <a:p>
          <a:r>
            <a:rPr lang="en-US" sz="3600" b="1" cap="none" spc="0" smtClean="0">
              <a:ln w="0"/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যৌথ মুলধনী কারবার </a:t>
          </a:r>
          <a:endParaRPr lang="en-US" sz="3600" b="1" cap="none" spc="0" dirty="0">
            <a:ln w="0"/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36425C7-2A48-4773-BCB5-F29670AE3582}" type="parTrans" cxnId="{68479F2A-554E-47F5-9707-F3639EA1C3B6}">
      <dgm:prSet custT="1"/>
      <dgm:spPr/>
      <dgm:t>
        <a:bodyPr/>
        <a:lstStyle/>
        <a:p>
          <a:endParaRPr lang="en-US" sz="900" b="1" cap="none" spc="0">
            <a:ln w="0"/>
            <a:solidFill>
              <a:schemeClr val="tx1"/>
            </a:solidFill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6689C70-F1AE-4BE0-9475-2ADF170E2F18}" type="sibTrans" cxnId="{68479F2A-554E-47F5-9707-F3639EA1C3B6}">
      <dgm:prSet/>
      <dgm:spPr/>
      <dgm:t>
        <a:bodyPr/>
        <a:lstStyle/>
        <a:p>
          <a:endParaRPr lang="en-US" sz="32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09C6CD08-0EFC-402D-968A-CB403C20BC9A}">
      <dgm:prSet phldrT="[Text]" custT="1"/>
      <dgm:spPr/>
      <dgm:t>
        <a:bodyPr/>
        <a:lstStyle/>
        <a:p>
          <a:r>
            <a:rPr lang="en-US" sz="3600" b="1" cap="none" spc="0" smtClean="0">
              <a:ln w="0"/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সমবায় কারবার </a:t>
          </a:r>
          <a:endParaRPr lang="en-US" sz="3600" b="1" cap="none" spc="0" dirty="0">
            <a:ln w="0"/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1AE5CFF-B416-40FC-877B-9BEFC3BCF22D}" type="parTrans" cxnId="{71A972B2-B91A-4F44-8C5C-FD053EB33B39}">
      <dgm:prSet custT="1"/>
      <dgm:spPr/>
      <dgm:t>
        <a:bodyPr/>
        <a:lstStyle/>
        <a:p>
          <a:endParaRPr lang="en-US" sz="900" b="1" cap="none" spc="0">
            <a:ln w="0"/>
            <a:solidFill>
              <a:schemeClr val="tx1"/>
            </a:solidFill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63F00CE-0A1E-41E5-A1A9-554DD9DD6876}" type="sibTrans" cxnId="{71A972B2-B91A-4F44-8C5C-FD053EB33B39}">
      <dgm:prSet/>
      <dgm:spPr/>
      <dgm:t>
        <a:bodyPr/>
        <a:lstStyle/>
        <a:p>
          <a:endParaRPr lang="en-US" sz="32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A397D3F-AEA5-4A6D-8E4C-047CD9D1BF38}">
      <dgm:prSet custT="1"/>
      <dgm:spPr/>
      <dgm:t>
        <a:bodyPr/>
        <a:lstStyle/>
        <a:p>
          <a:r>
            <a:rPr lang="en-US" sz="3600" b="1" cap="none" spc="0" smtClean="0">
              <a:ln w="0"/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রাষ্ট্রীয় কারবার </a:t>
          </a:r>
          <a:endParaRPr lang="en-US" sz="3600" b="1" cap="none" spc="0" dirty="0">
            <a:ln w="0"/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E45E473-896C-4172-9EF3-D0CCFB60C5ED}" type="parTrans" cxnId="{CDC76FF9-39D2-4243-89B7-429DCDED5390}">
      <dgm:prSet custT="1"/>
      <dgm:spPr/>
      <dgm:t>
        <a:bodyPr/>
        <a:lstStyle/>
        <a:p>
          <a:endParaRPr lang="en-US" sz="900" b="1" cap="none" spc="0">
            <a:ln w="0"/>
            <a:solidFill>
              <a:schemeClr val="tx1"/>
            </a:solidFill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6ECF9D3-2CC0-4479-BC6A-FD50954E8F0A}" type="sibTrans" cxnId="{CDC76FF9-39D2-4243-89B7-429DCDED5390}">
      <dgm:prSet/>
      <dgm:spPr/>
      <dgm:t>
        <a:bodyPr/>
        <a:lstStyle/>
        <a:p>
          <a:endParaRPr lang="en-US" sz="32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9B1FAA8-C61A-4DC2-994B-7098B8FA0EFA}" type="pres">
      <dgm:prSet presAssocID="{F49B95BB-DBEB-44F9-B61B-4B804D6CB15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F622B8-3FF1-4320-ABA3-BDB65541F805}" type="pres">
      <dgm:prSet presAssocID="{CC2ECE95-EAC5-4D4C-8C13-1DAAA8EA4723}" presName="centerShape" presStyleLbl="node0" presStyleIdx="0" presStyleCnt="1"/>
      <dgm:spPr/>
      <dgm:t>
        <a:bodyPr/>
        <a:lstStyle/>
        <a:p>
          <a:endParaRPr lang="en-US"/>
        </a:p>
      </dgm:t>
    </dgm:pt>
    <dgm:pt modelId="{6FD481E6-DC5E-4E34-A3BE-00EA5B32EA0C}" type="pres">
      <dgm:prSet presAssocID="{067BB489-63CD-4C80-B4B9-EEF06BEC3E08}" presName="Name9" presStyleLbl="parChTrans1D2" presStyleIdx="0" presStyleCnt="5"/>
      <dgm:spPr/>
      <dgm:t>
        <a:bodyPr/>
        <a:lstStyle/>
        <a:p>
          <a:endParaRPr lang="en-US"/>
        </a:p>
      </dgm:t>
    </dgm:pt>
    <dgm:pt modelId="{7F9F23E3-827C-4CAA-8DCD-EC9752006061}" type="pres">
      <dgm:prSet presAssocID="{067BB489-63CD-4C80-B4B9-EEF06BEC3E08}" presName="connTx" presStyleLbl="parChTrans1D2" presStyleIdx="0" presStyleCnt="5"/>
      <dgm:spPr/>
      <dgm:t>
        <a:bodyPr/>
        <a:lstStyle/>
        <a:p>
          <a:endParaRPr lang="en-US"/>
        </a:p>
      </dgm:t>
    </dgm:pt>
    <dgm:pt modelId="{CE33B899-4D15-4B84-ABE1-34114ABA9E80}" type="pres">
      <dgm:prSet presAssocID="{3E48A0EF-5923-424D-AC36-AE01D847386E}" presName="node" presStyleLbl="node1" presStyleIdx="0" presStyleCnt="5" custScaleX="172909" custScaleY="82274" custRadScaleRad="974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4CE8BF-9DAC-4645-A00C-C10079130E71}" type="pres">
      <dgm:prSet presAssocID="{A967F359-6F82-42A3-8256-B66622B06ECF}" presName="Name9" presStyleLbl="parChTrans1D2" presStyleIdx="1" presStyleCnt="5"/>
      <dgm:spPr/>
      <dgm:t>
        <a:bodyPr/>
        <a:lstStyle/>
        <a:p>
          <a:endParaRPr lang="en-US"/>
        </a:p>
      </dgm:t>
    </dgm:pt>
    <dgm:pt modelId="{A7138BF7-B0FA-47DF-9BD4-06EA22CE067F}" type="pres">
      <dgm:prSet presAssocID="{A967F359-6F82-42A3-8256-B66622B06ECF}" presName="connTx" presStyleLbl="parChTrans1D2" presStyleIdx="1" presStyleCnt="5"/>
      <dgm:spPr/>
      <dgm:t>
        <a:bodyPr/>
        <a:lstStyle/>
        <a:p>
          <a:endParaRPr lang="en-US"/>
        </a:p>
      </dgm:t>
    </dgm:pt>
    <dgm:pt modelId="{C4D99CE3-2FB3-4C16-B5C1-8C096DB8DDFD}" type="pres">
      <dgm:prSet presAssocID="{BD22128E-02B3-4DE7-B6BB-F6F738C33BEE}" presName="node" presStyleLbl="node1" presStyleIdx="1" presStyleCnt="5" custScaleX="145085" custRadScaleRad="129067" custRadScaleInc="57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5023AF-BBF9-4B20-B103-4FE62183FB9E}" type="pres">
      <dgm:prSet presAssocID="{136425C7-2A48-4773-BCB5-F29670AE3582}" presName="Name9" presStyleLbl="parChTrans1D2" presStyleIdx="2" presStyleCnt="5"/>
      <dgm:spPr/>
      <dgm:t>
        <a:bodyPr/>
        <a:lstStyle/>
        <a:p>
          <a:endParaRPr lang="en-US"/>
        </a:p>
      </dgm:t>
    </dgm:pt>
    <dgm:pt modelId="{954C518C-1D39-48B4-A7EC-BC9DBDE02D5E}" type="pres">
      <dgm:prSet presAssocID="{136425C7-2A48-4773-BCB5-F29670AE3582}" presName="connTx" presStyleLbl="parChTrans1D2" presStyleIdx="2" presStyleCnt="5"/>
      <dgm:spPr/>
      <dgm:t>
        <a:bodyPr/>
        <a:lstStyle/>
        <a:p>
          <a:endParaRPr lang="en-US"/>
        </a:p>
      </dgm:t>
    </dgm:pt>
    <dgm:pt modelId="{31017ECA-B3A7-4AD0-9ADD-F9F8EDF7371E}" type="pres">
      <dgm:prSet presAssocID="{451C0C72-A808-4705-AA93-CED592B4B7AD}" presName="node" presStyleLbl="node1" presStyleIdx="2" presStyleCnt="5" custScaleX="150448" custRadScaleRad="125709" custRadScaleInc="-638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1C1738-0463-4D3F-87F3-DD469C18EE11}" type="pres">
      <dgm:prSet presAssocID="{01AE5CFF-B416-40FC-877B-9BEFC3BCF22D}" presName="Name9" presStyleLbl="parChTrans1D2" presStyleIdx="3" presStyleCnt="5"/>
      <dgm:spPr/>
      <dgm:t>
        <a:bodyPr/>
        <a:lstStyle/>
        <a:p>
          <a:endParaRPr lang="en-US"/>
        </a:p>
      </dgm:t>
    </dgm:pt>
    <dgm:pt modelId="{39F7D016-9906-442D-9A98-D7D2665A2E36}" type="pres">
      <dgm:prSet presAssocID="{01AE5CFF-B416-40FC-877B-9BEFC3BCF22D}" presName="connTx" presStyleLbl="parChTrans1D2" presStyleIdx="3" presStyleCnt="5"/>
      <dgm:spPr/>
      <dgm:t>
        <a:bodyPr/>
        <a:lstStyle/>
        <a:p>
          <a:endParaRPr lang="en-US"/>
        </a:p>
      </dgm:t>
    </dgm:pt>
    <dgm:pt modelId="{DDFEE43C-684F-48AD-BD58-AC81717CFC82}" type="pres">
      <dgm:prSet presAssocID="{09C6CD08-0EFC-402D-968A-CB403C20BC9A}" presName="node" presStyleLbl="node1" presStyleIdx="3" presStyleCnt="5" custScaleX="145085" custRadScaleRad="121443" custRadScaleInc="491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357B2C-91E3-4693-9E81-115EFC9B4A34}" type="pres">
      <dgm:prSet presAssocID="{DE45E473-896C-4172-9EF3-D0CCFB60C5ED}" presName="Name9" presStyleLbl="parChTrans1D2" presStyleIdx="4" presStyleCnt="5"/>
      <dgm:spPr/>
      <dgm:t>
        <a:bodyPr/>
        <a:lstStyle/>
        <a:p>
          <a:endParaRPr lang="en-US"/>
        </a:p>
      </dgm:t>
    </dgm:pt>
    <dgm:pt modelId="{F6EC8E30-2114-43EF-8BDB-52ED90AD3729}" type="pres">
      <dgm:prSet presAssocID="{DE45E473-896C-4172-9EF3-D0CCFB60C5ED}" presName="connTx" presStyleLbl="parChTrans1D2" presStyleIdx="4" presStyleCnt="5"/>
      <dgm:spPr/>
      <dgm:t>
        <a:bodyPr/>
        <a:lstStyle/>
        <a:p>
          <a:endParaRPr lang="en-US"/>
        </a:p>
      </dgm:t>
    </dgm:pt>
    <dgm:pt modelId="{35137D0F-B904-4EF0-8061-DA342B29F4BE}" type="pres">
      <dgm:prSet presAssocID="{4A397D3F-AEA5-4A6D-8E4C-047CD9D1BF38}" presName="node" presStyleLbl="node1" presStyleIdx="4" presStyleCnt="5" custScaleX="145085" custRadScaleRad="127817" custRadScaleInc="-234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A972B2-B91A-4F44-8C5C-FD053EB33B39}" srcId="{CC2ECE95-EAC5-4D4C-8C13-1DAAA8EA4723}" destId="{09C6CD08-0EFC-402D-968A-CB403C20BC9A}" srcOrd="3" destOrd="0" parTransId="{01AE5CFF-B416-40FC-877B-9BEFC3BCF22D}" sibTransId="{863F00CE-0A1E-41E5-A1A9-554DD9DD6876}"/>
    <dgm:cxn modelId="{3C24B009-5F00-41C7-8CC2-8F1243F00F18}" type="presOf" srcId="{01AE5CFF-B416-40FC-877B-9BEFC3BCF22D}" destId="{39F7D016-9906-442D-9A98-D7D2665A2E36}" srcOrd="1" destOrd="0" presId="urn:microsoft.com/office/officeart/2005/8/layout/radial1"/>
    <dgm:cxn modelId="{635D97E3-D048-41A6-B914-462638CA3A5E}" type="presOf" srcId="{A967F359-6F82-42A3-8256-B66622B06ECF}" destId="{A7138BF7-B0FA-47DF-9BD4-06EA22CE067F}" srcOrd="1" destOrd="0" presId="urn:microsoft.com/office/officeart/2005/8/layout/radial1"/>
    <dgm:cxn modelId="{60F267DC-9C24-4BFE-A071-0F7C780DED62}" type="presOf" srcId="{DE45E473-896C-4172-9EF3-D0CCFB60C5ED}" destId="{52357B2C-91E3-4693-9E81-115EFC9B4A34}" srcOrd="0" destOrd="0" presId="urn:microsoft.com/office/officeart/2005/8/layout/radial1"/>
    <dgm:cxn modelId="{2D9C5B6F-A020-467A-A2D0-709231A1B1E7}" type="presOf" srcId="{4A397D3F-AEA5-4A6D-8E4C-047CD9D1BF38}" destId="{35137D0F-B904-4EF0-8061-DA342B29F4BE}" srcOrd="0" destOrd="0" presId="urn:microsoft.com/office/officeart/2005/8/layout/radial1"/>
    <dgm:cxn modelId="{54CF1B5B-6B05-423D-8D17-99003C339812}" type="presOf" srcId="{451C0C72-A808-4705-AA93-CED592B4B7AD}" destId="{31017ECA-B3A7-4AD0-9ADD-F9F8EDF7371E}" srcOrd="0" destOrd="0" presId="urn:microsoft.com/office/officeart/2005/8/layout/radial1"/>
    <dgm:cxn modelId="{25B362A5-490F-4BF7-8711-9AA35FCD806A}" type="presOf" srcId="{DE45E473-896C-4172-9EF3-D0CCFB60C5ED}" destId="{F6EC8E30-2114-43EF-8BDB-52ED90AD3729}" srcOrd="1" destOrd="0" presId="urn:microsoft.com/office/officeart/2005/8/layout/radial1"/>
    <dgm:cxn modelId="{1171629F-63ED-45BB-A380-469D00B5D458}" type="presOf" srcId="{CC2ECE95-EAC5-4D4C-8C13-1DAAA8EA4723}" destId="{E2F622B8-3FF1-4320-ABA3-BDB65541F805}" srcOrd="0" destOrd="0" presId="urn:microsoft.com/office/officeart/2005/8/layout/radial1"/>
    <dgm:cxn modelId="{CDC76FF9-39D2-4243-89B7-429DCDED5390}" srcId="{CC2ECE95-EAC5-4D4C-8C13-1DAAA8EA4723}" destId="{4A397D3F-AEA5-4A6D-8E4C-047CD9D1BF38}" srcOrd="4" destOrd="0" parTransId="{DE45E473-896C-4172-9EF3-D0CCFB60C5ED}" sibTransId="{C6ECF9D3-2CC0-4479-BC6A-FD50954E8F0A}"/>
    <dgm:cxn modelId="{CE8E5C14-A20D-4B97-81AC-A191FCDE86F7}" type="presOf" srcId="{01AE5CFF-B416-40FC-877B-9BEFC3BCF22D}" destId="{1C1C1738-0463-4D3F-87F3-DD469C18EE11}" srcOrd="0" destOrd="0" presId="urn:microsoft.com/office/officeart/2005/8/layout/radial1"/>
    <dgm:cxn modelId="{ADE80DEF-E32A-4BE5-A3CF-9FB595869DBD}" srcId="{CC2ECE95-EAC5-4D4C-8C13-1DAAA8EA4723}" destId="{3E48A0EF-5923-424D-AC36-AE01D847386E}" srcOrd="0" destOrd="0" parTransId="{067BB489-63CD-4C80-B4B9-EEF06BEC3E08}" sibTransId="{ED9653C0-2F53-402F-BDBB-15A73371AFEA}"/>
    <dgm:cxn modelId="{99CDF2F4-639B-48A1-86FD-45F78CC7C122}" type="presOf" srcId="{BD22128E-02B3-4DE7-B6BB-F6F738C33BEE}" destId="{C4D99CE3-2FB3-4C16-B5C1-8C096DB8DDFD}" srcOrd="0" destOrd="0" presId="urn:microsoft.com/office/officeart/2005/8/layout/radial1"/>
    <dgm:cxn modelId="{D230BB7A-526A-468B-A208-166997FF79ED}" type="presOf" srcId="{F49B95BB-DBEB-44F9-B61B-4B804D6CB155}" destId="{19B1FAA8-C61A-4DC2-994B-7098B8FA0EFA}" srcOrd="0" destOrd="0" presId="urn:microsoft.com/office/officeart/2005/8/layout/radial1"/>
    <dgm:cxn modelId="{67141573-8A42-4F85-AB59-CB438CEC7D2B}" type="presOf" srcId="{136425C7-2A48-4773-BCB5-F29670AE3582}" destId="{954C518C-1D39-48B4-A7EC-BC9DBDE02D5E}" srcOrd="1" destOrd="0" presId="urn:microsoft.com/office/officeart/2005/8/layout/radial1"/>
    <dgm:cxn modelId="{59988599-0CEF-4A8C-B69F-05B407D3EDF4}" srcId="{CC2ECE95-EAC5-4D4C-8C13-1DAAA8EA4723}" destId="{BD22128E-02B3-4DE7-B6BB-F6F738C33BEE}" srcOrd="1" destOrd="0" parTransId="{A967F359-6F82-42A3-8256-B66622B06ECF}" sibTransId="{DB7CE513-7798-4F12-9410-494B1E1CE453}"/>
    <dgm:cxn modelId="{CB036AA6-2398-48FB-9968-BC2887BA18A6}" type="presOf" srcId="{067BB489-63CD-4C80-B4B9-EEF06BEC3E08}" destId="{6FD481E6-DC5E-4E34-A3BE-00EA5B32EA0C}" srcOrd="0" destOrd="0" presId="urn:microsoft.com/office/officeart/2005/8/layout/radial1"/>
    <dgm:cxn modelId="{48CC63CF-EB87-4A9A-904A-203F1BBCA04D}" type="presOf" srcId="{136425C7-2A48-4773-BCB5-F29670AE3582}" destId="{065023AF-BBF9-4B20-B103-4FE62183FB9E}" srcOrd="0" destOrd="0" presId="urn:microsoft.com/office/officeart/2005/8/layout/radial1"/>
    <dgm:cxn modelId="{6C898D91-4F72-4450-B2D3-43695BA032C7}" type="presOf" srcId="{A967F359-6F82-42A3-8256-B66622B06ECF}" destId="{F74CE8BF-9DAC-4645-A00C-C10079130E71}" srcOrd="0" destOrd="0" presId="urn:microsoft.com/office/officeart/2005/8/layout/radial1"/>
    <dgm:cxn modelId="{06B66B43-2FC1-4B07-A929-3A35344905F9}" type="presOf" srcId="{3E48A0EF-5923-424D-AC36-AE01D847386E}" destId="{CE33B899-4D15-4B84-ABE1-34114ABA9E80}" srcOrd="0" destOrd="0" presId="urn:microsoft.com/office/officeart/2005/8/layout/radial1"/>
    <dgm:cxn modelId="{68479F2A-554E-47F5-9707-F3639EA1C3B6}" srcId="{CC2ECE95-EAC5-4D4C-8C13-1DAAA8EA4723}" destId="{451C0C72-A808-4705-AA93-CED592B4B7AD}" srcOrd="2" destOrd="0" parTransId="{136425C7-2A48-4773-BCB5-F29670AE3582}" sibTransId="{46689C70-F1AE-4BE0-9475-2ADF170E2F18}"/>
    <dgm:cxn modelId="{55B5F2BD-F740-4F0A-9ED3-0A860CC2A369}" type="presOf" srcId="{09C6CD08-0EFC-402D-968A-CB403C20BC9A}" destId="{DDFEE43C-684F-48AD-BD58-AC81717CFC82}" srcOrd="0" destOrd="0" presId="urn:microsoft.com/office/officeart/2005/8/layout/radial1"/>
    <dgm:cxn modelId="{1A5543A3-27A1-43C6-83EB-2D60315680BC}" srcId="{F49B95BB-DBEB-44F9-B61B-4B804D6CB155}" destId="{CC2ECE95-EAC5-4D4C-8C13-1DAAA8EA4723}" srcOrd="0" destOrd="0" parTransId="{C3D9F5A9-A8A8-4653-AA2C-A37148AE9F03}" sibTransId="{EB90EF30-20FD-4548-9EB3-114494498D02}"/>
    <dgm:cxn modelId="{6113FA20-4829-4D53-B710-C451AD6DFE6B}" type="presOf" srcId="{067BB489-63CD-4C80-B4B9-EEF06BEC3E08}" destId="{7F9F23E3-827C-4CAA-8DCD-EC9752006061}" srcOrd="1" destOrd="0" presId="urn:microsoft.com/office/officeart/2005/8/layout/radial1"/>
    <dgm:cxn modelId="{70DDF973-B00B-4B85-8CD2-C6DF76869CF2}" type="presParOf" srcId="{19B1FAA8-C61A-4DC2-994B-7098B8FA0EFA}" destId="{E2F622B8-3FF1-4320-ABA3-BDB65541F805}" srcOrd="0" destOrd="0" presId="urn:microsoft.com/office/officeart/2005/8/layout/radial1"/>
    <dgm:cxn modelId="{DD43A432-C476-4109-A559-4822DB9B94A6}" type="presParOf" srcId="{19B1FAA8-C61A-4DC2-994B-7098B8FA0EFA}" destId="{6FD481E6-DC5E-4E34-A3BE-00EA5B32EA0C}" srcOrd="1" destOrd="0" presId="urn:microsoft.com/office/officeart/2005/8/layout/radial1"/>
    <dgm:cxn modelId="{BCE89884-C431-4B18-8F96-0F7F08806119}" type="presParOf" srcId="{6FD481E6-DC5E-4E34-A3BE-00EA5B32EA0C}" destId="{7F9F23E3-827C-4CAA-8DCD-EC9752006061}" srcOrd="0" destOrd="0" presId="urn:microsoft.com/office/officeart/2005/8/layout/radial1"/>
    <dgm:cxn modelId="{0398A245-E13D-4441-A917-CCEE0B538AEC}" type="presParOf" srcId="{19B1FAA8-C61A-4DC2-994B-7098B8FA0EFA}" destId="{CE33B899-4D15-4B84-ABE1-34114ABA9E80}" srcOrd="2" destOrd="0" presId="urn:microsoft.com/office/officeart/2005/8/layout/radial1"/>
    <dgm:cxn modelId="{B204E263-D2C5-4B34-B751-5AE9B561778D}" type="presParOf" srcId="{19B1FAA8-C61A-4DC2-994B-7098B8FA0EFA}" destId="{F74CE8BF-9DAC-4645-A00C-C10079130E71}" srcOrd="3" destOrd="0" presId="urn:microsoft.com/office/officeart/2005/8/layout/radial1"/>
    <dgm:cxn modelId="{9CFEEF45-CF42-495B-9C0B-C8784AE76ECB}" type="presParOf" srcId="{F74CE8BF-9DAC-4645-A00C-C10079130E71}" destId="{A7138BF7-B0FA-47DF-9BD4-06EA22CE067F}" srcOrd="0" destOrd="0" presId="urn:microsoft.com/office/officeart/2005/8/layout/radial1"/>
    <dgm:cxn modelId="{C42396E4-6FA0-4E95-8526-97C4DACC19D9}" type="presParOf" srcId="{19B1FAA8-C61A-4DC2-994B-7098B8FA0EFA}" destId="{C4D99CE3-2FB3-4C16-B5C1-8C096DB8DDFD}" srcOrd="4" destOrd="0" presId="urn:microsoft.com/office/officeart/2005/8/layout/radial1"/>
    <dgm:cxn modelId="{FAAC5E03-0A8D-464C-8874-F4EBD1974F6E}" type="presParOf" srcId="{19B1FAA8-C61A-4DC2-994B-7098B8FA0EFA}" destId="{065023AF-BBF9-4B20-B103-4FE62183FB9E}" srcOrd="5" destOrd="0" presId="urn:microsoft.com/office/officeart/2005/8/layout/radial1"/>
    <dgm:cxn modelId="{9BE5B42D-E4B9-4518-B4D9-54D2B1B9E1EF}" type="presParOf" srcId="{065023AF-BBF9-4B20-B103-4FE62183FB9E}" destId="{954C518C-1D39-48B4-A7EC-BC9DBDE02D5E}" srcOrd="0" destOrd="0" presId="urn:microsoft.com/office/officeart/2005/8/layout/radial1"/>
    <dgm:cxn modelId="{DA9D95DA-E40D-4E45-92B1-5EAF125EBEE4}" type="presParOf" srcId="{19B1FAA8-C61A-4DC2-994B-7098B8FA0EFA}" destId="{31017ECA-B3A7-4AD0-9ADD-F9F8EDF7371E}" srcOrd="6" destOrd="0" presId="urn:microsoft.com/office/officeart/2005/8/layout/radial1"/>
    <dgm:cxn modelId="{EE06ACFE-39EE-4037-AE3A-73F442B8B2C5}" type="presParOf" srcId="{19B1FAA8-C61A-4DC2-994B-7098B8FA0EFA}" destId="{1C1C1738-0463-4D3F-87F3-DD469C18EE11}" srcOrd="7" destOrd="0" presId="urn:microsoft.com/office/officeart/2005/8/layout/radial1"/>
    <dgm:cxn modelId="{CBE9DCEC-7C50-4FAD-87D7-FB90AC34FB16}" type="presParOf" srcId="{1C1C1738-0463-4D3F-87F3-DD469C18EE11}" destId="{39F7D016-9906-442D-9A98-D7D2665A2E36}" srcOrd="0" destOrd="0" presId="urn:microsoft.com/office/officeart/2005/8/layout/radial1"/>
    <dgm:cxn modelId="{FA0D3A49-6C57-4654-9C9E-9FE518007A75}" type="presParOf" srcId="{19B1FAA8-C61A-4DC2-994B-7098B8FA0EFA}" destId="{DDFEE43C-684F-48AD-BD58-AC81717CFC82}" srcOrd="8" destOrd="0" presId="urn:microsoft.com/office/officeart/2005/8/layout/radial1"/>
    <dgm:cxn modelId="{6F3E2020-36F2-417B-9610-5DCB82C09ABE}" type="presParOf" srcId="{19B1FAA8-C61A-4DC2-994B-7098B8FA0EFA}" destId="{52357B2C-91E3-4693-9E81-115EFC9B4A34}" srcOrd="9" destOrd="0" presId="urn:microsoft.com/office/officeart/2005/8/layout/radial1"/>
    <dgm:cxn modelId="{6D852780-5EEC-484A-8F30-CFF02E0E59B2}" type="presParOf" srcId="{52357B2C-91E3-4693-9E81-115EFC9B4A34}" destId="{F6EC8E30-2114-43EF-8BDB-52ED90AD3729}" srcOrd="0" destOrd="0" presId="urn:microsoft.com/office/officeart/2005/8/layout/radial1"/>
    <dgm:cxn modelId="{3AF308A6-C831-4A2E-8004-4F28DE12F8F6}" type="presParOf" srcId="{19B1FAA8-C61A-4DC2-994B-7098B8FA0EFA}" destId="{35137D0F-B904-4EF0-8061-DA342B29F4BE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5B4349-754E-4491-A996-9E21C31870B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58DFD8-80BB-4A42-BF0E-E958D4A9D125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cap="none" spc="0" dirty="0" err="1" smtClean="0">
              <a:ln w="0"/>
              <a:solidFill>
                <a:srgbClr val="00206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একমালিকানা</a:t>
          </a:r>
          <a:r>
            <a:rPr lang="en-US" b="1" cap="none" spc="0" dirty="0" smtClean="0">
              <a:ln w="0"/>
              <a:solidFill>
                <a:srgbClr val="00206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cap="none" spc="0" dirty="0" err="1" smtClean="0">
              <a:ln w="0"/>
              <a:solidFill>
                <a:srgbClr val="00206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কারবারের</a:t>
          </a:r>
          <a:r>
            <a:rPr lang="en-US" b="1" cap="none" spc="0" dirty="0" smtClean="0">
              <a:ln w="0"/>
              <a:solidFill>
                <a:srgbClr val="00206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cap="none" spc="0" dirty="0" err="1" smtClean="0">
              <a:ln w="0"/>
              <a:solidFill>
                <a:srgbClr val="00206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বৈশিষ্ট্য</a:t>
          </a:r>
          <a:endParaRPr lang="en-US" b="1" cap="none" spc="0" dirty="0">
            <a:ln w="0"/>
            <a:solidFill>
              <a:srgbClr val="002060"/>
            </a:solidFill>
            <a:effectLst>
              <a:glow rad="101600">
                <a:schemeClr val="accent6">
                  <a:satMod val="175000"/>
                  <a:alpha val="40000"/>
                </a:schemeClr>
              </a:glow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8C6615C-BA18-41D3-92EA-36CA61C4281F}" type="parTrans" cxnId="{056C056A-9A56-4E6B-880E-EE4378298D80}">
      <dgm:prSet/>
      <dgm:spPr/>
      <dgm:t>
        <a:bodyPr/>
        <a:lstStyle/>
        <a:p>
          <a:endParaRPr lang="en-US"/>
        </a:p>
      </dgm:t>
    </dgm:pt>
    <dgm:pt modelId="{F28CB010-2F90-4623-A93C-81329743FC87}" type="sibTrans" cxnId="{056C056A-9A56-4E6B-880E-EE4378298D80}">
      <dgm:prSet/>
      <dgm:spPr/>
      <dgm:t>
        <a:bodyPr/>
        <a:lstStyle/>
        <a:p>
          <a:endParaRPr lang="en-US"/>
        </a:p>
      </dgm:t>
    </dgm:pt>
    <dgm:pt modelId="{01959DCF-50E6-4C1B-953B-498D76CD22D5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cap="none" spc="0" dirty="0" err="1" smtClean="0">
              <a:ln w="0"/>
              <a:solidFill>
                <a:srgbClr val="00206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একক</a:t>
          </a:r>
          <a:r>
            <a:rPr lang="en-US" b="1" cap="none" spc="0" dirty="0" smtClean="0">
              <a:ln w="0"/>
              <a:solidFill>
                <a:srgbClr val="00206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cap="none" spc="0" dirty="0" err="1" smtClean="0">
              <a:ln w="0"/>
              <a:solidFill>
                <a:srgbClr val="00206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মালিক</a:t>
          </a:r>
          <a:endParaRPr lang="en-US" b="1" cap="none" spc="0" dirty="0">
            <a:ln w="0"/>
            <a:solidFill>
              <a:srgbClr val="002060"/>
            </a:solidFill>
            <a:effectLst>
              <a:glow rad="101600">
                <a:schemeClr val="accent6">
                  <a:satMod val="175000"/>
                  <a:alpha val="40000"/>
                </a:schemeClr>
              </a:glow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1390F5F-8BBA-4CDD-AFE1-6D28BEFBC125}" type="parTrans" cxnId="{47CC5599-1530-40F2-95A1-43CA9502E78D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b="1" cap="none" spc="0">
            <a:ln w="0"/>
            <a:solidFill>
              <a:srgbClr val="002060"/>
            </a:solidFill>
            <a:effectLst>
              <a:glow rad="101600">
                <a:schemeClr val="accent6">
                  <a:satMod val="175000"/>
                  <a:alpha val="40000"/>
                </a:schemeClr>
              </a:glow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8170AE8-472A-43A6-83BE-A969FA5C91F1}" type="sibTrans" cxnId="{47CC5599-1530-40F2-95A1-43CA9502E78D}">
      <dgm:prSet/>
      <dgm:spPr/>
      <dgm:t>
        <a:bodyPr/>
        <a:lstStyle/>
        <a:p>
          <a:endParaRPr lang="en-US"/>
        </a:p>
      </dgm:t>
    </dgm:pt>
    <dgm:pt modelId="{A9A626DE-788F-4FB7-B25C-EB9D04042C0C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cap="none" spc="0" dirty="0" err="1" smtClean="0">
              <a:ln w="0"/>
              <a:solidFill>
                <a:srgbClr val="00206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সহজ</a:t>
          </a:r>
          <a:r>
            <a:rPr lang="en-US" b="1" cap="none" spc="0" dirty="0" smtClean="0">
              <a:ln w="0"/>
              <a:solidFill>
                <a:srgbClr val="00206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cap="none" spc="0" dirty="0" err="1" smtClean="0">
              <a:ln w="0"/>
              <a:solidFill>
                <a:srgbClr val="00206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সংগঠন</a:t>
          </a:r>
          <a:endParaRPr lang="en-US" b="1" cap="none" spc="0" dirty="0">
            <a:ln w="0"/>
            <a:solidFill>
              <a:srgbClr val="002060"/>
            </a:solidFill>
            <a:effectLst>
              <a:glow rad="101600">
                <a:schemeClr val="accent6">
                  <a:satMod val="175000"/>
                  <a:alpha val="40000"/>
                </a:schemeClr>
              </a:glow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E911BFC-4C4E-45B5-AA1A-37AF55C1E1AE}" type="parTrans" cxnId="{475D2D2B-AA70-4E95-8E7F-BF20950DEB9F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b="1" cap="none" spc="0">
            <a:ln w="0"/>
            <a:solidFill>
              <a:srgbClr val="002060"/>
            </a:solidFill>
            <a:effectLst>
              <a:glow rad="101600">
                <a:schemeClr val="accent6">
                  <a:satMod val="175000"/>
                  <a:alpha val="40000"/>
                </a:schemeClr>
              </a:glow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813EBFE-BED9-46E4-B6E4-F525BF7ADA5B}" type="sibTrans" cxnId="{475D2D2B-AA70-4E95-8E7F-BF20950DEB9F}">
      <dgm:prSet/>
      <dgm:spPr/>
      <dgm:t>
        <a:bodyPr/>
        <a:lstStyle/>
        <a:p>
          <a:endParaRPr lang="en-US"/>
        </a:p>
      </dgm:t>
    </dgm:pt>
    <dgm:pt modelId="{2A8C647C-8E59-4787-8B88-8C8921F74919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cap="none" spc="0" dirty="0" err="1" smtClean="0">
              <a:ln w="0"/>
              <a:solidFill>
                <a:srgbClr val="00206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অল্প</a:t>
          </a:r>
          <a:r>
            <a:rPr lang="en-US" b="1" cap="none" spc="0" dirty="0" smtClean="0">
              <a:ln w="0"/>
              <a:solidFill>
                <a:srgbClr val="00206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cap="none" spc="0" dirty="0" err="1" smtClean="0">
              <a:ln w="0"/>
              <a:solidFill>
                <a:srgbClr val="00206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পুঁজি</a:t>
          </a:r>
          <a:endParaRPr lang="en-US" b="1" cap="none" spc="0" dirty="0">
            <a:ln w="0"/>
            <a:solidFill>
              <a:srgbClr val="002060"/>
            </a:solidFill>
            <a:effectLst>
              <a:glow rad="101600">
                <a:schemeClr val="accent6">
                  <a:satMod val="175000"/>
                  <a:alpha val="40000"/>
                </a:schemeClr>
              </a:glow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D062846-2DEF-48E1-8E3B-E7D059B71289}" type="parTrans" cxnId="{341E965B-F41F-4705-B77E-73E531B1ACA2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b="1" cap="none" spc="0">
            <a:ln w="0"/>
            <a:solidFill>
              <a:srgbClr val="002060"/>
            </a:solidFill>
            <a:effectLst>
              <a:glow rad="101600">
                <a:schemeClr val="accent6">
                  <a:satMod val="175000"/>
                  <a:alpha val="40000"/>
                </a:schemeClr>
              </a:glow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5542ADD-F8DC-41E2-93DE-4A747E99B23C}" type="sibTrans" cxnId="{341E965B-F41F-4705-B77E-73E531B1ACA2}">
      <dgm:prSet/>
      <dgm:spPr/>
      <dgm:t>
        <a:bodyPr/>
        <a:lstStyle/>
        <a:p>
          <a:endParaRPr lang="en-US"/>
        </a:p>
      </dgm:t>
    </dgm:pt>
    <dgm:pt modelId="{3BF8E35D-A419-471C-B397-431BA589D039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cap="none" spc="0" dirty="0" err="1" smtClean="0">
              <a:ln w="0"/>
              <a:solidFill>
                <a:srgbClr val="00206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একক</a:t>
          </a:r>
          <a:r>
            <a:rPr lang="en-US" b="1" cap="none" spc="0" dirty="0" smtClean="0">
              <a:ln w="0"/>
              <a:solidFill>
                <a:srgbClr val="00206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cap="none" spc="0" dirty="0" err="1" smtClean="0">
              <a:ln w="0"/>
              <a:solidFill>
                <a:srgbClr val="00206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নিয়ন্ত্রণ</a:t>
          </a:r>
          <a:endParaRPr lang="en-US" b="1" cap="none" spc="0" dirty="0">
            <a:ln w="0"/>
            <a:solidFill>
              <a:srgbClr val="002060"/>
            </a:solidFill>
            <a:effectLst>
              <a:glow rad="101600">
                <a:schemeClr val="accent6">
                  <a:satMod val="175000"/>
                  <a:alpha val="40000"/>
                </a:schemeClr>
              </a:glow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C9BF34F-4BFE-4AFA-B230-C5F32EE59758}" type="parTrans" cxnId="{B8E59EB9-301D-436B-9CF5-65748DDB574A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b="1" cap="none" spc="0">
            <a:ln w="0"/>
            <a:solidFill>
              <a:srgbClr val="002060"/>
            </a:solidFill>
            <a:effectLst>
              <a:glow rad="101600">
                <a:schemeClr val="accent6">
                  <a:satMod val="175000"/>
                  <a:alpha val="40000"/>
                </a:schemeClr>
              </a:glow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DEAFA23-2DF8-4DDA-9EA4-239858A1C9A7}" type="sibTrans" cxnId="{B8E59EB9-301D-436B-9CF5-65748DDB574A}">
      <dgm:prSet/>
      <dgm:spPr/>
      <dgm:t>
        <a:bodyPr/>
        <a:lstStyle/>
        <a:p>
          <a:endParaRPr lang="en-US"/>
        </a:p>
      </dgm:t>
    </dgm:pt>
    <dgm:pt modelId="{4C29D316-0D87-4289-8376-2C44F30960C7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cap="none" spc="0" dirty="0" err="1" smtClean="0">
              <a:ln w="0"/>
              <a:solidFill>
                <a:srgbClr val="00206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পৃথক</a:t>
          </a:r>
          <a:r>
            <a:rPr lang="en-US" b="1" cap="none" spc="0" dirty="0" smtClean="0">
              <a:ln w="0"/>
              <a:solidFill>
                <a:srgbClr val="00206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cap="none" spc="0" dirty="0" err="1" smtClean="0">
              <a:ln w="0"/>
              <a:solidFill>
                <a:srgbClr val="00206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সত্তা</a:t>
          </a:r>
          <a:r>
            <a:rPr lang="en-US" b="1" cap="none" spc="0" dirty="0" smtClean="0">
              <a:ln w="0"/>
              <a:solidFill>
                <a:srgbClr val="00206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cap="none" spc="0" dirty="0" err="1" smtClean="0">
              <a:ln w="0"/>
              <a:solidFill>
                <a:srgbClr val="00206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নেই</a:t>
          </a:r>
          <a:endParaRPr lang="en-US" b="1" cap="none" spc="0" dirty="0">
            <a:ln w="0"/>
            <a:solidFill>
              <a:srgbClr val="002060"/>
            </a:solidFill>
            <a:effectLst>
              <a:glow rad="101600">
                <a:schemeClr val="accent6">
                  <a:satMod val="175000"/>
                  <a:alpha val="40000"/>
                </a:schemeClr>
              </a:glow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178BB2F-4256-4A2C-B19D-55AE805D73F6}" type="parTrans" cxnId="{32AA5C88-A37E-4749-9B89-71E5308F566A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b="1" cap="none" spc="0">
            <a:ln w="0"/>
            <a:solidFill>
              <a:srgbClr val="002060"/>
            </a:solidFill>
            <a:effectLst>
              <a:glow rad="101600">
                <a:schemeClr val="accent6">
                  <a:satMod val="175000"/>
                  <a:alpha val="40000"/>
                </a:schemeClr>
              </a:glow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053C0FF-5FBA-4251-8499-B2A7F0718544}" type="sibTrans" cxnId="{32AA5C88-A37E-4749-9B89-71E5308F566A}">
      <dgm:prSet/>
      <dgm:spPr/>
      <dgm:t>
        <a:bodyPr/>
        <a:lstStyle/>
        <a:p>
          <a:endParaRPr lang="en-US"/>
        </a:p>
      </dgm:t>
    </dgm:pt>
    <dgm:pt modelId="{7FB2D2AE-EEBE-46FE-BA34-83C9BA108574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cap="none" spc="0" dirty="0" err="1" smtClean="0">
              <a:ln w="0"/>
              <a:solidFill>
                <a:srgbClr val="00206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ঝুঁকি</a:t>
          </a:r>
          <a:r>
            <a:rPr lang="en-US" b="1" cap="none" spc="0" dirty="0" smtClean="0">
              <a:ln w="0"/>
              <a:solidFill>
                <a:srgbClr val="00206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cap="none" spc="0" dirty="0" err="1" smtClean="0">
              <a:ln w="0"/>
              <a:solidFill>
                <a:srgbClr val="00206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কম</a:t>
          </a:r>
          <a:r>
            <a:rPr lang="en-US" b="1" cap="none" spc="0" dirty="0" smtClean="0">
              <a:ln w="0"/>
              <a:solidFill>
                <a:srgbClr val="00206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b="1" cap="none" spc="0" dirty="0">
            <a:ln w="0"/>
            <a:solidFill>
              <a:srgbClr val="002060"/>
            </a:solidFill>
            <a:effectLst>
              <a:glow rad="101600">
                <a:schemeClr val="accent6">
                  <a:satMod val="175000"/>
                  <a:alpha val="40000"/>
                </a:schemeClr>
              </a:glow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8D83F23-3F9C-42B6-9DF1-69893EE026EC}" type="parTrans" cxnId="{AB7AD7B4-6BC4-4F86-A606-EECBCF301CE6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b="1" cap="none" spc="0">
            <a:ln w="0"/>
            <a:solidFill>
              <a:srgbClr val="002060"/>
            </a:solidFill>
            <a:effectLst>
              <a:glow rad="101600">
                <a:schemeClr val="accent6">
                  <a:satMod val="175000"/>
                  <a:alpha val="40000"/>
                </a:schemeClr>
              </a:glow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24A3137-4C75-408C-9955-62BE161CC397}" type="sibTrans" cxnId="{AB7AD7B4-6BC4-4F86-A606-EECBCF301CE6}">
      <dgm:prSet/>
      <dgm:spPr/>
      <dgm:t>
        <a:bodyPr/>
        <a:lstStyle/>
        <a:p>
          <a:endParaRPr lang="en-US"/>
        </a:p>
      </dgm:t>
    </dgm:pt>
    <dgm:pt modelId="{EC50F9CC-279A-4B5E-BD3E-592A5C9B7B9F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cap="none" spc="0" dirty="0" err="1" smtClean="0">
              <a:ln w="0"/>
              <a:solidFill>
                <a:srgbClr val="00206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অনিশ্চিত</a:t>
          </a:r>
          <a:r>
            <a:rPr lang="en-US" b="1" cap="none" spc="0" dirty="0" smtClean="0">
              <a:ln w="0"/>
              <a:solidFill>
                <a:srgbClr val="00206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cap="none" spc="0" dirty="0" err="1" smtClean="0">
              <a:ln w="0"/>
              <a:solidFill>
                <a:srgbClr val="00206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স্থায়িত্ব</a:t>
          </a:r>
          <a:endParaRPr lang="en-US" b="1" cap="none" spc="0" dirty="0">
            <a:ln w="0"/>
            <a:solidFill>
              <a:srgbClr val="002060"/>
            </a:solidFill>
            <a:effectLst>
              <a:glow rad="101600">
                <a:schemeClr val="accent6">
                  <a:satMod val="175000"/>
                  <a:alpha val="40000"/>
                </a:schemeClr>
              </a:glow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BE3F03D-CF94-41F3-9FE0-E74C5B466982}" type="parTrans" cxnId="{72F43BBE-8925-42E0-A6C2-00ECE66212F4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b="1" cap="none" spc="0">
            <a:ln w="0"/>
            <a:solidFill>
              <a:srgbClr val="002060"/>
            </a:solidFill>
            <a:effectLst>
              <a:glow rad="101600">
                <a:schemeClr val="accent6">
                  <a:satMod val="175000"/>
                  <a:alpha val="40000"/>
                </a:schemeClr>
              </a:glow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7D15C54-2CF8-4627-A25E-49CDFCBE9C43}" type="sibTrans" cxnId="{72F43BBE-8925-42E0-A6C2-00ECE66212F4}">
      <dgm:prSet/>
      <dgm:spPr/>
      <dgm:t>
        <a:bodyPr/>
        <a:lstStyle/>
        <a:p>
          <a:endParaRPr lang="en-US"/>
        </a:p>
      </dgm:t>
    </dgm:pt>
    <dgm:pt modelId="{6E7282D6-0A0E-47F9-A3E6-B87F0228FC28}" type="pres">
      <dgm:prSet presAssocID="{135B4349-754E-4491-A996-9E21C31870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A1B2C26-F44F-4B92-A998-1F80D174C3B2}" type="pres">
      <dgm:prSet presAssocID="{C358DFD8-80BB-4A42-BF0E-E958D4A9D125}" presName="hierRoot1" presStyleCnt="0">
        <dgm:presLayoutVars>
          <dgm:hierBranch val="init"/>
        </dgm:presLayoutVars>
      </dgm:prSet>
      <dgm:spPr/>
    </dgm:pt>
    <dgm:pt modelId="{01C496FD-0559-4FD9-89D8-2B32FFEF386C}" type="pres">
      <dgm:prSet presAssocID="{C358DFD8-80BB-4A42-BF0E-E958D4A9D125}" presName="rootComposite1" presStyleCnt="0"/>
      <dgm:spPr/>
    </dgm:pt>
    <dgm:pt modelId="{DD83B984-ED77-4185-A646-D43890AC471B}" type="pres">
      <dgm:prSet presAssocID="{C358DFD8-80BB-4A42-BF0E-E958D4A9D125}" presName="rootText1" presStyleLbl="node0" presStyleIdx="0" presStyleCnt="1" custScaleX="448095" custScaleY="283632" custLinFactY="-240940" custLinFactNeighborY="-3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F0D0FC-3275-4F3F-910F-1C91A4B33DB9}" type="pres">
      <dgm:prSet presAssocID="{C358DFD8-80BB-4A42-BF0E-E958D4A9D125}" presName="rootConnector1" presStyleLbl="node1" presStyleIdx="0" presStyleCnt="0"/>
      <dgm:spPr/>
      <dgm:t>
        <a:bodyPr/>
        <a:lstStyle/>
        <a:p>
          <a:endParaRPr lang="en-US"/>
        </a:p>
      </dgm:t>
    </dgm:pt>
    <dgm:pt modelId="{FD0DD0EF-B9AF-48FC-AA5A-AA9B78B7FA2C}" type="pres">
      <dgm:prSet presAssocID="{C358DFD8-80BB-4A42-BF0E-E958D4A9D125}" presName="hierChild2" presStyleCnt="0"/>
      <dgm:spPr/>
    </dgm:pt>
    <dgm:pt modelId="{7D6FED7E-8FD5-4474-B367-27E217494D0B}" type="pres">
      <dgm:prSet presAssocID="{61390F5F-8BBA-4CDD-AFE1-6D28BEFBC125}" presName="Name37" presStyleLbl="parChTrans1D2" presStyleIdx="0" presStyleCnt="7"/>
      <dgm:spPr/>
      <dgm:t>
        <a:bodyPr/>
        <a:lstStyle/>
        <a:p>
          <a:endParaRPr lang="en-US"/>
        </a:p>
      </dgm:t>
    </dgm:pt>
    <dgm:pt modelId="{79284FCC-66BA-4C89-932D-2BFBEDF441E3}" type="pres">
      <dgm:prSet presAssocID="{01959DCF-50E6-4C1B-953B-498D76CD22D5}" presName="hierRoot2" presStyleCnt="0">
        <dgm:presLayoutVars>
          <dgm:hierBranch val="init"/>
        </dgm:presLayoutVars>
      </dgm:prSet>
      <dgm:spPr/>
    </dgm:pt>
    <dgm:pt modelId="{87D511A9-072A-4752-A9B0-F4DA10B9F953}" type="pres">
      <dgm:prSet presAssocID="{01959DCF-50E6-4C1B-953B-498D76CD22D5}" presName="rootComposite" presStyleCnt="0"/>
      <dgm:spPr/>
    </dgm:pt>
    <dgm:pt modelId="{BD4C5630-8FCE-4106-869A-52D56696BB53}" type="pres">
      <dgm:prSet presAssocID="{01959DCF-50E6-4C1B-953B-498D76CD22D5}" presName="rootText" presStyleLbl="node2" presStyleIdx="0" presStyleCnt="7" custScaleX="169874" custScaleY="329670" custLinFactY="-11549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A4E6CC-ECB0-4BD9-ACDE-A79CC5C5DFA6}" type="pres">
      <dgm:prSet presAssocID="{01959DCF-50E6-4C1B-953B-498D76CD22D5}" presName="rootConnector" presStyleLbl="node2" presStyleIdx="0" presStyleCnt="7"/>
      <dgm:spPr/>
      <dgm:t>
        <a:bodyPr/>
        <a:lstStyle/>
        <a:p>
          <a:endParaRPr lang="en-US"/>
        </a:p>
      </dgm:t>
    </dgm:pt>
    <dgm:pt modelId="{A21FB691-EA22-4512-817E-3F25229A1919}" type="pres">
      <dgm:prSet presAssocID="{01959DCF-50E6-4C1B-953B-498D76CD22D5}" presName="hierChild4" presStyleCnt="0"/>
      <dgm:spPr/>
    </dgm:pt>
    <dgm:pt modelId="{3A064318-B50A-4639-8B14-8446CB012EA7}" type="pres">
      <dgm:prSet presAssocID="{01959DCF-50E6-4C1B-953B-498D76CD22D5}" presName="hierChild5" presStyleCnt="0"/>
      <dgm:spPr/>
    </dgm:pt>
    <dgm:pt modelId="{9568816F-DEB6-45D5-BE33-A311ED018537}" type="pres">
      <dgm:prSet presAssocID="{AE911BFC-4C4E-45B5-AA1A-37AF55C1E1AE}" presName="Name37" presStyleLbl="parChTrans1D2" presStyleIdx="1" presStyleCnt="7"/>
      <dgm:spPr/>
      <dgm:t>
        <a:bodyPr/>
        <a:lstStyle/>
        <a:p>
          <a:endParaRPr lang="en-US"/>
        </a:p>
      </dgm:t>
    </dgm:pt>
    <dgm:pt modelId="{2D0EC0B7-347A-4CFA-ACF3-9491E5E3589E}" type="pres">
      <dgm:prSet presAssocID="{A9A626DE-788F-4FB7-B25C-EB9D04042C0C}" presName="hierRoot2" presStyleCnt="0">
        <dgm:presLayoutVars>
          <dgm:hierBranch val="init"/>
        </dgm:presLayoutVars>
      </dgm:prSet>
      <dgm:spPr/>
    </dgm:pt>
    <dgm:pt modelId="{19EB11DF-2F21-4B2F-8E91-ED046128370B}" type="pres">
      <dgm:prSet presAssocID="{A9A626DE-788F-4FB7-B25C-EB9D04042C0C}" presName="rootComposite" presStyleCnt="0"/>
      <dgm:spPr/>
    </dgm:pt>
    <dgm:pt modelId="{FD666030-C375-4A8C-B7C1-A060386275A0}" type="pres">
      <dgm:prSet presAssocID="{A9A626DE-788F-4FB7-B25C-EB9D04042C0C}" presName="rootText" presStyleLbl="node2" presStyleIdx="1" presStyleCnt="7" custScaleX="169874" custScaleY="329670" custLinFactY="-11549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45F7CA-642A-42F8-9127-0D06F17E860B}" type="pres">
      <dgm:prSet presAssocID="{A9A626DE-788F-4FB7-B25C-EB9D04042C0C}" presName="rootConnector" presStyleLbl="node2" presStyleIdx="1" presStyleCnt="7"/>
      <dgm:spPr/>
      <dgm:t>
        <a:bodyPr/>
        <a:lstStyle/>
        <a:p>
          <a:endParaRPr lang="en-US"/>
        </a:p>
      </dgm:t>
    </dgm:pt>
    <dgm:pt modelId="{704C3FFF-86FF-4CBC-9CFC-95FC91D08B96}" type="pres">
      <dgm:prSet presAssocID="{A9A626DE-788F-4FB7-B25C-EB9D04042C0C}" presName="hierChild4" presStyleCnt="0"/>
      <dgm:spPr/>
    </dgm:pt>
    <dgm:pt modelId="{3B1B623D-DF85-44D1-B04B-EFF4C479762D}" type="pres">
      <dgm:prSet presAssocID="{A9A626DE-788F-4FB7-B25C-EB9D04042C0C}" presName="hierChild5" presStyleCnt="0"/>
      <dgm:spPr/>
    </dgm:pt>
    <dgm:pt modelId="{4D332B74-2D25-4554-9ED7-1B395D216E53}" type="pres">
      <dgm:prSet presAssocID="{9D062846-2DEF-48E1-8E3B-E7D059B71289}" presName="Name37" presStyleLbl="parChTrans1D2" presStyleIdx="2" presStyleCnt="7"/>
      <dgm:spPr/>
      <dgm:t>
        <a:bodyPr/>
        <a:lstStyle/>
        <a:p>
          <a:endParaRPr lang="en-US"/>
        </a:p>
      </dgm:t>
    </dgm:pt>
    <dgm:pt modelId="{BEC3A4B9-2BDE-4011-A716-2DF70791C681}" type="pres">
      <dgm:prSet presAssocID="{2A8C647C-8E59-4787-8B88-8C8921F74919}" presName="hierRoot2" presStyleCnt="0">
        <dgm:presLayoutVars>
          <dgm:hierBranch val="init"/>
        </dgm:presLayoutVars>
      </dgm:prSet>
      <dgm:spPr/>
    </dgm:pt>
    <dgm:pt modelId="{EFD0F534-256A-4C99-8841-04A708D02EE7}" type="pres">
      <dgm:prSet presAssocID="{2A8C647C-8E59-4787-8B88-8C8921F74919}" presName="rootComposite" presStyleCnt="0"/>
      <dgm:spPr/>
    </dgm:pt>
    <dgm:pt modelId="{AAA170CA-7017-47AC-B56F-23DEEB613044}" type="pres">
      <dgm:prSet presAssocID="{2A8C647C-8E59-4787-8B88-8C8921F74919}" presName="rootText" presStyleLbl="node2" presStyleIdx="2" presStyleCnt="7" custScaleX="169874" custScaleY="338564" custLinFactY="-9191" custLinFactNeighborX="1617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DDFE45-416E-4835-97F1-4B0C67E7A76F}" type="pres">
      <dgm:prSet presAssocID="{2A8C647C-8E59-4787-8B88-8C8921F74919}" presName="rootConnector" presStyleLbl="node2" presStyleIdx="2" presStyleCnt="7"/>
      <dgm:spPr/>
      <dgm:t>
        <a:bodyPr/>
        <a:lstStyle/>
        <a:p>
          <a:endParaRPr lang="en-US"/>
        </a:p>
      </dgm:t>
    </dgm:pt>
    <dgm:pt modelId="{F1A49275-AE56-4C7A-A50D-C06E11EEACD8}" type="pres">
      <dgm:prSet presAssocID="{2A8C647C-8E59-4787-8B88-8C8921F74919}" presName="hierChild4" presStyleCnt="0"/>
      <dgm:spPr/>
    </dgm:pt>
    <dgm:pt modelId="{595E1506-FA1B-4A07-AC12-C1B98CB281E4}" type="pres">
      <dgm:prSet presAssocID="{2A8C647C-8E59-4787-8B88-8C8921F74919}" presName="hierChild5" presStyleCnt="0"/>
      <dgm:spPr/>
    </dgm:pt>
    <dgm:pt modelId="{EFB4FCE9-2A03-446C-9C86-48F57E62CC45}" type="pres">
      <dgm:prSet presAssocID="{9C9BF34F-4BFE-4AFA-B230-C5F32EE59758}" presName="Name37" presStyleLbl="parChTrans1D2" presStyleIdx="3" presStyleCnt="7"/>
      <dgm:spPr/>
      <dgm:t>
        <a:bodyPr/>
        <a:lstStyle/>
        <a:p>
          <a:endParaRPr lang="en-US"/>
        </a:p>
      </dgm:t>
    </dgm:pt>
    <dgm:pt modelId="{CC81574A-22F0-4BFD-AE89-417F500A82C0}" type="pres">
      <dgm:prSet presAssocID="{3BF8E35D-A419-471C-B397-431BA589D039}" presName="hierRoot2" presStyleCnt="0">
        <dgm:presLayoutVars>
          <dgm:hierBranch val="init"/>
        </dgm:presLayoutVars>
      </dgm:prSet>
      <dgm:spPr/>
    </dgm:pt>
    <dgm:pt modelId="{F0501383-4CAA-414B-9D86-A865F30C3799}" type="pres">
      <dgm:prSet presAssocID="{3BF8E35D-A419-471C-B397-431BA589D039}" presName="rootComposite" presStyleCnt="0"/>
      <dgm:spPr/>
    </dgm:pt>
    <dgm:pt modelId="{8F6E52D4-3DDB-4FC2-A0E5-A865BE23BE47}" type="pres">
      <dgm:prSet presAssocID="{3BF8E35D-A419-471C-B397-431BA589D039}" presName="rootText" presStyleLbl="node2" presStyleIdx="3" presStyleCnt="7" custScaleX="169874" custScaleY="329670" custLinFactY="-11549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576B6E-E1A1-42D0-A75F-CA09F3F23767}" type="pres">
      <dgm:prSet presAssocID="{3BF8E35D-A419-471C-B397-431BA589D039}" presName="rootConnector" presStyleLbl="node2" presStyleIdx="3" presStyleCnt="7"/>
      <dgm:spPr/>
      <dgm:t>
        <a:bodyPr/>
        <a:lstStyle/>
        <a:p>
          <a:endParaRPr lang="en-US"/>
        </a:p>
      </dgm:t>
    </dgm:pt>
    <dgm:pt modelId="{53C8A6B6-FE52-48C7-BA7F-695BD256896B}" type="pres">
      <dgm:prSet presAssocID="{3BF8E35D-A419-471C-B397-431BA589D039}" presName="hierChild4" presStyleCnt="0"/>
      <dgm:spPr/>
    </dgm:pt>
    <dgm:pt modelId="{D74054D1-1BA8-4490-B487-C673FD0FEF2D}" type="pres">
      <dgm:prSet presAssocID="{3BF8E35D-A419-471C-B397-431BA589D039}" presName="hierChild5" presStyleCnt="0"/>
      <dgm:spPr/>
    </dgm:pt>
    <dgm:pt modelId="{05DC57B3-7637-45AF-A64A-27D4246B1AFA}" type="pres">
      <dgm:prSet presAssocID="{78D83F23-3F9C-42B6-9DF1-69893EE026EC}" presName="Name37" presStyleLbl="parChTrans1D2" presStyleIdx="4" presStyleCnt="7"/>
      <dgm:spPr/>
      <dgm:t>
        <a:bodyPr/>
        <a:lstStyle/>
        <a:p>
          <a:endParaRPr lang="en-US"/>
        </a:p>
      </dgm:t>
    </dgm:pt>
    <dgm:pt modelId="{BA4A2CBE-940D-4D20-99A4-19B01BAE0201}" type="pres">
      <dgm:prSet presAssocID="{7FB2D2AE-EEBE-46FE-BA34-83C9BA108574}" presName="hierRoot2" presStyleCnt="0">
        <dgm:presLayoutVars>
          <dgm:hierBranch val="init"/>
        </dgm:presLayoutVars>
      </dgm:prSet>
      <dgm:spPr/>
    </dgm:pt>
    <dgm:pt modelId="{ED8DC23A-C053-49BF-9F8B-11B07B10C74A}" type="pres">
      <dgm:prSet presAssocID="{7FB2D2AE-EEBE-46FE-BA34-83C9BA108574}" presName="rootComposite" presStyleCnt="0"/>
      <dgm:spPr/>
    </dgm:pt>
    <dgm:pt modelId="{4330A29D-E747-43C1-9092-437602FF14D2}" type="pres">
      <dgm:prSet presAssocID="{7FB2D2AE-EEBE-46FE-BA34-83C9BA108574}" presName="rootText" presStyleLbl="node2" presStyleIdx="4" presStyleCnt="7" custScaleX="169874" custScaleY="329670" custLinFactY="-11549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AD8D50-8A6E-4AF9-AA45-EED650445FF1}" type="pres">
      <dgm:prSet presAssocID="{7FB2D2AE-EEBE-46FE-BA34-83C9BA108574}" presName="rootConnector" presStyleLbl="node2" presStyleIdx="4" presStyleCnt="7"/>
      <dgm:spPr/>
      <dgm:t>
        <a:bodyPr/>
        <a:lstStyle/>
        <a:p>
          <a:endParaRPr lang="en-US"/>
        </a:p>
      </dgm:t>
    </dgm:pt>
    <dgm:pt modelId="{2660E233-CA15-4B70-9085-90301A7CED89}" type="pres">
      <dgm:prSet presAssocID="{7FB2D2AE-EEBE-46FE-BA34-83C9BA108574}" presName="hierChild4" presStyleCnt="0"/>
      <dgm:spPr/>
    </dgm:pt>
    <dgm:pt modelId="{22FD719D-4421-442D-B57A-1B7C1826E6D9}" type="pres">
      <dgm:prSet presAssocID="{7FB2D2AE-EEBE-46FE-BA34-83C9BA108574}" presName="hierChild5" presStyleCnt="0"/>
      <dgm:spPr/>
    </dgm:pt>
    <dgm:pt modelId="{63AAC836-E19C-4C99-A0CA-0065965DB3FA}" type="pres">
      <dgm:prSet presAssocID="{FBE3F03D-CF94-41F3-9FE0-E74C5B466982}" presName="Name37" presStyleLbl="parChTrans1D2" presStyleIdx="5" presStyleCnt="7"/>
      <dgm:spPr/>
      <dgm:t>
        <a:bodyPr/>
        <a:lstStyle/>
        <a:p>
          <a:endParaRPr lang="en-US"/>
        </a:p>
      </dgm:t>
    </dgm:pt>
    <dgm:pt modelId="{2641123D-0B9E-48E6-8D8C-972C53FB60D6}" type="pres">
      <dgm:prSet presAssocID="{EC50F9CC-279A-4B5E-BD3E-592A5C9B7B9F}" presName="hierRoot2" presStyleCnt="0">
        <dgm:presLayoutVars>
          <dgm:hierBranch val="init"/>
        </dgm:presLayoutVars>
      </dgm:prSet>
      <dgm:spPr/>
    </dgm:pt>
    <dgm:pt modelId="{572BB55E-923B-435A-8355-C274A1D6F3FC}" type="pres">
      <dgm:prSet presAssocID="{EC50F9CC-279A-4B5E-BD3E-592A5C9B7B9F}" presName="rootComposite" presStyleCnt="0"/>
      <dgm:spPr/>
    </dgm:pt>
    <dgm:pt modelId="{3FB3B9AA-32EB-4E07-9819-76E02526FD45}" type="pres">
      <dgm:prSet presAssocID="{EC50F9CC-279A-4B5E-BD3E-592A5C9B7B9F}" presName="rootText" presStyleLbl="node2" presStyleIdx="5" presStyleCnt="7" custScaleX="169874" custScaleY="329670" custLinFactY="-11549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D004A0-EEE0-4402-9344-66EDEF29D505}" type="pres">
      <dgm:prSet presAssocID="{EC50F9CC-279A-4B5E-BD3E-592A5C9B7B9F}" presName="rootConnector" presStyleLbl="node2" presStyleIdx="5" presStyleCnt="7"/>
      <dgm:spPr/>
      <dgm:t>
        <a:bodyPr/>
        <a:lstStyle/>
        <a:p>
          <a:endParaRPr lang="en-US"/>
        </a:p>
      </dgm:t>
    </dgm:pt>
    <dgm:pt modelId="{26015F45-C8B0-4944-AC92-E1C939C75118}" type="pres">
      <dgm:prSet presAssocID="{EC50F9CC-279A-4B5E-BD3E-592A5C9B7B9F}" presName="hierChild4" presStyleCnt="0"/>
      <dgm:spPr/>
    </dgm:pt>
    <dgm:pt modelId="{B7ACD467-8304-4325-BD86-82B53D4BF9F6}" type="pres">
      <dgm:prSet presAssocID="{EC50F9CC-279A-4B5E-BD3E-592A5C9B7B9F}" presName="hierChild5" presStyleCnt="0"/>
      <dgm:spPr/>
    </dgm:pt>
    <dgm:pt modelId="{406B232A-BF96-4386-9B2F-3B84B97CD5C4}" type="pres">
      <dgm:prSet presAssocID="{1178BB2F-4256-4A2C-B19D-55AE805D73F6}" presName="Name37" presStyleLbl="parChTrans1D2" presStyleIdx="6" presStyleCnt="7"/>
      <dgm:spPr/>
      <dgm:t>
        <a:bodyPr/>
        <a:lstStyle/>
        <a:p>
          <a:endParaRPr lang="en-US"/>
        </a:p>
      </dgm:t>
    </dgm:pt>
    <dgm:pt modelId="{D7B8DECE-29B6-4D49-9A3A-5A4523BC3536}" type="pres">
      <dgm:prSet presAssocID="{4C29D316-0D87-4289-8376-2C44F30960C7}" presName="hierRoot2" presStyleCnt="0">
        <dgm:presLayoutVars>
          <dgm:hierBranch val="init"/>
        </dgm:presLayoutVars>
      </dgm:prSet>
      <dgm:spPr/>
    </dgm:pt>
    <dgm:pt modelId="{13817282-A5CC-4613-A385-CC4984F58445}" type="pres">
      <dgm:prSet presAssocID="{4C29D316-0D87-4289-8376-2C44F30960C7}" presName="rootComposite" presStyleCnt="0"/>
      <dgm:spPr/>
    </dgm:pt>
    <dgm:pt modelId="{D01E0597-6A3F-433B-A922-4A9A65482C20}" type="pres">
      <dgm:prSet presAssocID="{4C29D316-0D87-4289-8376-2C44F30960C7}" presName="rootText" presStyleLbl="node2" presStyleIdx="6" presStyleCnt="7" custScaleX="169874" custScaleY="329670" custLinFactY="-11549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10C831-1B8E-4FB8-A223-44931997DDED}" type="pres">
      <dgm:prSet presAssocID="{4C29D316-0D87-4289-8376-2C44F30960C7}" presName="rootConnector" presStyleLbl="node2" presStyleIdx="6" presStyleCnt="7"/>
      <dgm:spPr/>
      <dgm:t>
        <a:bodyPr/>
        <a:lstStyle/>
        <a:p>
          <a:endParaRPr lang="en-US"/>
        </a:p>
      </dgm:t>
    </dgm:pt>
    <dgm:pt modelId="{BEDC1605-FF9E-41B3-ACC0-686A70459DFB}" type="pres">
      <dgm:prSet presAssocID="{4C29D316-0D87-4289-8376-2C44F30960C7}" presName="hierChild4" presStyleCnt="0"/>
      <dgm:spPr/>
    </dgm:pt>
    <dgm:pt modelId="{2104638B-92E3-4896-8C04-6B992AEAE055}" type="pres">
      <dgm:prSet presAssocID="{4C29D316-0D87-4289-8376-2C44F30960C7}" presName="hierChild5" presStyleCnt="0"/>
      <dgm:spPr/>
    </dgm:pt>
    <dgm:pt modelId="{C2700FDA-46A3-428E-A1B0-0974287CEFA9}" type="pres">
      <dgm:prSet presAssocID="{C358DFD8-80BB-4A42-BF0E-E958D4A9D125}" presName="hierChild3" presStyleCnt="0"/>
      <dgm:spPr/>
    </dgm:pt>
  </dgm:ptLst>
  <dgm:cxnLst>
    <dgm:cxn modelId="{7D8C98CC-AD4D-435D-89C8-5738F91FE27A}" type="presOf" srcId="{EC50F9CC-279A-4B5E-BD3E-592A5C9B7B9F}" destId="{8DD004A0-EEE0-4402-9344-66EDEF29D505}" srcOrd="1" destOrd="0" presId="urn:microsoft.com/office/officeart/2005/8/layout/orgChart1"/>
    <dgm:cxn modelId="{0744B572-F449-483C-BA8C-2D4F8032237F}" type="presOf" srcId="{C358DFD8-80BB-4A42-BF0E-E958D4A9D125}" destId="{B6F0D0FC-3275-4F3F-910F-1C91A4B33DB9}" srcOrd="1" destOrd="0" presId="urn:microsoft.com/office/officeart/2005/8/layout/orgChart1"/>
    <dgm:cxn modelId="{399FDE82-CDE2-4257-8240-2E865E51CCC9}" type="presOf" srcId="{4C29D316-0D87-4289-8376-2C44F30960C7}" destId="{BF10C831-1B8E-4FB8-A223-44931997DDED}" srcOrd="1" destOrd="0" presId="urn:microsoft.com/office/officeart/2005/8/layout/orgChart1"/>
    <dgm:cxn modelId="{47CC5599-1530-40F2-95A1-43CA9502E78D}" srcId="{C358DFD8-80BB-4A42-BF0E-E958D4A9D125}" destId="{01959DCF-50E6-4C1B-953B-498D76CD22D5}" srcOrd="0" destOrd="0" parTransId="{61390F5F-8BBA-4CDD-AFE1-6D28BEFBC125}" sibTransId="{A8170AE8-472A-43A6-83BE-A969FA5C91F1}"/>
    <dgm:cxn modelId="{D2C5CEEF-663C-4B8A-95B6-B9FA6926924C}" type="presOf" srcId="{9C9BF34F-4BFE-4AFA-B230-C5F32EE59758}" destId="{EFB4FCE9-2A03-446C-9C86-48F57E62CC45}" srcOrd="0" destOrd="0" presId="urn:microsoft.com/office/officeart/2005/8/layout/orgChart1"/>
    <dgm:cxn modelId="{7A77F8CA-E6CC-4840-B52C-68775524253A}" type="presOf" srcId="{01959DCF-50E6-4C1B-953B-498D76CD22D5}" destId="{E1A4E6CC-ECB0-4BD9-ACDE-A79CC5C5DFA6}" srcOrd="1" destOrd="0" presId="urn:microsoft.com/office/officeart/2005/8/layout/orgChart1"/>
    <dgm:cxn modelId="{A2358045-F575-402B-8B3F-8623F6006E1D}" type="presOf" srcId="{61390F5F-8BBA-4CDD-AFE1-6D28BEFBC125}" destId="{7D6FED7E-8FD5-4474-B367-27E217494D0B}" srcOrd="0" destOrd="0" presId="urn:microsoft.com/office/officeart/2005/8/layout/orgChart1"/>
    <dgm:cxn modelId="{BEBACD22-4036-4460-8080-C37D134DE28F}" type="presOf" srcId="{135B4349-754E-4491-A996-9E21C31870BD}" destId="{6E7282D6-0A0E-47F9-A3E6-B87F0228FC28}" srcOrd="0" destOrd="0" presId="urn:microsoft.com/office/officeart/2005/8/layout/orgChart1"/>
    <dgm:cxn modelId="{C9691D86-6C59-4F78-8544-1F7E8E43F2E8}" type="presOf" srcId="{7FB2D2AE-EEBE-46FE-BA34-83C9BA108574}" destId="{13AD8D50-8A6E-4AF9-AA45-EED650445FF1}" srcOrd="1" destOrd="0" presId="urn:microsoft.com/office/officeart/2005/8/layout/orgChart1"/>
    <dgm:cxn modelId="{349CC555-6400-4F8D-AAC0-9476D3494B1E}" type="presOf" srcId="{9D062846-2DEF-48E1-8E3B-E7D059B71289}" destId="{4D332B74-2D25-4554-9ED7-1B395D216E53}" srcOrd="0" destOrd="0" presId="urn:microsoft.com/office/officeart/2005/8/layout/orgChart1"/>
    <dgm:cxn modelId="{942CDB0E-D403-496C-B8A3-E32DF44D0F29}" type="presOf" srcId="{01959DCF-50E6-4C1B-953B-498D76CD22D5}" destId="{BD4C5630-8FCE-4106-869A-52D56696BB53}" srcOrd="0" destOrd="0" presId="urn:microsoft.com/office/officeart/2005/8/layout/orgChart1"/>
    <dgm:cxn modelId="{C3398E4E-BA68-49C8-97CA-FF5B08C273B4}" type="presOf" srcId="{7FB2D2AE-EEBE-46FE-BA34-83C9BA108574}" destId="{4330A29D-E747-43C1-9092-437602FF14D2}" srcOrd="0" destOrd="0" presId="urn:microsoft.com/office/officeart/2005/8/layout/orgChart1"/>
    <dgm:cxn modelId="{72F43BBE-8925-42E0-A6C2-00ECE66212F4}" srcId="{C358DFD8-80BB-4A42-BF0E-E958D4A9D125}" destId="{EC50F9CC-279A-4B5E-BD3E-592A5C9B7B9F}" srcOrd="5" destOrd="0" parTransId="{FBE3F03D-CF94-41F3-9FE0-E74C5B466982}" sibTransId="{47D15C54-2CF8-4627-A25E-49CDFCBE9C43}"/>
    <dgm:cxn modelId="{1D7D5E5B-6516-4CB2-8698-02525EA6F773}" type="presOf" srcId="{1178BB2F-4256-4A2C-B19D-55AE805D73F6}" destId="{406B232A-BF96-4386-9B2F-3B84B97CD5C4}" srcOrd="0" destOrd="0" presId="urn:microsoft.com/office/officeart/2005/8/layout/orgChart1"/>
    <dgm:cxn modelId="{E4E2889B-958A-4B1C-86C6-F0BBA83E867B}" type="presOf" srcId="{AE911BFC-4C4E-45B5-AA1A-37AF55C1E1AE}" destId="{9568816F-DEB6-45D5-BE33-A311ED018537}" srcOrd="0" destOrd="0" presId="urn:microsoft.com/office/officeart/2005/8/layout/orgChart1"/>
    <dgm:cxn modelId="{475D2D2B-AA70-4E95-8E7F-BF20950DEB9F}" srcId="{C358DFD8-80BB-4A42-BF0E-E958D4A9D125}" destId="{A9A626DE-788F-4FB7-B25C-EB9D04042C0C}" srcOrd="1" destOrd="0" parTransId="{AE911BFC-4C4E-45B5-AA1A-37AF55C1E1AE}" sibTransId="{C813EBFE-BED9-46E4-B6E4-F525BF7ADA5B}"/>
    <dgm:cxn modelId="{3EC1CC78-EC88-49E4-B43B-0EFEC11337A9}" type="presOf" srcId="{EC50F9CC-279A-4B5E-BD3E-592A5C9B7B9F}" destId="{3FB3B9AA-32EB-4E07-9819-76E02526FD45}" srcOrd="0" destOrd="0" presId="urn:microsoft.com/office/officeart/2005/8/layout/orgChart1"/>
    <dgm:cxn modelId="{056C056A-9A56-4E6B-880E-EE4378298D80}" srcId="{135B4349-754E-4491-A996-9E21C31870BD}" destId="{C358DFD8-80BB-4A42-BF0E-E958D4A9D125}" srcOrd="0" destOrd="0" parTransId="{08C6615C-BA18-41D3-92EA-36CA61C4281F}" sibTransId="{F28CB010-2F90-4623-A93C-81329743FC87}"/>
    <dgm:cxn modelId="{C45ED1EB-41A3-4029-A04B-C7399DDA77C9}" type="presOf" srcId="{4C29D316-0D87-4289-8376-2C44F30960C7}" destId="{D01E0597-6A3F-433B-A922-4A9A65482C20}" srcOrd="0" destOrd="0" presId="urn:microsoft.com/office/officeart/2005/8/layout/orgChart1"/>
    <dgm:cxn modelId="{91426B58-A9B6-42EC-917D-3F83C4DDD6A2}" type="presOf" srcId="{A9A626DE-788F-4FB7-B25C-EB9D04042C0C}" destId="{1445F7CA-642A-42F8-9127-0D06F17E860B}" srcOrd="1" destOrd="0" presId="urn:microsoft.com/office/officeart/2005/8/layout/orgChart1"/>
    <dgm:cxn modelId="{32AA5C88-A37E-4749-9B89-71E5308F566A}" srcId="{C358DFD8-80BB-4A42-BF0E-E958D4A9D125}" destId="{4C29D316-0D87-4289-8376-2C44F30960C7}" srcOrd="6" destOrd="0" parTransId="{1178BB2F-4256-4A2C-B19D-55AE805D73F6}" sibTransId="{2053C0FF-5FBA-4251-8499-B2A7F0718544}"/>
    <dgm:cxn modelId="{39904506-DCE7-4973-B0DB-E5D1338F7131}" type="presOf" srcId="{3BF8E35D-A419-471C-B397-431BA589D039}" destId="{39576B6E-E1A1-42D0-A75F-CA09F3F23767}" srcOrd="1" destOrd="0" presId="urn:microsoft.com/office/officeart/2005/8/layout/orgChart1"/>
    <dgm:cxn modelId="{21802AFA-CEFD-4C05-86BA-90FDA229DAFD}" type="presOf" srcId="{FBE3F03D-CF94-41F3-9FE0-E74C5B466982}" destId="{63AAC836-E19C-4C99-A0CA-0065965DB3FA}" srcOrd="0" destOrd="0" presId="urn:microsoft.com/office/officeart/2005/8/layout/orgChart1"/>
    <dgm:cxn modelId="{943E8AA1-684D-4CE7-8E22-F00EBEB4182E}" type="presOf" srcId="{2A8C647C-8E59-4787-8B88-8C8921F74919}" destId="{74DDFE45-416E-4835-97F1-4B0C67E7A76F}" srcOrd="1" destOrd="0" presId="urn:microsoft.com/office/officeart/2005/8/layout/orgChart1"/>
    <dgm:cxn modelId="{AB7AD7B4-6BC4-4F86-A606-EECBCF301CE6}" srcId="{C358DFD8-80BB-4A42-BF0E-E958D4A9D125}" destId="{7FB2D2AE-EEBE-46FE-BA34-83C9BA108574}" srcOrd="4" destOrd="0" parTransId="{78D83F23-3F9C-42B6-9DF1-69893EE026EC}" sibTransId="{624A3137-4C75-408C-9955-62BE161CC397}"/>
    <dgm:cxn modelId="{6FC36C5E-149A-4EFF-9F4B-28FF794C732A}" type="presOf" srcId="{2A8C647C-8E59-4787-8B88-8C8921F74919}" destId="{AAA170CA-7017-47AC-B56F-23DEEB613044}" srcOrd="0" destOrd="0" presId="urn:microsoft.com/office/officeart/2005/8/layout/orgChart1"/>
    <dgm:cxn modelId="{341E965B-F41F-4705-B77E-73E531B1ACA2}" srcId="{C358DFD8-80BB-4A42-BF0E-E958D4A9D125}" destId="{2A8C647C-8E59-4787-8B88-8C8921F74919}" srcOrd="2" destOrd="0" parTransId="{9D062846-2DEF-48E1-8E3B-E7D059B71289}" sibTransId="{75542ADD-F8DC-41E2-93DE-4A747E99B23C}"/>
    <dgm:cxn modelId="{B8E59EB9-301D-436B-9CF5-65748DDB574A}" srcId="{C358DFD8-80BB-4A42-BF0E-E958D4A9D125}" destId="{3BF8E35D-A419-471C-B397-431BA589D039}" srcOrd="3" destOrd="0" parTransId="{9C9BF34F-4BFE-4AFA-B230-C5F32EE59758}" sibTransId="{0DEAFA23-2DF8-4DDA-9EA4-239858A1C9A7}"/>
    <dgm:cxn modelId="{F9C0CBFA-EC6A-4FB8-A580-CF75E3B8EB76}" type="presOf" srcId="{C358DFD8-80BB-4A42-BF0E-E958D4A9D125}" destId="{DD83B984-ED77-4185-A646-D43890AC471B}" srcOrd="0" destOrd="0" presId="urn:microsoft.com/office/officeart/2005/8/layout/orgChart1"/>
    <dgm:cxn modelId="{43CF536E-A172-4ACD-9776-7A7723749243}" type="presOf" srcId="{A9A626DE-788F-4FB7-B25C-EB9D04042C0C}" destId="{FD666030-C375-4A8C-B7C1-A060386275A0}" srcOrd="0" destOrd="0" presId="urn:microsoft.com/office/officeart/2005/8/layout/orgChart1"/>
    <dgm:cxn modelId="{0F00CDF1-BE9A-4518-B944-2126538380CC}" type="presOf" srcId="{3BF8E35D-A419-471C-B397-431BA589D039}" destId="{8F6E52D4-3DDB-4FC2-A0E5-A865BE23BE47}" srcOrd="0" destOrd="0" presId="urn:microsoft.com/office/officeart/2005/8/layout/orgChart1"/>
    <dgm:cxn modelId="{1310647B-E686-4BF0-B12E-F0950552EE5F}" type="presOf" srcId="{78D83F23-3F9C-42B6-9DF1-69893EE026EC}" destId="{05DC57B3-7637-45AF-A64A-27D4246B1AFA}" srcOrd="0" destOrd="0" presId="urn:microsoft.com/office/officeart/2005/8/layout/orgChart1"/>
    <dgm:cxn modelId="{ADAC4CBB-09C9-440D-89FF-F7C8CF74CDF7}" type="presParOf" srcId="{6E7282D6-0A0E-47F9-A3E6-B87F0228FC28}" destId="{AA1B2C26-F44F-4B92-A998-1F80D174C3B2}" srcOrd="0" destOrd="0" presId="urn:microsoft.com/office/officeart/2005/8/layout/orgChart1"/>
    <dgm:cxn modelId="{D27D30C9-BE33-4711-90EE-A6BE81CC0D65}" type="presParOf" srcId="{AA1B2C26-F44F-4B92-A998-1F80D174C3B2}" destId="{01C496FD-0559-4FD9-89D8-2B32FFEF386C}" srcOrd="0" destOrd="0" presId="urn:microsoft.com/office/officeart/2005/8/layout/orgChart1"/>
    <dgm:cxn modelId="{1628FF9E-58D8-4A3B-885C-26250C4AD6C8}" type="presParOf" srcId="{01C496FD-0559-4FD9-89D8-2B32FFEF386C}" destId="{DD83B984-ED77-4185-A646-D43890AC471B}" srcOrd="0" destOrd="0" presId="urn:microsoft.com/office/officeart/2005/8/layout/orgChart1"/>
    <dgm:cxn modelId="{FB121C81-17D5-4594-81EE-B28B47659C79}" type="presParOf" srcId="{01C496FD-0559-4FD9-89D8-2B32FFEF386C}" destId="{B6F0D0FC-3275-4F3F-910F-1C91A4B33DB9}" srcOrd="1" destOrd="0" presId="urn:microsoft.com/office/officeart/2005/8/layout/orgChart1"/>
    <dgm:cxn modelId="{9C5B7DE3-EB91-4BB8-B45F-74291753F253}" type="presParOf" srcId="{AA1B2C26-F44F-4B92-A998-1F80D174C3B2}" destId="{FD0DD0EF-B9AF-48FC-AA5A-AA9B78B7FA2C}" srcOrd="1" destOrd="0" presId="urn:microsoft.com/office/officeart/2005/8/layout/orgChart1"/>
    <dgm:cxn modelId="{591B1302-B52E-422A-A16A-51CDFC59F024}" type="presParOf" srcId="{FD0DD0EF-B9AF-48FC-AA5A-AA9B78B7FA2C}" destId="{7D6FED7E-8FD5-4474-B367-27E217494D0B}" srcOrd="0" destOrd="0" presId="urn:microsoft.com/office/officeart/2005/8/layout/orgChart1"/>
    <dgm:cxn modelId="{D42C05A6-25CE-4082-BDBA-DCE64AA4D70C}" type="presParOf" srcId="{FD0DD0EF-B9AF-48FC-AA5A-AA9B78B7FA2C}" destId="{79284FCC-66BA-4C89-932D-2BFBEDF441E3}" srcOrd="1" destOrd="0" presId="urn:microsoft.com/office/officeart/2005/8/layout/orgChart1"/>
    <dgm:cxn modelId="{443CBF2A-6A3E-4D33-B61C-0C2F254551EA}" type="presParOf" srcId="{79284FCC-66BA-4C89-932D-2BFBEDF441E3}" destId="{87D511A9-072A-4752-A9B0-F4DA10B9F953}" srcOrd="0" destOrd="0" presId="urn:microsoft.com/office/officeart/2005/8/layout/orgChart1"/>
    <dgm:cxn modelId="{08F26F80-6F2D-479F-B6AF-518BB7A533D2}" type="presParOf" srcId="{87D511A9-072A-4752-A9B0-F4DA10B9F953}" destId="{BD4C5630-8FCE-4106-869A-52D56696BB53}" srcOrd="0" destOrd="0" presId="urn:microsoft.com/office/officeart/2005/8/layout/orgChart1"/>
    <dgm:cxn modelId="{DAB46D9A-0DF1-4153-B79C-E33673E69D01}" type="presParOf" srcId="{87D511A9-072A-4752-A9B0-F4DA10B9F953}" destId="{E1A4E6CC-ECB0-4BD9-ACDE-A79CC5C5DFA6}" srcOrd="1" destOrd="0" presId="urn:microsoft.com/office/officeart/2005/8/layout/orgChart1"/>
    <dgm:cxn modelId="{08F7F68F-D6D1-46B5-81FD-0AE60AC70707}" type="presParOf" srcId="{79284FCC-66BA-4C89-932D-2BFBEDF441E3}" destId="{A21FB691-EA22-4512-817E-3F25229A1919}" srcOrd="1" destOrd="0" presId="urn:microsoft.com/office/officeart/2005/8/layout/orgChart1"/>
    <dgm:cxn modelId="{2F58B258-8644-4952-A425-64D8658BA598}" type="presParOf" srcId="{79284FCC-66BA-4C89-932D-2BFBEDF441E3}" destId="{3A064318-B50A-4639-8B14-8446CB012EA7}" srcOrd="2" destOrd="0" presId="urn:microsoft.com/office/officeart/2005/8/layout/orgChart1"/>
    <dgm:cxn modelId="{09C6FAB2-FCE4-4312-BE13-966DF8CEE794}" type="presParOf" srcId="{FD0DD0EF-B9AF-48FC-AA5A-AA9B78B7FA2C}" destId="{9568816F-DEB6-45D5-BE33-A311ED018537}" srcOrd="2" destOrd="0" presId="urn:microsoft.com/office/officeart/2005/8/layout/orgChart1"/>
    <dgm:cxn modelId="{8171E9FB-A012-46D4-8AE2-6C1BF0371D6E}" type="presParOf" srcId="{FD0DD0EF-B9AF-48FC-AA5A-AA9B78B7FA2C}" destId="{2D0EC0B7-347A-4CFA-ACF3-9491E5E3589E}" srcOrd="3" destOrd="0" presId="urn:microsoft.com/office/officeart/2005/8/layout/orgChart1"/>
    <dgm:cxn modelId="{5B0AAF90-9728-4B41-A516-A4E18E306B57}" type="presParOf" srcId="{2D0EC0B7-347A-4CFA-ACF3-9491E5E3589E}" destId="{19EB11DF-2F21-4B2F-8E91-ED046128370B}" srcOrd="0" destOrd="0" presId="urn:microsoft.com/office/officeart/2005/8/layout/orgChart1"/>
    <dgm:cxn modelId="{95428C29-F57B-48A6-97E5-D5DBBEBDE0FE}" type="presParOf" srcId="{19EB11DF-2F21-4B2F-8E91-ED046128370B}" destId="{FD666030-C375-4A8C-B7C1-A060386275A0}" srcOrd="0" destOrd="0" presId="urn:microsoft.com/office/officeart/2005/8/layout/orgChart1"/>
    <dgm:cxn modelId="{7719CD09-4E57-4F3D-B53C-6A3072B6AF3A}" type="presParOf" srcId="{19EB11DF-2F21-4B2F-8E91-ED046128370B}" destId="{1445F7CA-642A-42F8-9127-0D06F17E860B}" srcOrd="1" destOrd="0" presId="urn:microsoft.com/office/officeart/2005/8/layout/orgChart1"/>
    <dgm:cxn modelId="{1F5D86AA-6D70-45BF-9743-FBC2424F8662}" type="presParOf" srcId="{2D0EC0B7-347A-4CFA-ACF3-9491E5E3589E}" destId="{704C3FFF-86FF-4CBC-9CFC-95FC91D08B96}" srcOrd="1" destOrd="0" presId="urn:microsoft.com/office/officeart/2005/8/layout/orgChart1"/>
    <dgm:cxn modelId="{79616EF7-9BF4-4544-814A-E3CBE1463A6D}" type="presParOf" srcId="{2D0EC0B7-347A-4CFA-ACF3-9491E5E3589E}" destId="{3B1B623D-DF85-44D1-B04B-EFF4C479762D}" srcOrd="2" destOrd="0" presId="urn:microsoft.com/office/officeart/2005/8/layout/orgChart1"/>
    <dgm:cxn modelId="{C668999D-8815-4853-96A4-62D4281F6183}" type="presParOf" srcId="{FD0DD0EF-B9AF-48FC-AA5A-AA9B78B7FA2C}" destId="{4D332B74-2D25-4554-9ED7-1B395D216E53}" srcOrd="4" destOrd="0" presId="urn:microsoft.com/office/officeart/2005/8/layout/orgChart1"/>
    <dgm:cxn modelId="{288CD1F8-5553-415A-9FDE-401180E2C215}" type="presParOf" srcId="{FD0DD0EF-B9AF-48FC-AA5A-AA9B78B7FA2C}" destId="{BEC3A4B9-2BDE-4011-A716-2DF70791C681}" srcOrd="5" destOrd="0" presId="urn:microsoft.com/office/officeart/2005/8/layout/orgChart1"/>
    <dgm:cxn modelId="{D47B4F0E-2BAC-496D-B0AA-ADBCE0E6D007}" type="presParOf" srcId="{BEC3A4B9-2BDE-4011-A716-2DF70791C681}" destId="{EFD0F534-256A-4C99-8841-04A708D02EE7}" srcOrd="0" destOrd="0" presId="urn:microsoft.com/office/officeart/2005/8/layout/orgChart1"/>
    <dgm:cxn modelId="{9764D415-921D-45BF-80DB-C7958C57D1E7}" type="presParOf" srcId="{EFD0F534-256A-4C99-8841-04A708D02EE7}" destId="{AAA170CA-7017-47AC-B56F-23DEEB613044}" srcOrd="0" destOrd="0" presId="urn:microsoft.com/office/officeart/2005/8/layout/orgChart1"/>
    <dgm:cxn modelId="{7345508D-DD6A-4144-99AF-3C9E8C1F4C2C}" type="presParOf" srcId="{EFD0F534-256A-4C99-8841-04A708D02EE7}" destId="{74DDFE45-416E-4835-97F1-4B0C67E7A76F}" srcOrd="1" destOrd="0" presId="urn:microsoft.com/office/officeart/2005/8/layout/orgChart1"/>
    <dgm:cxn modelId="{A97BF52C-1771-43F0-BAEC-AA747020F712}" type="presParOf" srcId="{BEC3A4B9-2BDE-4011-A716-2DF70791C681}" destId="{F1A49275-AE56-4C7A-A50D-C06E11EEACD8}" srcOrd="1" destOrd="0" presId="urn:microsoft.com/office/officeart/2005/8/layout/orgChart1"/>
    <dgm:cxn modelId="{6B19855B-B0FE-4AA9-8304-B1227D25B27B}" type="presParOf" srcId="{BEC3A4B9-2BDE-4011-A716-2DF70791C681}" destId="{595E1506-FA1B-4A07-AC12-C1B98CB281E4}" srcOrd="2" destOrd="0" presId="urn:microsoft.com/office/officeart/2005/8/layout/orgChart1"/>
    <dgm:cxn modelId="{37CDA2A5-C4D9-417D-9EF7-BC2D6723347E}" type="presParOf" srcId="{FD0DD0EF-B9AF-48FC-AA5A-AA9B78B7FA2C}" destId="{EFB4FCE9-2A03-446C-9C86-48F57E62CC45}" srcOrd="6" destOrd="0" presId="urn:microsoft.com/office/officeart/2005/8/layout/orgChart1"/>
    <dgm:cxn modelId="{031569F5-9C5E-452D-A0D7-166DFFAAFE8D}" type="presParOf" srcId="{FD0DD0EF-B9AF-48FC-AA5A-AA9B78B7FA2C}" destId="{CC81574A-22F0-4BFD-AE89-417F500A82C0}" srcOrd="7" destOrd="0" presId="urn:microsoft.com/office/officeart/2005/8/layout/orgChart1"/>
    <dgm:cxn modelId="{0E401B57-C8BB-4397-9F15-AA50F3285E33}" type="presParOf" srcId="{CC81574A-22F0-4BFD-AE89-417F500A82C0}" destId="{F0501383-4CAA-414B-9D86-A865F30C3799}" srcOrd="0" destOrd="0" presId="urn:microsoft.com/office/officeart/2005/8/layout/orgChart1"/>
    <dgm:cxn modelId="{F7206394-D673-4629-B88F-35972F3686A2}" type="presParOf" srcId="{F0501383-4CAA-414B-9D86-A865F30C3799}" destId="{8F6E52D4-3DDB-4FC2-A0E5-A865BE23BE47}" srcOrd="0" destOrd="0" presId="urn:microsoft.com/office/officeart/2005/8/layout/orgChart1"/>
    <dgm:cxn modelId="{7952A40D-75C6-4B6C-A588-F7DE0EEE1F4E}" type="presParOf" srcId="{F0501383-4CAA-414B-9D86-A865F30C3799}" destId="{39576B6E-E1A1-42D0-A75F-CA09F3F23767}" srcOrd="1" destOrd="0" presId="urn:microsoft.com/office/officeart/2005/8/layout/orgChart1"/>
    <dgm:cxn modelId="{13E4B6B5-48B6-460B-A1F1-A620411414D8}" type="presParOf" srcId="{CC81574A-22F0-4BFD-AE89-417F500A82C0}" destId="{53C8A6B6-FE52-48C7-BA7F-695BD256896B}" srcOrd="1" destOrd="0" presId="urn:microsoft.com/office/officeart/2005/8/layout/orgChart1"/>
    <dgm:cxn modelId="{21D73C52-5CE6-4527-930E-D53D2F7F0E63}" type="presParOf" srcId="{CC81574A-22F0-4BFD-AE89-417F500A82C0}" destId="{D74054D1-1BA8-4490-B487-C673FD0FEF2D}" srcOrd="2" destOrd="0" presId="urn:microsoft.com/office/officeart/2005/8/layout/orgChart1"/>
    <dgm:cxn modelId="{96BF3261-A4E4-470C-8BC4-39B7BFDE3982}" type="presParOf" srcId="{FD0DD0EF-B9AF-48FC-AA5A-AA9B78B7FA2C}" destId="{05DC57B3-7637-45AF-A64A-27D4246B1AFA}" srcOrd="8" destOrd="0" presId="urn:microsoft.com/office/officeart/2005/8/layout/orgChart1"/>
    <dgm:cxn modelId="{21EC47FB-C87D-4722-8934-87E9473BBE7E}" type="presParOf" srcId="{FD0DD0EF-B9AF-48FC-AA5A-AA9B78B7FA2C}" destId="{BA4A2CBE-940D-4D20-99A4-19B01BAE0201}" srcOrd="9" destOrd="0" presId="urn:microsoft.com/office/officeart/2005/8/layout/orgChart1"/>
    <dgm:cxn modelId="{9B96DEBA-09BA-4187-AF2F-D75F27519B4C}" type="presParOf" srcId="{BA4A2CBE-940D-4D20-99A4-19B01BAE0201}" destId="{ED8DC23A-C053-49BF-9F8B-11B07B10C74A}" srcOrd="0" destOrd="0" presId="urn:microsoft.com/office/officeart/2005/8/layout/orgChart1"/>
    <dgm:cxn modelId="{F035AC68-960B-4F95-93A6-B0B49A6CA1A0}" type="presParOf" srcId="{ED8DC23A-C053-49BF-9F8B-11B07B10C74A}" destId="{4330A29D-E747-43C1-9092-437602FF14D2}" srcOrd="0" destOrd="0" presId="urn:microsoft.com/office/officeart/2005/8/layout/orgChart1"/>
    <dgm:cxn modelId="{C1D09592-7D90-400B-98B1-50761E6FA21E}" type="presParOf" srcId="{ED8DC23A-C053-49BF-9F8B-11B07B10C74A}" destId="{13AD8D50-8A6E-4AF9-AA45-EED650445FF1}" srcOrd="1" destOrd="0" presId="urn:microsoft.com/office/officeart/2005/8/layout/orgChart1"/>
    <dgm:cxn modelId="{A041318D-D7CA-4133-A6A5-F0E7F6EBE4BC}" type="presParOf" srcId="{BA4A2CBE-940D-4D20-99A4-19B01BAE0201}" destId="{2660E233-CA15-4B70-9085-90301A7CED89}" srcOrd="1" destOrd="0" presId="urn:microsoft.com/office/officeart/2005/8/layout/orgChart1"/>
    <dgm:cxn modelId="{19050812-E6D7-45C1-9A2E-73DA9BAFF9AC}" type="presParOf" srcId="{BA4A2CBE-940D-4D20-99A4-19B01BAE0201}" destId="{22FD719D-4421-442D-B57A-1B7C1826E6D9}" srcOrd="2" destOrd="0" presId="urn:microsoft.com/office/officeart/2005/8/layout/orgChart1"/>
    <dgm:cxn modelId="{982F9A4E-19E0-43F3-8B7D-03C54AC76AB6}" type="presParOf" srcId="{FD0DD0EF-B9AF-48FC-AA5A-AA9B78B7FA2C}" destId="{63AAC836-E19C-4C99-A0CA-0065965DB3FA}" srcOrd="10" destOrd="0" presId="urn:microsoft.com/office/officeart/2005/8/layout/orgChart1"/>
    <dgm:cxn modelId="{1442C29E-DD58-47EC-8E40-0CF3061F464D}" type="presParOf" srcId="{FD0DD0EF-B9AF-48FC-AA5A-AA9B78B7FA2C}" destId="{2641123D-0B9E-48E6-8D8C-972C53FB60D6}" srcOrd="11" destOrd="0" presId="urn:microsoft.com/office/officeart/2005/8/layout/orgChart1"/>
    <dgm:cxn modelId="{687ED21A-B959-4A84-A3BA-41532210C0C4}" type="presParOf" srcId="{2641123D-0B9E-48E6-8D8C-972C53FB60D6}" destId="{572BB55E-923B-435A-8355-C274A1D6F3FC}" srcOrd="0" destOrd="0" presId="urn:microsoft.com/office/officeart/2005/8/layout/orgChart1"/>
    <dgm:cxn modelId="{478220FE-4165-442B-B0C3-C435F4F3C51B}" type="presParOf" srcId="{572BB55E-923B-435A-8355-C274A1D6F3FC}" destId="{3FB3B9AA-32EB-4E07-9819-76E02526FD45}" srcOrd="0" destOrd="0" presId="urn:microsoft.com/office/officeart/2005/8/layout/orgChart1"/>
    <dgm:cxn modelId="{2C6FD551-1C52-4852-A8D3-3E890E991616}" type="presParOf" srcId="{572BB55E-923B-435A-8355-C274A1D6F3FC}" destId="{8DD004A0-EEE0-4402-9344-66EDEF29D505}" srcOrd="1" destOrd="0" presId="urn:microsoft.com/office/officeart/2005/8/layout/orgChart1"/>
    <dgm:cxn modelId="{B77F24A1-BC66-4687-9C81-30B629D50CB7}" type="presParOf" srcId="{2641123D-0B9E-48E6-8D8C-972C53FB60D6}" destId="{26015F45-C8B0-4944-AC92-E1C939C75118}" srcOrd="1" destOrd="0" presId="urn:microsoft.com/office/officeart/2005/8/layout/orgChart1"/>
    <dgm:cxn modelId="{D3DF020F-C480-4BF8-A4EC-42A087312AC5}" type="presParOf" srcId="{2641123D-0B9E-48E6-8D8C-972C53FB60D6}" destId="{B7ACD467-8304-4325-BD86-82B53D4BF9F6}" srcOrd="2" destOrd="0" presId="urn:microsoft.com/office/officeart/2005/8/layout/orgChart1"/>
    <dgm:cxn modelId="{DBA79AC6-8918-4C35-8199-96AEEBC59964}" type="presParOf" srcId="{FD0DD0EF-B9AF-48FC-AA5A-AA9B78B7FA2C}" destId="{406B232A-BF96-4386-9B2F-3B84B97CD5C4}" srcOrd="12" destOrd="0" presId="urn:microsoft.com/office/officeart/2005/8/layout/orgChart1"/>
    <dgm:cxn modelId="{FE421C94-8161-4E48-9C92-8EED1C733415}" type="presParOf" srcId="{FD0DD0EF-B9AF-48FC-AA5A-AA9B78B7FA2C}" destId="{D7B8DECE-29B6-4D49-9A3A-5A4523BC3536}" srcOrd="13" destOrd="0" presId="urn:microsoft.com/office/officeart/2005/8/layout/orgChart1"/>
    <dgm:cxn modelId="{DC7A45DF-73D3-44FC-A319-416649BD7702}" type="presParOf" srcId="{D7B8DECE-29B6-4D49-9A3A-5A4523BC3536}" destId="{13817282-A5CC-4613-A385-CC4984F58445}" srcOrd="0" destOrd="0" presId="urn:microsoft.com/office/officeart/2005/8/layout/orgChart1"/>
    <dgm:cxn modelId="{5714AF13-0613-4A01-B952-E5F0EB10EDCF}" type="presParOf" srcId="{13817282-A5CC-4613-A385-CC4984F58445}" destId="{D01E0597-6A3F-433B-A922-4A9A65482C20}" srcOrd="0" destOrd="0" presId="urn:microsoft.com/office/officeart/2005/8/layout/orgChart1"/>
    <dgm:cxn modelId="{D0CF727A-33CC-4CEF-BFCD-295A9127584A}" type="presParOf" srcId="{13817282-A5CC-4613-A385-CC4984F58445}" destId="{BF10C831-1B8E-4FB8-A223-44931997DDED}" srcOrd="1" destOrd="0" presId="urn:microsoft.com/office/officeart/2005/8/layout/orgChart1"/>
    <dgm:cxn modelId="{3DBFFF2D-D466-43C2-81F0-B83F3922DBFD}" type="presParOf" srcId="{D7B8DECE-29B6-4D49-9A3A-5A4523BC3536}" destId="{BEDC1605-FF9E-41B3-ACC0-686A70459DFB}" srcOrd="1" destOrd="0" presId="urn:microsoft.com/office/officeart/2005/8/layout/orgChart1"/>
    <dgm:cxn modelId="{FD334139-97F3-42F8-BE24-6D93DDC7B63B}" type="presParOf" srcId="{D7B8DECE-29B6-4D49-9A3A-5A4523BC3536}" destId="{2104638B-92E3-4896-8C04-6B992AEAE055}" srcOrd="2" destOrd="0" presId="urn:microsoft.com/office/officeart/2005/8/layout/orgChart1"/>
    <dgm:cxn modelId="{3C50B33F-F0EA-40BA-A9D1-C5FE0D3192B6}" type="presParOf" srcId="{AA1B2C26-F44F-4B92-A998-1F80D174C3B2}" destId="{C2700FDA-46A3-428E-A1B0-0974287CEFA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F622B8-3FF1-4320-ABA3-BDB65541F805}">
      <dsp:nvSpPr>
        <dsp:cNvPr id="0" name=""/>
        <dsp:cNvSpPr/>
      </dsp:nvSpPr>
      <dsp:spPr>
        <a:xfrm>
          <a:off x="4426129" y="2112365"/>
          <a:ext cx="1663340" cy="1663340"/>
        </a:xfrm>
        <a:prstGeom prst="ellips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cap="none" spc="0" smtClean="0">
              <a:ln w="0"/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ব্যবসায় সংগঠন</a:t>
          </a:r>
          <a:endParaRPr lang="en-US" sz="3200" b="1" kern="1200" cap="none" spc="0" dirty="0">
            <a:ln w="0"/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69720" y="2355956"/>
        <a:ext cx="1176158" cy="1176158"/>
      </dsp:txXfrm>
    </dsp:sp>
    <dsp:sp modelId="{6FD481E6-DC5E-4E34-A3BE-00EA5B32EA0C}">
      <dsp:nvSpPr>
        <dsp:cNvPr id="0" name=""/>
        <dsp:cNvSpPr/>
      </dsp:nvSpPr>
      <dsp:spPr>
        <a:xfrm rot="16200000">
          <a:off x="4961325" y="1801655"/>
          <a:ext cx="592948" cy="28472"/>
        </a:xfrm>
        <a:custGeom>
          <a:avLst/>
          <a:gdLst/>
          <a:ahLst/>
          <a:cxnLst/>
          <a:rect l="0" t="0" r="0" b="0"/>
          <a:pathLst>
            <a:path>
              <a:moveTo>
                <a:pt x="0" y="14236"/>
              </a:moveTo>
              <a:lnTo>
                <a:pt x="592948" y="14236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b="1" kern="1200" cap="none" spc="0">
            <a:ln w="0"/>
            <a:solidFill>
              <a:schemeClr val="tx1"/>
            </a:solidFill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42976" y="1801067"/>
        <a:ext cx="29647" cy="29647"/>
      </dsp:txXfrm>
    </dsp:sp>
    <dsp:sp modelId="{CE33B899-4D15-4B84-ABE1-34114ABA9E80}">
      <dsp:nvSpPr>
        <dsp:cNvPr id="0" name=""/>
        <dsp:cNvSpPr/>
      </dsp:nvSpPr>
      <dsp:spPr>
        <a:xfrm>
          <a:off x="3819767" y="150920"/>
          <a:ext cx="2876064" cy="1368496"/>
        </a:xfrm>
        <a:prstGeom prst="ellips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cap="none" spc="0" dirty="0" err="1" smtClean="0">
              <a:ln w="0"/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একমালিকানা</a:t>
          </a:r>
          <a:r>
            <a:rPr lang="en-US" sz="3600" b="1" kern="1200" cap="none" spc="0" dirty="0" smtClean="0">
              <a:ln w="0"/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cap="none" spc="0" dirty="0" err="1" smtClean="0">
              <a:ln w="0"/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কারবার</a:t>
          </a:r>
          <a:r>
            <a:rPr lang="en-US" sz="3600" b="1" kern="1200" cap="none" spc="0" dirty="0" smtClean="0">
              <a:ln w="0"/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b="1" kern="1200" cap="none" spc="0" dirty="0">
            <a:ln w="0"/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240957" y="351332"/>
        <a:ext cx="2033684" cy="967672"/>
      </dsp:txXfrm>
    </dsp:sp>
    <dsp:sp modelId="{F74CE8BF-9DAC-4645-A00C-C10079130E71}">
      <dsp:nvSpPr>
        <dsp:cNvPr id="0" name=""/>
        <dsp:cNvSpPr/>
      </dsp:nvSpPr>
      <dsp:spPr>
        <a:xfrm rot="20644524">
          <a:off x="6042149" y="2591482"/>
          <a:ext cx="802778" cy="28472"/>
        </a:xfrm>
        <a:custGeom>
          <a:avLst/>
          <a:gdLst/>
          <a:ahLst/>
          <a:cxnLst/>
          <a:rect l="0" t="0" r="0" b="0"/>
          <a:pathLst>
            <a:path>
              <a:moveTo>
                <a:pt x="0" y="14236"/>
              </a:moveTo>
              <a:lnTo>
                <a:pt x="802778" y="14236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b="1" kern="1200" cap="none" spc="0">
            <a:ln w="0"/>
            <a:solidFill>
              <a:schemeClr val="tx1"/>
            </a:solidFill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423469" y="2585649"/>
        <a:ext cx="40138" cy="40138"/>
      </dsp:txXfrm>
    </dsp:sp>
    <dsp:sp modelId="{C4D99CE3-2FB3-4C16-B5C1-8C096DB8DDFD}">
      <dsp:nvSpPr>
        <dsp:cNvPr id="0" name=""/>
        <dsp:cNvSpPr/>
      </dsp:nvSpPr>
      <dsp:spPr>
        <a:xfrm>
          <a:off x="6737774" y="1345819"/>
          <a:ext cx="2413256" cy="1663340"/>
        </a:xfrm>
        <a:prstGeom prst="ellipse">
          <a:avLst/>
        </a:prstGeom>
        <a:solidFill>
          <a:schemeClr val="accent2">
            <a:shade val="80000"/>
            <a:hueOff val="-120354"/>
            <a:satOff val="2542"/>
            <a:lumOff val="677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cap="none" spc="0" smtClean="0">
              <a:ln w="0"/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অংশীদারী কারবার </a:t>
          </a:r>
          <a:endParaRPr lang="en-US" sz="3600" b="1" kern="1200" cap="none" spc="0" dirty="0">
            <a:ln w="0"/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091187" y="1589410"/>
        <a:ext cx="1706430" cy="1176158"/>
      </dsp:txXfrm>
    </dsp:sp>
    <dsp:sp modelId="{065023AF-BBF9-4B20-B103-4FE62183FB9E}">
      <dsp:nvSpPr>
        <dsp:cNvPr id="0" name=""/>
        <dsp:cNvSpPr/>
      </dsp:nvSpPr>
      <dsp:spPr>
        <a:xfrm rot="1861423">
          <a:off x="5912798" y="3566343"/>
          <a:ext cx="806789" cy="28472"/>
        </a:xfrm>
        <a:custGeom>
          <a:avLst/>
          <a:gdLst/>
          <a:ahLst/>
          <a:cxnLst/>
          <a:rect l="0" t="0" r="0" b="0"/>
          <a:pathLst>
            <a:path>
              <a:moveTo>
                <a:pt x="0" y="14236"/>
              </a:moveTo>
              <a:lnTo>
                <a:pt x="806789" y="14236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b="1" kern="1200" cap="none" spc="0">
            <a:ln w="0"/>
            <a:solidFill>
              <a:schemeClr val="tx1"/>
            </a:solidFill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296023" y="3560409"/>
        <a:ext cx="40339" cy="40339"/>
      </dsp:txXfrm>
    </dsp:sp>
    <dsp:sp modelId="{31017ECA-B3A7-4AD0-9ADD-F9F8EDF7371E}">
      <dsp:nvSpPr>
        <dsp:cNvPr id="0" name=""/>
        <dsp:cNvSpPr/>
      </dsp:nvSpPr>
      <dsp:spPr>
        <a:xfrm>
          <a:off x="6338454" y="3514817"/>
          <a:ext cx="2502461" cy="1663340"/>
        </a:xfrm>
        <a:prstGeom prst="ellipse">
          <a:avLst/>
        </a:prstGeom>
        <a:solidFill>
          <a:schemeClr val="accent2">
            <a:shade val="80000"/>
            <a:hueOff val="-240708"/>
            <a:satOff val="5083"/>
            <a:lumOff val="13541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cap="none" spc="0" smtClean="0">
              <a:ln w="0"/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যৌথ মুলধনী কারবার </a:t>
          </a:r>
          <a:endParaRPr lang="en-US" sz="3600" b="1" kern="1200" cap="none" spc="0" dirty="0">
            <a:ln w="0"/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704931" y="3758408"/>
        <a:ext cx="1769507" cy="1176158"/>
      </dsp:txXfrm>
    </dsp:sp>
    <dsp:sp modelId="{1C1C1738-0463-4D3F-87F3-DD469C18EE11}">
      <dsp:nvSpPr>
        <dsp:cNvPr id="0" name=""/>
        <dsp:cNvSpPr/>
      </dsp:nvSpPr>
      <dsp:spPr>
        <a:xfrm rot="8622634">
          <a:off x="3889778" y="3650670"/>
          <a:ext cx="772591" cy="28472"/>
        </a:xfrm>
        <a:custGeom>
          <a:avLst/>
          <a:gdLst/>
          <a:ahLst/>
          <a:cxnLst/>
          <a:rect l="0" t="0" r="0" b="0"/>
          <a:pathLst>
            <a:path>
              <a:moveTo>
                <a:pt x="0" y="14236"/>
              </a:moveTo>
              <a:lnTo>
                <a:pt x="772591" y="14236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b="1" kern="1200" cap="none" spc="0">
            <a:ln w="0"/>
            <a:solidFill>
              <a:schemeClr val="tx1"/>
            </a:solidFill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4256759" y="3645591"/>
        <a:ext cx="38629" cy="38629"/>
      </dsp:txXfrm>
    </dsp:sp>
    <dsp:sp modelId="{DDFEE43C-684F-48AD-BD58-AC81717CFC82}">
      <dsp:nvSpPr>
        <dsp:cNvPr id="0" name=""/>
        <dsp:cNvSpPr/>
      </dsp:nvSpPr>
      <dsp:spPr>
        <a:xfrm>
          <a:off x="1932269" y="3668252"/>
          <a:ext cx="2413256" cy="1663340"/>
        </a:xfrm>
        <a:prstGeom prst="ellipse">
          <a:avLst/>
        </a:prstGeom>
        <a:solidFill>
          <a:schemeClr val="accent2">
            <a:shade val="80000"/>
            <a:hueOff val="-361061"/>
            <a:satOff val="7625"/>
            <a:lumOff val="20311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cap="none" spc="0" smtClean="0">
              <a:ln w="0"/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সমবায় কারবার </a:t>
          </a:r>
          <a:endParaRPr lang="en-US" sz="3600" b="1" kern="1200" cap="none" spc="0" dirty="0">
            <a:ln w="0"/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285682" y="3911843"/>
        <a:ext cx="1706430" cy="1176158"/>
      </dsp:txXfrm>
    </dsp:sp>
    <dsp:sp modelId="{52357B2C-91E3-4693-9E81-115EFC9B4A34}">
      <dsp:nvSpPr>
        <dsp:cNvPr id="0" name=""/>
        <dsp:cNvSpPr/>
      </dsp:nvSpPr>
      <dsp:spPr>
        <a:xfrm rot="11373826">
          <a:off x="3696421" y="2729611"/>
          <a:ext cx="746455" cy="28472"/>
        </a:xfrm>
        <a:custGeom>
          <a:avLst/>
          <a:gdLst/>
          <a:ahLst/>
          <a:cxnLst/>
          <a:rect l="0" t="0" r="0" b="0"/>
          <a:pathLst>
            <a:path>
              <a:moveTo>
                <a:pt x="0" y="14236"/>
              </a:moveTo>
              <a:lnTo>
                <a:pt x="746455" y="14236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b="1" kern="1200" cap="none" spc="0">
            <a:ln w="0"/>
            <a:solidFill>
              <a:schemeClr val="tx1"/>
            </a:solidFill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 rot="10800000">
        <a:off x="4050987" y="2725186"/>
        <a:ext cx="37322" cy="37322"/>
      </dsp:txXfrm>
    </dsp:sp>
    <dsp:sp modelId="{35137D0F-B904-4EF0-8061-DA342B29F4BE}">
      <dsp:nvSpPr>
        <dsp:cNvPr id="0" name=""/>
        <dsp:cNvSpPr/>
      </dsp:nvSpPr>
      <dsp:spPr>
        <a:xfrm>
          <a:off x="1322863" y="1652681"/>
          <a:ext cx="2413256" cy="1663340"/>
        </a:xfrm>
        <a:prstGeom prst="ellipse">
          <a:avLst/>
        </a:prstGeom>
        <a:solidFill>
          <a:schemeClr val="accent2">
            <a:shade val="80000"/>
            <a:hueOff val="-481415"/>
            <a:satOff val="10166"/>
            <a:lumOff val="27081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cap="none" spc="0" smtClean="0">
              <a:ln w="0"/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রাষ্ট্রীয় কারবার </a:t>
          </a:r>
          <a:endParaRPr lang="en-US" sz="3600" b="1" kern="1200" cap="none" spc="0" dirty="0">
            <a:ln w="0"/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76276" y="1896272"/>
        <a:ext cx="1706430" cy="11761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6B232A-BF96-4386-9B2F-3B84B97CD5C4}">
      <dsp:nvSpPr>
        <dsp:cNvPr id="0" name=""/>
        <dsp:cNvSpPr/>
      </dsp:nvSpPr>
      <dsp:spPr>
        <a:xfrm>
          <a:off x="5638800" y="1215321"/>
          <a:ext cx="4907204" cy="13893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9364"/>
              </a:lnTo>
              <a:lnTo>
                <a:pt x="4907204" y="1299364"/>
              </a:lnTo>
              <a:lnTo>
                <a:pt x="4907204" y="1389345"/>
              </a:lnTo>
            </a:path>
          </a:pathLst>
        </a:custGeom>
        <a:noFill/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63AAC836-E19C-4C99-A0CA-0065965DB3FA}">
      <dsp:nvSpPr>
        <dsp:cNvPr id="0" name=""/>
        <dsp:cNvSpPr/>
      </dsp:nvSpPr>
      <dsp:spPr>
        <a:xfrm>
          <a:off x="5638800" y="1215321"/>
          <a:ext cx="3271469" cy="13893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9364"/>
              </a:lnTo>
              <a:lnTo>
                <a:pt x="3271469" y="1299364"/>
              </a:lnTo>
              <a:lnTo>
                <a:pt x="3271469" y="1389345"/>
              </a:lnTo>
            </a:path>
          </a:pathLst>
        </a:custGeom>
        <a:noFill/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05DC57B3-7637-45AF-A64A-27D4246B1AFA}">
      <dsp:nvSpPr>
        <dsp:cNvPr id="0" name=""/>
        <dsp:cNvSpPr/>
      </dsp:nvSpPr>
      <dsp:spPr>
        <a:xfrm>
          <a:off x="5638800" y="1215321"/>
          <a:ext cx="1635734" cy="13893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9364"/>
              </a:lnTo>
              <a:lnTo>
                <a:pt x="1635734" y="1299364"/>
              </a:lnTo>
              <a:lnTo>
                <a:pt x="1635734" y="1389345"/>
              </a:lnTo>
            </a:path>
          </a:pathLst>
        </a:custGeom>
        <a:noFill/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EFB4FCE9-2A03-446C-9C86-48F57E62CC45}">
      <dsp:nvSpPr>
        <dsp:cNvPr id="0" name=""/>
        <dsp:cNvSpPr/>
      </dsp:nvSpPr>
      <dsp:spPr>
        <a:xfrm>
          <a:off x="5593079" y="1215321"/>
          <a:ext cx="91440" cy="13893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89345"/>
              </a:lnTo>
            </a:path>
          </a:pathLst>
        </a:custGeom>
        <a:noFill/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4D332B74-2D25-4554-9ED7-1B395D216E53}">
      <dsp:nvSpPr>
        <dsp:cNvPr id="0" name=""/>
        <dsp:cNvSpPr/>
      </dsp:nvSpPr>
      <dsp:spPr>
        <a:xfrm>
          <a:off x="4016922" y="1215321"/>
          <a:ext cx="1621877" cy="1399449"/>
        </a:xfrm>
        <a:custGeom>
          <a:avLst/>
          <a:gdLst/>
          <a:ahLst/>
          <a:cxnLst/>
          <a:rect l="0" t="0" r="0" b="0"/>
          <a:pathLst>
            <a:path>
              <a:moveTo>
                <a:pt x="1621877" y="0"/>
              </a:moveTo>
              <a:lnTo>
                <a:pt x="1621877" y="1309467"/>
              </a:lnTo>
              <a:lnTo>
                <a:pt x="0" y="1309467"/>
              </a:lnTo>
              <a:lnTo>
                <a:pt x="0" y="1399449"/>
              </a:lnTo>
            </a:path>
          </a:pathLst>
        </a:custGeom>
        <a:noFill/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9568816F-DEB6-45D5-BE33-A311ED018537}">
      <dsp:nvSpPr>
        <dsp:cNvPr id="0" name=""/>
        <dsp:cNvSpPr/>
      </dsp:nvSpPr>
      <dsp:spPr>
        <a:xfrm>
          <a:off x="2367330" y="1215321"/>
          <a:ext cx="3271469" cy="1389345"/>
        </a:xfrm>
        <a:custGeom>
          <a:avLst/>
          <a:gdLst/>
          <a:ahLst/>
          <a:cxnLst/>
          <a:rect l="0" t="0" r="0" b="0"/>
          <a:pathLst>
            <a:path>
              <a:moveTo>
                <a:pt x="3271469" y="0"/>
              </a:moveTo>
              <a:lnTo>
                <a:pt x="3271469" y="1299364"/>
              </a:lnTo>
              <a:lnTo>
                <a:pt x="0" y="1299364"/>
              </a:lnTo>
              <a:lnTo>
                <a:pt x="0" y="1389345"/>
              </a:lnTo>
            </a:path>
          </a:pathLst>
        </a:custGeom>
        <a:noFill/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7D6FED7E-8FD5-4474-B367-27E217494D0B}">
      <dsp:nvSpPr>
        <dsp:cNvPr id="0" name=""/>
        <dsp:cNvSpPr/>
      </dsp:nvSpPr>
      <dsp:spPr>
        <a:xfrm>
          <a:off x="731595" y="1215321"/>
          <a:ext cx="4907204" cy="1389345"/>
        </a:xfrm>
        <a:custGeom>
          <a:avLst/>
          <a:gdLst/>
          <a:ahLst/>
          <a:cxnLst/>
          <a:rect l="0" t="0" r="0" b="0"/>
          <a:pathLst>
            <a:path>
              <a:moveTo>
                <a:pt x="4907204" y="0"/>
              </a:moveTo>
              <a:lnTo>
                <a:pt x="4907204" y="1299364"/>
              </a:lnTo>
              <a:lnTo>
                <a:pt x="0" y="1299364"/>
              </a:lnTo>
              <a:lnTo>
                <a:pt x="0" y="1389345"/>
              </a:lnTo>
            </a:path>
          </a:pathLst>
        </a:custGeom>
        <a:noFill/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DD83B984-ED77-4185-A646-D43890AC471B}">
      <dsp:nvSpPr>
        <dsp:cNvPr id="0" name=""/>
        <dsp:cNvSpPr/>
      </dsp:nvSpPr>
      <dsp:spPr>
        <a:xfrm>
          <a:off x="3718778" y="0"/>
          <a:ext cx="3840043" cy="1215321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1" kern="1200" cap="none" spc="0" dirty="0" err="1" smtClean="0">
              <a:ln w="0"/>
              <a:solidFill>
                <a:srgbClr val="00206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একমালিকানা</a:t>
          </a:r>
          <a:r>
            <a:rPr lang="en-US" sz="3900" b="1" kern="1200" cap="none" spc="0" dirty="0" smtClean="0">
              <a:ln w="0"/>
              <a:solidFill>
                <a:srgbClr val="00206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900" b="1" kern="1200" cap="none" spc="0" dirty="0" err="1" smtClean="0">
              <a:ln w="0"/>
              <a:solidFill>
                <a:srgbClr val="00206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কারবারের</a:t>
          </a:r>
          <a:r>
            <a:rPr lang="en-US" sz="3900" b="1" kern="1200" cap="none" spc="0" dirty="0" smtClean="0">
              <a:ln w="0"/>
              <a:solidFill>
                <a:srgbClr val="00206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900" b="1" kern="1200" cap="none" spc="0" dirty="0" err="1" smtClean="0">
              <a:ln w="0"/>
              <a:solidFill>
                <a:srgbClr val="00206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বৈশিষ্ট্য</a:t>
          </a:r>
          <a:endParaRPr lang="en-US" sz="3900" b="1" kern="1200" cap="none" spc="0" dirty="0">
            <a:ln w="0"/>
            <a:solidFill>
              <a:srgbClr val="002060"/>
            </a:solidFill>
            <a:effectLst>
              <a:glow rad="101600">
                <a:schemeClr val="accent6">
                  <a:satMod val="175000"/>
                  <a:alpha val="40000"/>
                </a:schemeClr>
              </a:glow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18778" y="0"/>
        <a:ext cx="3840043" cy="1215321"/>
      </dsp:txXfrm>
    </dsp:sp>
    <dsp:sp modelId="{BD4C5630-8FCE-4106-869A-52D56696BB53}">
      <dsp:nvSpPr>
        <dsp:cNvPr id="0" name=""/>
        <dsp:cNvSpPr/>
      </dsp:nvSpPr>
      <dsp:spPr>
        <a:xfrm>
          <a:off x="3710" y="2604667"/>
          <a:ext cx="1455770" cy="1412588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1" kern="1200" cap="none" spc="0" dirty="0" err="1" smtClean="0">
              <a:ln w="0"/>
              <a:solidFill>
                <a:srgbClr val="00206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একক</a:t>
          </a:r>
          <a:r>
            <a:rPr lang="en-US" sz="3900" b="1" kern="1200" cap="none" spc="0" dirty="0" smtClean="0">
              <a:ln w="0"/>
              <a:solidFill>
                <a:srgbClr val="00206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900" b="1" kern="1200" cap="none" spc="0" dirty="0" err="1" smtClean="0">
              <a:ln w="0"/>
              <a:solidFill>
                <a:srgbClr val="00206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মালিক</a:t>
          </a:r>
          <a:endParaRPr lang="en-US" sz="3900" b="1" kern="1200" cap="none" spc="0" dirty="0">
            <a:ln w="0"/>
            <a:solidFill>
              <a:srgbClr val="002060"/>
            </a:solidFill>
            <a:effectLst>
              <a:glow rad="101600">
                <a:schemeClr val="accent6">
                  <a:satMod val="175000"/>
                  <a:alpha val="40000"/>
                </a:schemeClr>
              </a:glow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10" y="2604667"/>
        <a:ext cx="1455770" cy="1412588"/>
      </dsp:txXfrm>
    </dsp:sp>
    <dsp:sp modelId="{FD666030-C375-4A8C-B7C1-A060386275A0}">
      <dsp:nvSpPr>
        <dsp:cNvPr id="0" name=""/>
        <dsp:cNvSpPr/>
      </dsp:nvSpPr>
      <dsp:spPr>
        <a:xfrm>
          <a:off x="1639445" y="2604667"/>
          <a:ext cx="1455770" cy="1412588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1" kern="1200" cap="none" spc="0" dirty="0" err="1" smtClean="0">
              <a:ln w="0"/>
              <a:solidFill>
                <a:srgbClr val="00206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সহজ</a:t>
          </a:r>
          <a:r>
            <a:rPr lang="en-US" sz="3900" b="1" kern="1200" cap="none" spc="0" dirty="0" smtClean="0">
              <a:ln w="0"/>
              <a:solidFill>
                <a:srgbClr val="00206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900" b="1" kern="1200" cap="none" spc="0" dirty="0" err="1" smtClean="0">
              <a:ln w="0"/>
              <a:solidFill>
                <a:srgbClr val="00206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সংগঠন</a:t>
          </a:r>
          <a:endParaRPr lang="en-US" sz="3900" b="1" kern="1200" cap="none" spc="0" dirty="0">
            <a:ln w="0"/>
            <a:solidFill>
              <a:srgbClr val="002060"/>
            </a:solidFill>
            <a:effectLst>
              <a:glow rad="101600">
                <a:schemeClr val="accent6">
                  <a:satMod val="175000"/>
                  <a:alpha val="40000"/>
                </a:schemeClr>
              </a:glow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39445" y="2604667"/>
        <a:ext cx="1455770" cy="1412588"/>
      </dsp:txXfrm>
    </dsp:sp>
    <dsp:sp modelId="{AAA170CA-7017-47AC-B56F-23DEEB613044}">
      <dsp:nvSpPr>
        <dsp:cNvPr id="0" name=""/>
        <dsp:cNvSpPr/>
      </dsp:nvSpPr>
      <dsp:spPr>
        <a:xfrm>
          <a:off x="3289037" y="2614771"/>
          <a:ext cx="1455770" cy="1450697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1" kern="1200" cap="none" spc="0" dirty="0" err="1" smtClean="0">
              <a:ln w="0"/>
              <a:solidFill>
                <a:srgbClr val="00206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অল্প</a:t>
          </a:r>
          <a:r>
            <a:rPr lang="en-US" sz="3900" b="1" kern="1200" cap="none" spc="0" dirty="0" smtClean="0">
              <a:ln w="0"/>
              <a:solidFill>
                <a:srgbClr val="00206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900" b="1" kern="1200" cap="none" spc="0" dirty="0" err="1" smtClean="0">
              <a:ln w="0"/>
              <a:solidFill>
                <a:srgbClr val="00206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পুঁজি</a:t>
          </a:r>
          <a:endParaRPr lang="en-US" sz="3900" b="1" kern="1200" cap="none" spc="0" dirty="0">
            <a:ln w="0"/>
            <a:solidFill>
              <a:srgbClr val="002060"/>
            </a:solidFill>
            <a:effectLst>
              <a:glow rad="101600">
                <a:schemeClr val="accent6">
                  <a:satMod val="175000"/>
                  <a:alpha val="40000"/>
                </a:schemeClr>
              </a:glow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89037" y="2614771"/>
        <a:ext cx="1455770" cy="1450697"/>
      </dsp:txXfrm>
    </dsp:sp>
    <dsp:sp modelId="{8F6E52D4-3DDB-4FC2-A0E5-A865BE23BE47}">
      <dsp:nvSpPr>
        <dsp:cNvPr id="0" name=""/>
        <dsp:cNvSpPr/>
      </dsp:nvSpPr>
      <dsp:spPr>
        <a:xfrm>
          <a:off x="4910914" y="2604667"/>
          <a:ext cx="1455770" cy="1412588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1" kern="1200" cap="none" spc="0" dirty="0" err="1" smtClean="0">
              <a:ln w="0"/>
              <a:solidFill>
                <a:srgbClr val="00206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একক</a:t>
          </a:r>
          <a:r>
            <a:rPr lang="en-US" sz="3900" b="1" kern="1200" cap="none" spc="0" dirty="0" smtClean="0">
              <a:ln w="0"/>
              <a:solidFill>
                <a:srgbClr val="00206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900" b="1" kern="1200" cap="none" spc="0" dirty="0" err="1" smtClean="0">
              <a:ln w="0"/>
              <a:solidFill>
                <a:srgbClr val="00206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নিয়ন্ত্রণ</a:t>
          </a:r>
          <a:endParaRPr lang="en-US" sz="3900" b="1" kern="1200" cap="none" spc="0" dirty="0">
            <a:ln w="0"/>
            <a:solidFill>
              <a:srgbClr val="002060"/>
            </a:solidFill>
            <a:effectLst>
              <a:glow rad="101600">
                <a:schemeClr val="accent6">
                  <a:satMod val="175000"/>
                  <a:alpha val="40000"/>
                </a:schemeClr>
              </a:glow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910914" y="2604667"/>
        <a:ext cx="1455770" cy="1412588"/>
      </dsp:txXfrm>
    </dsp:sp>
    <dsp:sp modelId="{4330A29D-E747-43C1-9092-437602FF14D2}">
      <dsp:nvSpPr>
        <dsp:cNvPr id="0" name=""/>
        <dsp:cNvSpPr/>
      </dsp:nvSpPr>
      <dsp:spPr>
        <a:xfrm>
          <a:off x="6546649" y="2604667"/>
          <a:ext cx="1455770" cy="1412588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1" kern="1200" cap="none" spc="0" dirty="0" err="1" smtClean="0">
              <a:ln w="0"/>
              <a:solidFill>
                <a:srgbClr val="00206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ঝুঁকি</a:t>
          </a:r>
          <a:r>
            <a:rPr lang="en-US" sz="3900" b="1" kern="1200" cap="none" spc="0" dirty="0" smtClean="0">
              <a:ln w="0"/>
              <a:solidFill>
                <a:srgbClr val="00206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900" b="1" kern="1200" cap="none" spc="0" dirty="0" err="1" smtClean="0">
              <a:ln w="0"/>
              <a:solidFill>
                <a:srgbClr val="00206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কম</a:t>
          </a:r>
          <a:r>
            <a:rPr lang="en-US" sz="3900" b="1" kern="1200" cap="none" spc="0" dirty="0" smtClean="0">
              <a:ln w="0"/>
              <a:solidFill>
                <a:srgbClr val="00206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900" b="1" kern="1200" cap="none" spc="0" dirty="0">
            <a:ln w="0"/>
            <a:solidFill>
              <a:srgbClr val="002060"/>
            </a:solidFill>
            <a:effectLst>
              <a:glow rad="101600">
                <a:schemeClr val="accent6">
                  <a:satMod val="175000"/>
                  <a:alpha val="40000"/>
                </a:schemeClr>
              </a:glow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546649" y="2604667"/>
        <a:ext cx="1455770" cy="1412588"/>
      </dsp:txXfrm>
    </dsp:sp>
    <dsp:sp modelId="{3FB3B9AA-32EB-4E07-9819-76E02526FD45}">
      <dsp:nvSpPr>
        <dsp:cNvPr id="0" name=""/>
        <dsp:cNvSpPr/>
      </dsp:nvSpPr>
      <dsp:spPr>
        <a:xfrm>
          <a:off x="8182384" y="2604667"/>
          <a:ext cx="1455770" cy="1412588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1" kern="1200" cap="none" spc="0" dirty="0" err="1" smtClean="0">
              <a:ln w="0"/>
              <a:solidFill>
                <a:srgbClr val="00206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অনিশ্চিত</a:t>
          </a:r>
          <a:r>
            <a:rPr lang="en-US" sz="3900" b="1" kern="1200" cap="none" spc="0" dirty="0" smtClean="0">
              <a:ln w="0"/>
              <a:solidFill>
                <a:srgbClr val="00206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900" b="1" kern="1200" cap="none" spc="0" dirty="0" err="1" smtClean="0">
              <a:ln w="0"/>
              <a:solidFill>
                <a:srgbClr val="00206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স্থায়িত্ব</a:t>
          </a:r>
          <a:endParaRPr lang="en-US" sz="3900" b="1" kern="1200" cap="none" spc="0" dirty="0">
            <a:ln w="0"/>
            <a:solidFill>
              <a:srgbClr val="002060"/>
            </a:solidFill>
            <a:effectLst>
              <a:glow rad="101600">
                <a:schemeClr val="accent6">
                  <a:satMod val="175000"/>
                  <a:alpha val="40000"/>
                </a:schemeClr>
              </a:glow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182384" y="2604667"/>
        <a:ext cx="1455770" cy="1412588"/>
      </dsp:txXfrm>
    </dsp:sp>
    <dsp:sp modelId="{D01E0597-6A3F-433B-A922-4A9A65482C20}">
      <dsp:nvSpPr>
        <dsp:cNvPr id="0" name=""/>
        <dsp:cNvSpPr/>
      </dsp:nvSpPr>
      <dsp:spPr>
        <a:xfrm>
          <a:off x="9818118" y="2604667"/>
          <a:ext cx="1455770" cy="1412588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1" kern="1200" cap="none" spc="0" dirty="0" err="1" smtClean="0">
              <a:ln w="0"/>
              <a:solidFill>
                <a:srgbClr val="00206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পৃথক</a:t>
          </a:r>
          <a:r>
            <a:rPr lang="en-US" sz="3900" b="1" kern="1200" cap="none" spc="0" dirty="0" smtClean="0">
              <a:ln w="0"/>
              <a:solidFill>
                <a:srgbClr val="00206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900" b="1" kern="1200" cap="none" spc="0" dirty="0" err="1" smtClean="0">
              <a:ln w="0"/>
              <a:solidFill>
                <a:srgbClr val="00206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সত্তা</a:t>
          </a:r>
          <a:r>
            <a:rPr lang="en-US" sz="3900" b="1" kern="1200" cap="none" spc="0" dirty="0" smtClean="0">
              <a:ln w="0"/>
              <a:solidFill>
                <a:srgbClr val="00206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900" b="1" kern="1200" cap="none" spc="0" dirty="0" err="1" smtClean="0">
              <a:ln w="0"/>
              <a:solidFill>
                <a:srgbClr val="00206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নেই</a:t>
          </a:r>
          <a:endParaRPr lang="en-US" sz="3900" b="1" kern="1200" cap="none" spc="0" dirty="0">
            <a:ln w="0"/>
            <a:solidFill>
              <a:srgbClr val="002060"/>
            </a:solidFill>
            <a:effectLst>
              <a:glow rad="101600">
                <a:schemeClr val="accent6">
                  <a:satMod val="175000"/>
                  <a:alpha val="40000"/>
                </a:schemeClr>
              </a:glow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818118" y="2604667"/>
        <a:ext cx="1455770" cy="14125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6D601-665D-4A18-9D0B-B913D74B4122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1D29A-C0D8-48C0-B06D-9E2C451B0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685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3026E-7DE8-40E6-8D90-02DB7CE6B07D}" type="datetime1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4F02-CC5B-4298-A712-5301F58C1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009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6BF31-6550-44CD-85EF-A4FBFF8CCA01}" type="datetime1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4F02-CC5B-4298-A712-5301F58C1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877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08B5C-8428-45BC-B358-20BB56FA4E6B}" type="datetime1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4F02-CC5B-4298-A712-5301F58C1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068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DEC8-10C5-46E4-869D-DCEAE91FAD7A}" type="datetime1">
              <a:rPr lang="en-US" smtClean="0"/>
              <a:t>3/30/2020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4F02-CC5B-4298-A712-5301F58C1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75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DEC8-10C5-46E4-869D-DCEAE91FAD7A}" type="datetime1">
              <a:rPr lang="en-US" smtClean="0"/>
              <a:t>3/30/2020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4F02-CC5B-4298-A712-5301F58C1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42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3F1B-D6C5-4114-B7F5-71DF4FE01A1E}" type="datetime1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4F02-CC5B-4298-A712-5301F58C1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891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7BB0A-715E-4934-8269-1FAEEE9F0CC1}" type="datetime1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4F02-CC5B-4298-A712-5301F58C1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948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1AD16-6D6B-40AF-8A69-46861CF5865F}" type="datetime1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4F02-CC5B-4298-A712-5301F58C1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520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4488-55F8-4FE3-B896-E8CB2D05C4E1}" type="datetime1">
              <a:rPr lang="en-US" smtClean="0"/>
              <a:t>3/30/2020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4F02-CC5B-4298-A712-5301F58C1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94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ADD3F-7334-4FDD-BD70-7CFC135C6B03}" type="datetime1">
              <a:rPr lang="en-US" smtClean="0"/>
              <a:t>3/30/2020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4F02-CC5B-4298-A712-5301F58C1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208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1B06F-4B2A-4399-BE15-38D2B3B92A17}" type="datetime1">
              <a:rPr lang="en-US" smtClean="0"/>
              <a:t>3/30/2020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4F02-CC5B-4298-A712-5301F58C1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626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DD6E6-EA93-4091-B0A8-920676795BBC}" type="datetime1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4F02-CC5B-4298-A712-5301F58C1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745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6A08-09F2-4BDB-B56D-A593519BE82F}" type="datetime1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4F02-CC5B-4298-A712-5301F58C1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512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9000">
              <a:schemeClr val="accent4">
                <a:lumMod val="40000"/>
                <a:lumOff val="60000"/>
                <a:alpha val="38000"/>
              </a:schemeClr>
            </a:gs>
            <a:gs pos="58000">
              <a:srgbClr val="EDDEAD"/>
            </a:gs>
            <a:gs pos="37000">
              <a:srgbClr val="85FBFB"/>
            </a:gs>
            <a:gs pos="76000">
              <a:schemeClr val="accent4">
                <a:lumMod val="60000"/>
                <a:lumOff val="40000"/>
              </a:schemeClr>
            </a:gs>
            <a:gs pos="100000">
              <a:schemeClr val="accent6">
                <a:satMod val="110000"/>
                <a:lumMod val="100000"/>
                <a:shade val="100000"/>
              </a:schemeClr>
            </a:gs>
            <a:gs pos="1000">
              <a:schemeClr val="accent5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7111" y="6420744"/>
            <a:ext cx="975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A15DEC8-10C5-46E4-869D-DCEAE91FAD7A}" type="datetime1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4758" y="6420743"/>
            <a:ext cx="1546274" cy="3007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flipH="1">
            <a:off x="8468762" y="6356350"/>
            <a:ext cx="590843" cy="4295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১</a:t>
            </a:r>
            <a:endParaRPr lang="en-US" dirty="0"/>
          </a:p>
        </p:txBody>
      </p:sp>
      <p:sp>
        <p:nvSpPr>
          <p:cNvPr id="7" name="Half Frame 6"/>
          <p:cNvSpPr/>
          <p:nvPr userDrawn="1"/>
        </p:nvSpPr>
        <p:spPr>
          <a:xfrm rot="5400000">
            <a:off x="10319712" y="46664"/>
            <a:ext cx="1918952" cy="1825625"/>
          </a:xfrm>
          <a:prstGeom prst="halfFrame">
            <a:avLst>
              <a:gd name="adj1" fmla="val 21969"/>
              <a:gd name="adj2" fmla="val 24242"/>
            </a:avLst>
          </a:prstGeom>
          <a:blipFill>
            <a:blip r:embed="rId15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cap="none" spc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1" name="Half Frame 20"/>
          <p:cNvSpPr/>
          <p:nvPr userDrawn="1"/>
        </p:nvSpPr>
        <p:spPr>
          <a:xfrm rot="5400000" flipH="1">
            <a:off x="9943514" y="4537383"/>
            <a:ext cx="2260209" cy="2236763"/>
          </a:xfrm>
          <a:prstGeom prst="halfFrame">
            <a:avLst>
              <a:gd name="adj1" fmla="val 25113"/>
              <a:gd name="adj2" fmla="val 29273"/>
            </a:avLst>
          </a:prstGeom>
          <a:blipFill>
            <a:blip r:embed="rId16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cap="none" spc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9" name="Half Frame 58"/>
          <p:cNvSpPr/>
          <p:nvPr userDrawn="1"/>
        </p:nvSpPr>
        <p:spPr>
          <a:xfrm rot="16200000" flipH="1">
            <a:off x="11723" y="0"/>
            <a:ext cx="2260209" cy="2236763"/>
          </a:xfrm>
          <a:prstGeom prst="halfFrame">
            <a:avLst>
              <a:gd name="adj1" fmla="val 25742"/>
              <a:gd name="adj2" fmla="val 26758"/>
            </a:avLst>
          </a:prstGeom>
          <a:blipFill>
            <a:blip r:embed="rId16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cap="none" spc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60" name="Half Frame 59"/>
          <p:cNvSpPr/>
          <p:nvPr userDrawn="1"/>
        </p:nvSpPr>
        <p:spPr>
          <a:xfrm rot="16200000">
            <a:off x="-34940" y="4913580"/>
            <a:ext cx="1918952" cy="1825625"/>
          </a:xfrm>
          <a:prstGeom prst="halfFrame">
            <a:avLst>
              <a:gd name="adj1" fmla="val 21969"/>
              <a:gd name="adj2" fmla="val 24242"/>
            </a:avLst>
          </a:prstGeom>
          <a:blipFill>
            <a:blip r:embed="rId15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cap="none" spc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61" name="Snip Same Side Corner Rectangle 60"/>
          <p:cNvSpPr/>
          <p:nvPr userDrawn="1"/>
        </p:nvSpPr>
        <p:spPr>
          <a:xfrm>
            <a:off x="6025675" y="0"/>
            <a:ext cx="754966" cy="492369"/>
          </a:xfrm>
          <a:prstGeom prst="snip2SameRect">
            <a:avLst>
              <a:gd name="adj1" fmla="val 17347"/>
              <a:gd name="adj2" fmla="val 23469"/>
            </a:avLst>
          </a:prstGeom>
          <a:blipFill>
            <a:blip r:embed="rId17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 userDrawn="1"/>
        </p:nvSpPr>
        <p:spPr>
          <a:xfrm>
            <a:off x="9176481" y="6356350"/>
            <a:ext cx="767032" cy="469252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 userDrawn="1"/>
        </p:nvSpPr>
        <p:spPr>
          <a:xfrm>
            <a:off x="2363372" y="0"/>
            <a:ext cx="3482571" cy="492369"/>
          </a:xfrm>
          <a:prstGeom prst="roundRect">
            <a:avLst/>
          </a:prstGeom>
          <a:blipFill>
            <a:blip r:embed="rId1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 userDrawn="1"/>
        </p:nvSpPr>
        <p:spPr>
          <a:xfrm>
            <a:off x="6921305" y="0"/>
            <a:ext cx="3341907" cy="492369"/>
          </a:xfrm>
          <a:prstGeom prst="roundRect">
            <a:avLst/>
          </a:prstGeom>
          <a:blipFill>
            <a:blip r:embed="rId1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220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f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09" y="1472670"/>
            <a:ext cx="9476509" cy="46926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3164" y="622780"/>
            <a:ext cx="9144000" cy="849890"/>
          </a:xfrm>
        </p:spPr>
        <p:txBody>
          <a:bodyPr/>
          <a:lstStyle/>
          <a:p>
            <a:r>
              <a:rPr lang="en-US" sz="5400" b="1" dirty="0" err="1" smtClean="0">
                <a:ln w="0"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5400" b="1" dirty="0" smtClean="0">
                <a:ln w="0"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0"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r>
              <a:rPr lang="en-US" sz="5400" b="1" dirty="0" smtClean="0">
                <a:ln w="0"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0"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রুমে</a:t>
            </a:r>
            <a:r>
              <a:rPr lang="en-US" sz="5400" b="1" dirty="0" smtClean="0">
                <a:ln w="0"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0"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b="1" dirty="0" smtClean="0">
                <a:ln w="0"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0"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5400" b="1" dirty="0" smtClean="0">
                <a:ln w="0"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n w="0"/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3026E-7DE8-40E6-8D90-02DB7CE6B07D}" type="datetime1">
              <a:rPr lang="en-US" smtClean="0"/>
              <a:t>3/30/2020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4F02-CC5B-4298-A712-5301F58C1A9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7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605 -0.00695 L 0.89309 -0.00278 " pathEditMode="relative" rAng="0" ptsTypes="AA">
                                      <p:cBhvr>
                                        <p:cTn id="10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51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3F1B-D6C5-4114-B7F5-71DF4FE01A1E}" type="datetime1">
              <a:rPr lang="en-US" smtClean="0"/>
              <a:t>3/30/2020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4F02-CC5B-4298-A712-5301F58C1A93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49580461"/>
              </p:ext>
            </p:extLst>
          </p:nvPr>
        </p:nvGraphicFramePr>
        <p:xfrm>
          <a:off x="332510" y="775855"/>
          <a:ext cx="11277600" cy="6220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697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83B984-ED77-4185-A646-D43890AC4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dgm id="{DD83B984-ED77-4185-A646-D43890AC47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D6FED7E-8FD5-4474-B367-27E217494D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6">
                                            <p:graphicEl>
                                              <a:dgm id="{7D6FED7E-8FD5-4474-B367-27E217494D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D4C5630-8FCE-4106-869A-52D56696B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6">
                                            <p:graphicEl>
                                              <a:dgm id="{BD4C5630-8FCE-4106-869A-52D56696BB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568816F-DEB6-45D5-BE33-A311ED0185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6">
                                            <p:graphicEl>
                                              <a:dgm id="{9568816F-DEB6-45D5-BE33-A311ED0185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D666030-C375-4A8C-B7C1-A060386275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6">
                                            <p:graphicEl>
                                              <a:dgm id="{FD666030-C375-4A8C-B7C1-A060386275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D332B74-2D25-4554-9ED7-1B395D216E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6">
                                            <p:graphicEl>
                                              <a:dgm id="{4D332B74-2D25-4554-9ED7-1B395D216E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A170CA-7017-47AC-B56F-23DEEB6130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6">
                                            <p:graphicEl>
                                              <a:dgm id="{AAA170CA-7017-47AC-B56F-23DEEB6130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FB4FCE9-2A03-446C-9C86-48F57E62C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6">
                                            <p:graphicEl>
                                              <a:dgm id="{EFB4FCE9-2A03-446C-9C86-48F57E62CC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F6E52D4-3DDB-4FC2-A0E5-A865BE23BE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2000"/>
                                        <p:tgtEl>
                                          <p:spTgt spid="6">
                                            <p:graphicEl>
                                              <a:dgm id="{8F6E52D4-3DDB-4FC2-A0E5-A865BE23BE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DC57B3-7637-45AF-A64A-27D4246B1A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6">
                                            <p:graphicEl>
                                              <a:dgm id="{05DC57B3-7637-45AF-A64A-27D4246B1A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330A29D-E747-43C1-9092-437602FF1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6">
                                            <p:graphicEl>
                                              <a:dgm id="{4330A29D-E747-43C1-9092-437602FF14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3AAC836-E19C-4C99-A0CA-0065965DB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2000"/>
                                        <p:tgtEl>
                                          <p:spTgt spid="6">
                                            <p:graphicEl>
                                              <a:dgm id="{63AAC836-E19C-4C99-A0CA-0065965DB3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FB3B9AA-32EB-4E07-9819-76E02526FD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2000"/>
                                        <p:tgtEl>
                                          <p:spTgt spid="6">
                                            <p:graphicEl>
                                              <a:dgm id="{3FB3B9AA-32EB-4E07-9819-76E02526FD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06B232A-BF96-4386-9B2F-3B84B97CD5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0" dur="2000"/>
                                        <p:tgtEl>
                                          <p:spTgt spid="6">
                                            <p:graphicEl>
                                              <a:dgm id="{406B232A-BF96-4386-9B2F-3B84B97CD5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01E0597-6A3F-433B-A922-4A9A65482C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3" dur="2000"/>
                                        <p:tgtEl>
                                          <p:spTgt spid="6">
                                            <p:graphicEl>
                                              <a:dgm id="{D01E0597-6A3F-433B-A922-4A9A65482C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69923"/>
            <a:ext cx="10515600" cy="590839"/>
          </a:xfrm>
        </p:spPr>
        <p:txBody>
          <a:bodyPr/>
          <a:lstStyle/>
          <a:p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একমালিকানা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কারবারের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সমূহঃ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3F1B-D6C5-4114-B7F5-71DF4FE01A1E}" type="datetime1">
              <a:rPr lang="en-US" smtClean="0"/>
              <a:t>3/30/2020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4F02-CC5B-4298-A712-5301F58C1A93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74" y="1540757"/>
            <a:ext cx="2724912" cy="1810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0" t="8727" r="7266" b="9454"/>
          <a:stretch/>
        </p:blipFill>
        <p:spPr>
          <a:xfrm>
            <a:off x="4633711" y="1526588"/>
            <a:ext cx="2924577" cy="17688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glow rad="101600">
              <a:schemeClr val="accent6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4242" b="50909"/>
          <a:stretch/>
        </p:blipFill>
        <p:spPr>
          <a:xfrm>
            <a:off x="8215745" y="1540757"/>
            <a:ext cx="3138055" cy="17963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73" y="3797519"/>
            <a:ext cx="2724913" cy="18557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7" t="2721" r="14875" b="10761"/>
          <a:stretch/>
        </p:blipFill>
        <p:spPr>
          <a:xfrm>
            <a:off x="4633711" y="3785600"/>
            <a:ext cx="2924577" cy="18676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744" y="3797519"/>
            <a:ext cx="3313859" cy="18557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4574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619" y="3648652"/>
            <a:ext cx="11125200" cy="1311274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একমালিকানা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কারবারের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৩টি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২টি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উপযুক্ত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ক্ষেত্রের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3F1B-D6C5-4114-B7F5-71DF4FE01A1E}" type="datetime1">
              <a:rPr lang="en-US" smtClean="0"/>
              <a:t>3/30/2020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4F02-CC5B-4298-A712-5301F58C1A93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490"/>
          <a:stretch/>
        </p:blipFill>
        <p:spPr>
          <a:xfrm>
            <a:off x="3934692" y="805295"/>
            <a:ext cx="3920836" cy="19656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3241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92730"/>
            <a:ext cx="10515600" cy="997528"/>
          </a:xfrm>
        </p:spPr>
        <p:txBody>
          <a:bodyPr/>
          <a:lstStyle/>
          <a:p>
            <a:pPr algn="ctr"/>
            <a:r>
              <a:rPr lang="en-US" sz="66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02725"/>
            <a:ext cx="10515600" cy="318971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২টি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সংগঠনের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একমালিকানা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কারবার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একমালিকানা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কারবারের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২টি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বৈশিষ্ট্যের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800" b="1" dirty="0">
                <a:solidFill>
                  <a:srgbClr val="5C04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5C04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একমালিকানা</a:t>
            </a:r>
            <a:r>
              <a:rPr lang="en-US" sz="4800" b="1" dirty="0">
                <a:solidFill>
                  <a:srgbClr val="5C04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5C04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কারবারের</a:t>
            </a:r>
            <a:r>
              <a:rPr lang="en-US" sz="4800" b="1" dirty="0">
                <a:solidFill>
                  <a:srgbClr val="5C04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solidFill>
                  <a:srgbClr val="5C04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৩টি </a:t>
            </a:r>
            <a:r>
              <a:rPr lang="en-US" sz="4800" b="1" dirty="0" err="1" smtClean="0">
                <a:solidFill>
                  <a:srgbClr val="5C04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ক্ষেত্রের</a:t>
            </a:r>
            <a:r>
              <a:rPr lang="en-US" sz="4800" b="1" dirty="0" smtClean="0">
                <a:solidFill>
                  <a:srgbClr val="5C04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5C04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800" b="1" dirty="0">
                <a:solidFill>
                  <a:srgbClr val="5C04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5C04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800" b="1" dirty="0" smtClean="0">
                <a:solidFill>
                  <a:srgbClr val="5C04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800" b="1" dirty="0">
              <a:solidFill>
                <a:srgbClr val="5C044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3F1B-D6C5-4114-B7F5-71DF4FE01A1E}" type="datetime1">
              <a:rPr lang="en-US" smtClean="0"/>
              <a:t>3/30/2020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4F02-CC5B-4298-A712-5301F58C1A9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85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25241"/>
            <a:ext cx="10515600" cy="983668"/>
          </a:xfrm>
        </p:spPr>
        <p:txBody>
          <a:bodyPr/>
          <a:lstStyle/>
          <a:p>
            <a:pPr algn="ctr"/>
            <a:r>
              <a:rPr lang="en-US" sz="7200" b="1" dirty="0" err="1" smtClean="0"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7200" b="1" dirty="0" smtClean="0"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7200" b="1" dirty="0" smtClean="0"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>
              <a:solidFill>
                <a:srgbClr val="00206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2891" y="2978725"/>
            <a:ext cx="10515600" cy="2105891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sz="48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একমালিকানা</a:t>
            </a:r>
            <a:r>
              <a:rPr lang="en-US" sz="48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ব্যবসায়টি</a:t>
            </a:r>
            <a:r>
              <a:rPr lang="en-US" sz="4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‘</a:t>
            </a:r>
            <a:r>
              <a:rPr lang="en-US" sz="4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4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ঝুঁকিপূর্ণ</a:t>
            </a:r>
            <a:r>
              <a:rPr lang="en-US" sz="4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অথচ</a:t>
            </a:r>
            <a:r>
              <a:rPr lang="en-US" sz="4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অসীম</a:t>
            </a:r>
            <a:r>
              <a:rPr lang="en-US" sz="4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দায়সম্পন্ন</a:t>
            </a:r>
            <a:r>
              <a:rPr lang="en-US" sz="4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4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উক্তিটির</a:t>
            </a:r>
            <a:r>
              <a:rPr lang="en-US" sz="4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4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মতামত</a:t>
            </a:r>
            <a:r>
              <a:rPr lang="en-US" sz="48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8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12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48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3F1B-D6C5-4114-B7F5-71DF4FE01A1E}" type="datetime1">
              <a:rPr lang="en-US" smtClean="0"/>
              <a:t>3/30/2020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4F02-CC5B-4298-A712-5301F58C1A9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4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7111" y="2748107"/>
            <a:ext cx="7633854" cy="1325563"/>
          </a:xfrm>
        </p:spPr>
        <p:txBody>
          <a:bodyPr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8000" b="1" dirty="0" err="1" smtClean="0">
                <a:solidFill>
                  <a:srgbClr val="0000CC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8000" b="1" dirty="0" smtClean="0">
                <a:solidFill>
                  <a:srgbClr val="0000CC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rgbClr val="0000CC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b="1" dirty="0" smtClean="0">
                <a:solidFill>
                  <a:srgbClr val="0000CC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b="1" dirty="0">
              <a:solidFill>
                <a:srgbClr val="0000CC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3F1B-D6C5-4114-B7F5-71DF4FE01A1E}" type="datetime1">
              <a:rPr lang="en-US" smtClean="0"/>
              <a:t>3/30/2020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4F02-CC5B-4298-A712-5301F58C1A9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10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68036"/>
            <a:ext cx="10515600" cy="1122652"/>
          </a:xfrm>
        </p:spPr>
        <p:txBody>
          <a:bodyPr/>
          <a:lstStyle/>
          <a:p>
            <a:pPr algn="ctr"/>
            <a:r>
              <a:rPr lang="en-US" sz="7200" b="1" spc="50" dirty="0" err="1">
                <a:ln w="11430"/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7200" b="1" spc="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50" dirty="0" err="1">
                <a:ln w="11430"/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3F1B-D6C5-4114-B7F5-71DF4FE01A1E}" type="datetime1">
              <a:rPr lang="en-US" smtClean="0"/>
              <a:t>3/30/2020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4F02-CC5B-4298-A712-5301F58C1A93}" type="slidenum">
              <a:rPr lang="en-US" smtClean="0"/>
              <a:t>2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825625"/>
            <a:ext cx="5728855" cy="3355975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মুমিনুল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হক</a:t>
            </a:r>
            <a:endParaRPr lang="en-US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marL="0" indent="0" algn="ctr">
              <a:buNone/>
            </a:pP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বামৈ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লাখাই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 algn="ctr">
              <a:buNone/>
            </a:pP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০১৯১৪০২১০৫৫ 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ইমেইল</a:t>
            </a:r>
            <a:r>
              <a:rPr lang="en-US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mominulhabi@gmail.com</a:t>
            </a:r>
            <a:endParaRPr lang="en-US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298" y="1787675"/>
            <a:ext cx="3218967" cy="423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80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65018"/>
            <a:ext cx="10515600" cy="1025670"/>
          </a:xfrm>
        </p:spPr>
        <p:txBody>
          <a:bodyPr/>
          <a:lstStyle/>
          <a:p>
            <a:pPr algn="ctr"/>
            <a:r>
              <a:rPr lang="en-US" sz="80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8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687291" cy="4048702"/>
          </a:xfrm>
        </p:spPr>
        <p:txBody>
          <a:bodyPr/>
          <a:lstStyle/>
          <a:p>
            <a:pPr marL="0" indent="0">
              <a:buNone/>
            </a:pP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উদ্যোগ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সংখ্যাঃ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৬০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3F1B-D6C5-4114-B7F5-71DF4FE01A1E}" type="datetime1">
              <a:rPr lang="en-US" smtClean="0"/>
              <a:t>3/30/2020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4F02-CC5B-4298-A712-5301F58C1A93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127" y="1971098"/>
            <a:ext cx="3117273" cy="37577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glow rad="101600">
              <a:schemeClr val="accent4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5495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7417"/>
            <a:ext cx="10515600" cy="1011815"/>
          </a:xfrm>
        </p:spPr>
        <p:txBody>
          <a:bodyPr/>
          <a:lstStyle/>
          <a:p>
            <a:pPr algn="ctr"/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3F1B-D6C5-4114-B7F5-71DF4FE01A1E}" type="datetime1">
              <a:rPr lang="en-US" smtClean="0"/>
              <a:t>3/30/2020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4F02-CC5B-4298-A712-5301F58C1A93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804" y="1633536"/>
            <a:ext cx="5333351" cy="36528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5" y="1633536"/>
            <a:ext cx="5014912" cy="36528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2114555" y="5372099"/>
            <a:ext cx="1900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দোকান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58084" y="5386380"/>
            <a:ext cx="1900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মুদির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দোকান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85938" y="5881031"/>
            <a:ext cx="3857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কারবার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53804" y="5847418"/>
            <a:ext cx="3575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একমালিকানা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কারবার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07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487" y="1192925"/>
            <a:ext cx="10515600" cy="1593138"/>
          </a:xfrm>
        </p:spPr>
        <p:txBody>
          <a:bodyPr>
            <a:prstTxWarp prst="textDeflateBottom">
              <a:avLst/>
            </a:prstTxWarp>
          </a:bodyPr>
          <a:lstStyle/>
          <a:p>
            <a:pPr algn="ctr"/>
            <a:r>
              <a:rPr lang="en-US" sz="13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13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13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5362" y="3462347"/>
            <a:ext cx="10515600" cy="1738313"/>
          </a:xfrm>
        </p:spPr>
        <p:txBody>
          <a:bodyPr/>
          <a:lstStyle/>
          <a:p>
            <a:pPr marL="0" indent="0">
              <a:buNone/>
            </a:pPr>
            <a:r>
              <a:rPr lang="en-US" sz="115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একমালিকানা</a:t>
            </a:r>
            <a:r>
              <a:rPr lang="en-US" sz="115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কারবার</a:t>
            </a:r>
            <a:r>
              <a:rPr lang="en-US" sz="115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5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3F1B-D6C5-4114-B7F5-71DF4FE01A1E}" type="datetime1">
              <a:rPr lang="en-US" smtClean="0"/>
              <a:t>3/30/2020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4F02-CC5B-4298-A712-5301F58C1A9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97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4724"/>
            <a:ext cx="10515600" cy="964913"/>
          </a:xfrm>
        </p:spPr>
        <p:txBody>
          <a:bodyPr/>
          <a:lstStyle/>
          <a:p>
            <a:r>
              <a:rPr lang="en-US" sz="6600" b="1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6600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6600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6600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6600" b="1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9137"/>
            <a:ext cx="10515600" cy="2784765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সংগঠনের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একমালিকানা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কারবার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একমালিকানা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ব্যবসায়ের 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শিষ্ট্যগু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 বর্ণনা করতে পারবে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 </a:t>
            </a:r>
            <a:endParaRPr lang="bn-BD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একমালিকানা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ব্যবসায়ের ক্ষেত্রগুলো 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চিহ্নিত করতে পারবে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IN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3F1B-D6C5-4114-B7F5-71DF4FE01A1E}" type="datetime1">
              <a:rPr lang="en-US" smtClean="0"/>
              <a:t>3/30/2020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4F02-CC5B-4298-A712-5301F58C1A9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83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48145"/>
            <a:ext cx="10515600" cy="775855"/>
          </a:xfrm>
        </p:spPr>
        <p:txBody>
          <a:bodyPr/>
          <a:lstStyle/>
          <a:p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সংগঠন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313312"/>
              </p:ext>
            </p:extLst>
          </p:nvPr>
        </p:nvGraphicFramePr>
        <p:xfrm>
          <a:off x="838200" y="1163783"/>
          <a:ext cx="10515600" cy="5622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3F1B-D6C5-4114-B7F5-71DF4FE01A1E}" type="datetime1">
              <a:rPr lang="en-US" smtClean="0"/>
              <a:t>3/30/2020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4F02-CC5B-4298-A712-5301F58C1A9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46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2F622B8-3FF1-4320-ABA3-BDB65541F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3000"/>
                                        <p:tgtEl>
                                          <p:spTgt spid="6">
                                            <p:graphicEl>
                                              <a:dgm id="{E2F622B8-3FF1-4320-ABA3-BDB65541F8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FD481E6-DC5E-4E34-A3BE-00EA5B32E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3000"/>
                                        <p:tgtEl>
                                          <p:spTgt spid="6">
                                            <p:graphicEl>
                                              <a:dgm id="{6FD481E6-DC5E-4E34-A3BE-00EA5B32EA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E33B899-4D15-4B84-ABE1-34114ABA9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3000"/>
                                        <p:tgtEl>
                                          <p:spTgt spid="6">
                                            <p:graphicEl>
                                              <a:dgm id="{CE33B899-4D15-4B84-ABE1-34114ABA9E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74CE8BF-9DAC-4645-A00C-C10079130E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3000"/>
                                        <p:tgtEl>
                                          <p:spTgt spid="6">
                                            <p:graphicEl>
                                              <a:dgm id="{F74CE8BF-9DAC-4645-A00C-C10079130E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4D99CE3-2FB3-4C16-B5C1-8C096DB8D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3000"/>
                                        <p:tgtEl>
                                          <p:spTgt spid="6">
                                            <p:graphicEl>
                                              <a:dgm id="{C4D99CE3-2FB3-4C16-B5C1-8C096DB8DD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65023AF-BBF9-4B20-B103-4FE62183F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3000"/>
                                        <p:tgtEl>
                                          <p:spTgt spid="6">
                                            <p:graphicEl>
                                              <a:dgm id="{065023AF-BBF9-4B20-B103-4FE62183FB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1017ECA-B3A7-4AD0-9ADD-F9F8EDF737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3000"/>
                                        <p:tgtEl>
                                          <p:spTgt spid="6">
                                            <p:graphicEl>
                                              <a:dgm id="{31017ECA-B3A7-4AD0-9ADD-F9F8EDF737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C1C1738-0463-4D3F-87F3-DD469C18EE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3000"/>
                                        <p:tgtEl>
                                          <p:spTgt spid="6">
                                            <p:graphicEl>
                                              <a:dgm id="{1C1C1738-0463-4D3F-87F3-DD469C18EE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FEE43C-684F-48AD-BD58-AC81717CF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3000"/>
                                        <p:tgtEl>
                                          <p:spTgt spid="6">
                                            <p:graphicEl>
                                              <a:dgm id="{DDFEE43C-684F-48AD-BD58-AC81717CFC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2357B2C-91E3-4693-9E81-115EFC9B4A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3000"/>
                                        <p:tgtEl>
                                          <p:spTgt spid="6">
                                            <p:graphicEl>
                                              <a:dgm id="{52357B2C-91E3-4693-9E81-115EFC9B4A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5137D0F-B904-4EF0-8061-DA342B29F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3000"/>
                                        <p:tgtEl>
                                          <p:spTgt spid="6">
                                            <p:graphicEl>
                                              <a:dgm id="{35137D0F-B904-4EF0-8061-DA342B29F4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75852"/>
            <a:ext cx="10515600" cy="845561"/>
          </a:xfrm>
        </p:spPr>
        <p:txBody>
          <a:bodyPr/>
          <a:lstStyle/>
          <a:p>
            <a:r>
              <a:rPr lang="en-US" sz="6000" b="1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6000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6000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6000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6000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3F1B-D6C5-4114-B7F5-71DF4FE01A1E}" type="datetime1">
              <a:rPr lang="en-US" smtClean="0"/>
              <a:t>3/30/2020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4F02-CC5B-4298-A712-5301F58C1A93}" type="slidenum">
              <a:rPr lang="en-US" smtClean="0"/>
              <a:t>8</a:t>
            </a:fld>
            <a:endParaRPr lang="en-US"/>
          </a:p>
        </p:txBody>
      </p:sp>
      <p:pic>
        <p:nvPicPr>
          <p:cNvPr id="11" name="58861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17965" y="1771650"/>
            <a:ext cx="9421090" cy="3314700"/>
          </a:xfrm>
          <a:prstGeom prst="rect">
            <a:avLst/>
          </a:prstGeom>
          <a:ln w="76200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62283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 fullScrn="1">
              <p:cMediaNode vol="80000">
                <p:cTn id="14" fill="remove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3F1B-D6C5-4114-B7F5-71DF4FE01A1E}" type="datetime1">
              <a:rPr lang="en-US" smtClean="0"/>
              <a:t>3/30/2020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4F02-CC5B-4298-A712-5301F58C1A93}" type="slidenum">
              <a:rPr lang="en-US" smtClean="0"/>
              <a:t>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74" y="1525763"/>
            <a:ext cx="7384472" cy="34488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743683" y="5199560"/>
            <a:ext cx="4676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উপরের চিত্রে কী দেখা যাচ্ছে?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10282" y="5209347"/>
            <a:ext cx="5743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এ ধরনের ব্যবসায় সাধারণত কতজন মালিক থাকে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441354" y="5209347"/>
            <a:ext cx="7281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একজন দ্বারা পরিচালিত ব্যবসায়কে কী ধরনের ব্যবসায় বলা হয়?</a:t>
            </a:r>
            <a:endParaRPr lang="en-US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821382" y="615809"/>
            <a:ext cx="2521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b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b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35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270</Words>
  <Application>Microsoft Office PowerPoint</Application>
  <PresentationFormat>Widescreen</PresentationFormat>
  <Paragraphs>87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মাল্টিমিডিয়া ক্লাস রুমে সবাইকে স্বাগতম </vt:lpstr>
      <vt:lpstr>শিক্ষক পরিচিতি</vt:lpstr>
      <vt:lpstr>শ্রেণি পরিচিতি</vt:lpstr>
      <vt:lpstr>এসো কিছু ছবি দেখি </vt:lpstr>
      <vt:lpstr>আজকের পাঠ</vt:lpstr>
      <vt:lpstr>এই পাঠ শেষে শিক্ষার্থীরা…</vt:lpstr>
      <vt:lpstr>বিভিন্ন প্রকার ব্যবসায় সংগঠন…</vt:lpstr>
      <vt:lpstr>এসো একটি ভিডিও দেখি </vt:lpstr>
      <vt:lpstr>PowerPoint Presentation</vt:lpstr>
      <vt:lpstr>PowerPoint Presentation</vt:lpstr>
      <vt:lpstr>একমালিকানা কারবারের ক্ষেত্র সমূহঃ</vt:lpstr>
      <vt:lpstr>একমালিকানা কারবারের ৩টি বৈশিষ্ট্য ও ২টি উপযুক্ত ক্ষেত্রের বর্ণনা কর।   </vt:lpstr>
      <vt:lpstr>মূল্যায়ন</vt:lpstr>
      <vt:lpstr>বাড়ির কাজ </vt:lpstr>
      <vt:lpstr>ধন্যবাদ সবাইকে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Mominul</dc:creator>
  <cp:lastModifiedBy>Mominul</cp:lastModifiedBy>
  <cp:revision>53</cp:revision>
  <dcterms:created xsi:type="dcterms:W3CDTF">2020-03-29T06:17:04Z</dcterms:created>
  <dcterms:modified xsi:type="dcterms:W3CDTF">2020-03-30T15:47:00Z</dcterms:modified>
</cp:coreProperties>
</file>