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88" r:id="rId3"/>
    <p:sldId id="263" r:id="rId4"/>
    <p:sldId id="278" r:id="rId5"/>
    <p:sldId id="260" r:id="rId6"/>
    <p:sldId id="291" r:id="rId7"/>
    <p:sldId id="294" r:id="rId8"/>
    <p:sldId id="271" r:id="rId9"/>
    <p:sldId id="312" r:id="rId10"/>
    <p:sldId id="290" r:id="rId11"/>
    <p:sldId id="304" r:id="rId12"/>
    <p:sldId id="269" r:id="rId13"/>
    <p:sldId id="273" r:id="rId14"/>
    <p:sldId id="305" r:id="rId15"/>
    <p:sldId id="306" r:id="rId16"/>
    <p:sldId id="313" r:id="rId17"/>
    <p:sldId id="277" r:id="rId18"/>
    <p:sldId id="309" r:id="rId19"/>
    <p:sldId id="310" r:id="rId20"/>
    <p:sldId id="311" r:id="rId21"/>
    <p:sldId id="266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  <a:srgbClr val="E7BBDA"/>
    <a:srgbClr val="FF99CC"/>
    <a:srgbClr val="E9C1DE"/>
    <a:srgbClr val="006C31"/>
    <a:srgbClr val="00133A"/>
    <a:srgbClr val="001D58"/>
    <a:srgbClr val="552579"/>
    <a:srgbClr val="512373"/>
    <a:srgbClr val="EEC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A256-3257-49F9-B1CA-DC93BBF375A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2972-1574-42CA-ABCC-382D16811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2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9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F78262-EB9E-4850-9DA9-568F65794EDC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D9CF8E3-FC8A-49D1-99A5-7C079B23F0E1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86141"/>
            <a:ext cx="80772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11959"/>
            <a:ext cx="8077200" cy="1107996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/>
          </a:bodyPr>
          <a:lstStyle>
            <a:lvl1pPr marL="0" indent="0" algn="ctr">
              <a:buNone/>
              <a:defRPr sz="66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672463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2514606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4191006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D1DF12-FA87-429F-BBCE-F99B319D28FC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42807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FA97121F-7888-47A1-A014-E554EB79E4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86141"/>
            <a:ext cx="80772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11959"/>
            <a:ext cx="8077200" cy="1107996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/>
          </a:bodyPr>
          <a:lstStyle>
            <a:lvl1pPr marL="0" indent="0" algn="ctr">
              <a:buNone/>
              <a:defRPr sz="66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672463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2514606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4191006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8F9D0C-6C60-47FC-AC57-11345DD0135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42807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B68AFBE9-D8E4-40FA-8DE3-23EB1DD86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264F30BE-8B4B-4F3C-89DF-FE6EBADBC7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E9FC638E-B20E-4E98-98BB-F60073D3F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A3B7A590-D713-4DDE-83D3-37DA0E0A62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86141"/>
            <a:ext cx="80772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11959"/>
            <a:ext cx="8077200" cy="1107996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/>
          </a:bodyPr>
          <a:lstStyle>
            <a:lvl1pPr marL="0" indent="0" algn="ctr">
              <a:buNone/>
              <a:defRPr sz="66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672463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2514606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4191006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0EEF6C5-CCD5-42DB-A3B3-5A7FBE2746F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42807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050AF56-5C7A-4018-B557-7073890FCEBC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761B239B-9BB1-4CFB-959E-642F58CB7F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86141"/>
            <a:ext cx="8077200" cy="461665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>
              <a:defRPr sz="24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11959"/>
            <a:ext cx="8077200" cy="1107996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/>
          </a:bodyPr>
          <a:lstStyle>
            <a:lvl1pPr marL="0" indent="0" algn="ctr">
              <a:buNone/>
              <a:defRPr sz="66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672463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2514606"/>
            <a:ext cx="8077200" cy="2769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4191006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709514-6429-4386-9783-F57A6B97218F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4/1/2020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42807"/>
            <a:ext cx="28956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91478815-FCF9-4C0B-B3B4-A191362007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9316A393-BD7F-4A02-8C01-9F7A427368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C46E6669-4BE0-4A63-8948-EE656C0EB0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3" y="618522"/>
            <a:ext cx="7773338" cy="15961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59053" y="5883280"/>
            <a:ext cx="2057400" cy="365125"/>
          </a:xfrm>
          <a:prstGeom prst="rect">
            <a:avLst/>
          </a:prstGeom>
        </p:spPr>
        <p:txBody>
          <a:bodyPr/>
          <a:lstStyle/>
          <a:p>
            <a:fld id="{0983CCE0-58D5-4DD5-BF7A-BF80E7F29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333" y="5883280"/>
            <a:ext cx="500466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11" y="5883280"/>
            <a:ext cx="573161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51E21DD-8B4A-4ED1-A7FF-231163A76917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CBD3FD5-B5DE-48F8-A1E9-2EF66745FE6B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A26794-0D36-4E03-8AC8-F073FFCBBA7D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1DC501E-7E3A-4E98-8999-83D8A9F6A454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561610D-406A-4C52-BA23-3D3962903804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FA94BB-E8AF-4CCA-9279-D0502F332899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D37EA50-7CB6-4ADB-8FDD-E5503350E498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745"/>
            <a:ext cx="8603673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136" y="1828800"/>
            <a:ext cx="8233064" cy="17381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অনেক শুভেচ্ছা</a:t>
            </a:r>
            <a:endParaRPr lang="en-US" sz="6600" b="1" cap="none" spc="50" dirty="0">
              <a:ln w="11430">
                <a:solidFill>
                  <a:srgbClr val="FFC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304800" y="7315202"/>
            <a:ext cx="2133600" cy="365125"/>
          </a:xfrm>
          <a:prstGeom prst="rect">
            <a:avLst/>
          </a:prstGeom>
        </p:spPr>
        <p:txBody>
          <a:bodyPr/>
          <a:lstStyle/>
          <a:p>
            <a:fld id="{B6097F32-F0F9-4713-957D-787EBE8EE4E7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4873" y="73914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" y="-15240"/>
            <a:ext cx="4610100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05" y="15241"/>
            <a:ext cx="453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07818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076" y="1828802"/>
            <a:ext cx="2045525" cy="13280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132" y="4350953"/>
            <a:ext cx="2081811" cy="13280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630740"/>
            <a:ext cx="3048000" cy="17366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বিস্তারকে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6772" y="4329877"/>
            <a:ext cx="3048000" cy="13280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বিক্ষোভ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248402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24" descr="http://www.dailykalbela.com/wp-content/uploads/2015/05/716-500x3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40"/>
          <a:stretch/>
        </p:blipFill>
        <p:spPr bwMode="auto">
          <a:xfrm>
            <a:off x="2743200" y="1536366"/>
            <a:ext cx="2667000" cy="19688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6" descr="http://s3.amazonaws.com/somewherein/pictures/dianacuctg/02-2013/dianacuctg_179420340651156b69eac2c4.91624681.jpg_x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125864"/>
            <a:ext cx="2667000" cy="1817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04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942582"/>
            <a:ext cx="6019800" cy="1077218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ফাগুনটা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দস্যি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উঁচোয়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DIGITAL CONTENT RELATED\Bangla Model Content\CLASS SIX\Fagun Mas\url-২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01878"/>
            <a:ext cx="5867400" cy="307012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4600" y="496014"/>
            <a:ext cx="4191000" cy="6469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কবিতার বিষয়বস্তু আলোচনা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87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4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1" y="4419602"/>
            <a:ext cx="5943598" cy="132802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ড়েঁ </a:t>
            </a:r>
          </a:p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64277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7" descr="http://www.sbd24.com/assets/images/photo_gallery/2016/03/11/image_9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1" y="838200"/>
            <a:ext cx="5943599" cy="304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675871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495802"/>
            <a:ext cx="6705600" cy="13280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তলে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2" descr="http://www.beshto.com/beshtoImages/photoShare/d535/u81424/u81424_476429_711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2" t="8247" r="2948" b="8214"/>
          <a:stretch/>
        </p:blipFill>
        <p:spPr bwMode="auto">
          <a:xfrm>
            <a:off x="1371600" y="990600"/>
            <a:ext cx="6629400" cy="313592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41780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4724402"/>
            <a:ext cx="5867400" cy="13280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কান্নারা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ডুকরে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8402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/>
          <a:stretch>
            <a:fillRect/>
          </a:stretch>
        </p:blipFill>
        <p:spPr bwMode="auto">
          <a:xfrm>
            <a:off x="1618938" y="838202"/>
            <a:ext cx="5867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89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1" y="4724402"/>
            <a:ext cx="5233987" cy="1328023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কাঁপে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টলমল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248402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16756"/>
          <a:stretch>
            <a:fillRect/>
          </a:stretch>
        </p:blipFill>
        <p:spPr bwMode="auto">
          <a:xfrm>
            <a:off x="2221707" y="1066800"/>
            <a:ext cx="4993481" cy="2987675"/>
          </a:xfrm>
          <a:prstGeom prst="roundRect">
            <a:avLst>
              <a:gd name="adj" fmla="val 11111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00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350" y="4130061"/>
            <a:ext cx="3333750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ভাইয়েরা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পথে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248402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D:\DIGITAL CONTENT RELATED\Bangla Model Content\CLASS SIX\21 February\1b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46115"/>
            <a:ext cx="43243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" b="44417"/>
          <a:stretch>
            <a:fillRect/>
          </a:stretch>
        </p:blipFill>
        <p:spPr bwMode="auto">
          <a:xfrm>
            <a:off x="4876800" y="646115"/>
            <a:ext cx="39624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4133673"/>
            <a:ext cx="3548743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দস্যু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রথে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9775" y="719929"/>
            <a:ext cx="226641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7030A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102" y="4876800"/>
            <a:ext cx="660930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নান্দনিক সৌন্দর্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তোমার অনুভূতি’-    জোড়ায় আলোচনা করে পাঁচটি বাক্য লেখ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8402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22199"/>
            <a:ext cx="3505200" cy="252129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46" y="1722200"/>
            <a:ext cx="3238855" cy="252129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2ABB05-42A8-4B70-85C2-FA3C274B39C4}"/>
              </a:ext>
            </a:extLst>
          </p:cNvPr>
          <p:cNvSpPr txBox="1"/>
          <p:nvPr/>
        </p:nvSpPr>
        <p:spPr>
          <a:xfrm>
            <a:off x="5409247" y="690456"/>
            <a:ext cx="2401852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সময়:০</a:t>
            </a:r>
            <a:r>
              <a:rPr lang="as-IN" sz="36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err="1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5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827" y="525306"/>
            <a:ext cx="2467181" cy="78319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 </a:t>
            </a:r>
            <a:r>
              <a:rPr lang="bn-BD" sz="40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8458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যায়-তা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2057400" y="1752600"/>
            <a:ext cx="4892772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48402"/>
            <a:ext cx="73152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7BDEBE-28FD-4C3B-A20D-90E6B4125B7C}"/>
              </a:ext>
            </a:extLst>
          </p:cNvPr>
          <p:cNvSpPr txBox="1"/>
          <p:nvPr/>
        </p:nvSpPr>
        <p:spPr>
          <a:xfrm>
            <a:off x="4571573" y="525306"/>
            <a:ext cx="2895600" cy="71508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সময়:০৩মিনিট</a:t>
            </a:r>
            <a:endParaRPr lang="bn-BD" sz="3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67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800053"/>
            <a:ext cx="7899740" cy="615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হুমায়ুন আজাদ জন্মগ্রহন করেন কোন সালে </a:t>
            </a:r>
            <a:r>
              <a:rPr lang="bn-BD" sz="3200" dirty="0">
                <a:ln w="11430">
                  <a:solidFill>
                    <a:srgbClr val="00133A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Multiply 22"/>
          <p:cNvSpPr/>
          <p:nvPr/>
        </p:nvSpPr>
        <p:spPr>
          <a:xfrm>
            <a:off x="8153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501639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20229" y="2514600"/>
            <a:ext cx="2705100" cy="7962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১৯৪১ খ্রিঃ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0918" y="2514600"/>
            <a:ext cx="2747682" cy="7962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2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১৯৪৩ খ্রিঃ 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43000" y="3505200"/>
            <a:ext cx="2705100" cy="6743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১৯৪৫ খ্রিঃ 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53891" y="3505200"/>
            <a:ext cx="2770909" cy="6629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১৯৪৭ খ্রিঃ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4027" y="1342851"/>
            <a:ext cx="3200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14800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4114800" y="35814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267202"/>
            <a:ext cx="7010400" cy="5973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‘ফেড়েঁ’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189259" y="572215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8318222" y="4871686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43000" y="4876800"/>
            <a:ext cx="2770910" cy="5867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মচকানো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57800" y="5638800"/>
            <a:ext cx="2673399" cy="5904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 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পাতিল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3000" y="5638800"/>
            <a:ext cx="2770909" cy="5867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প্রতিবাদ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57800" y="4876800"/>
            <a:ext cx="2618509" cy="61627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বিদীর্ণ করে  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186518" y="504738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4182036" y="576834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5601" y="228600"/>
            <a:ext cx="154466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2194563" y="281513"/>
            <a:ext cx="4124171" cy="918233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2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AB136B-3E15-4B81-A437-509ADDDD7408}"/>
              </a:ext>
            </a:extLst>
          </p:cNvPr>
          <p:cNvSpPr txBox="1"/>
          <p:nvPr/>
        </p:nvSpPr>
        <p:spPr>
          <a:xfrm rot="19266305">
            <a:off x="115712" y="759858"/>
            <a:ext cx="2163347" cy="646986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সময়:০৩মিনিট</a:t>
            </a:r>
            <a:endParaRPr lang="bn-BD" sz="320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7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43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>
            <a:off x="5751545" y="3592449"/>
            <a:ext cx="3086100" cy="218104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152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97" y="685800"/>
            <a:ext cx="1723153" cy="21358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61095" y="4144364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বিষয়ঃ বাংলা ১ম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6C0968C-3E21-43E0-B378-9CD4580A7D71}"/>
              </a:ext>
            </a:extLst>
          </p:cNvPr>
          <p:cNvSpPr txBox="1">
            <a:spLocks/>
          </p:cNvSpPr>
          <p:nvPr/>
        </p:nvSpPr>
        <p:spPr>
          <a:xfrm>
            <a:off x="457199" y="1168063"/>
            <a:ext cx="4021429" cy="5021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- 01712346075</a:t>
            </a:r>
          </a:p>
          <a:p>
            <a:r>
              <a:rPr lang="en-US" sz="1200" dirty="0">
                <a:latin typeface="NikoshBAN" pitchFamily="2" charset="0"/>
                <a:cs typeface="NikoshBAN" pitchFamily="2" charset="0"/>
              </a:rPr>
              <a:t>E-mail:-ajbliton@outlook.com</a:t>
            </a:r>
          </a:p>
          <a:p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817664"/>
            <a:ext cx="1866900" cy="20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2" y="1417320"/>
            <a:ext cx="6781798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ln w="11430">
                  <a:solidFill>
                    <a:srgbClr val="00133A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 মাসে কাদের শ্রদ্ধার সঙ্গে স্মরণ করা হয় ?  </a:t>
            </a:r>
            <a:endParaRPr lang="bn-BD" sz="3200" dirty="0">
              <a:ln w="11430">
                <a:solidFill>
                  <a:srgbClr val="00133A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970520" y="2357063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8174917" y="3273039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5317" y="2230117"/>
            <a:ext cx="2728913" cy="79629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বুদ্ধিজীবীদের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38842" y="2260914"/>
            <a:ext cx="2747682" cy="79629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মুক্তিযোদ্ধাদের  </a:t>
            </a:r>
            <a:r>
              <a:rPr lang="bn-IN" sz="32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09129" y="3200400"/>
            <a:ext cx="2705100" cy="67437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বীরশ্রেষ্ঠদের 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34231" y="3276600"/>
            <a:ext cx="2770909" cy="66294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ভাষা শহীদদের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810000" y="2384739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3869692" y="332994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847" y="3962400"/>
            <a:ext cx="7010400" cy="670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 ঠেলে মাথা উঁচোয় ঘাস</a:t>
            </a:r>
            <a:r>
              <a:rPr lang="bn-BD" sz="3200" b="1" dirty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আসে</a:t>
            </a:r>
            <a:r>
              <a:rPr lang="bn-IN" sz="3200" b="1" dirty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মাসে </a:t>
            </a:r>
            <a:r>
              <a:rPr lang="bn-BD" sz="3200" b="1" dirty="0">
                <a:ln w="11430">
                  <a:solidFill>
                    <a:srgbClr val="00133A"/>
                  </a:solidFill>
                </a:ln>
                <a:solidFill>
                  <a:srgbClr val="001D5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Multiply 18"/>
          <p:cNvSpPr/>
          <p:nvPr/>
        </p:nvSpPr>
        <p:spPr>
          <a:xfrm>
            <a:off x="8152923" y="54864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8273578" y="4492239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0079" y="4594860"/>
            <a:ext cx="2999509" cy="58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মাঘ মাসে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41458" y="5410200"/>
            <a:ext cx="2673399" cy="5904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বৈশাখ মাসে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0554" y="5410200"/>
            <a:ext cx="2999509" cy="58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চৈত্র মাসে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52012" y="4572000"/>
            <a:ext cx="2618509" cy="6162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ফাল্গুন মাসে  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110318" y="47244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4114800" y="54864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5601" y="228600"/>
            <a:ext cx="1544660" cy="1295400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2194563" y="281513"/>
            <a:ext cx="4124171" cy="918233"/>
          </a:xfrm>
          <a:prstGeom prst="ribbon2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1361" y="6324602"/>
            <a:ext cx="671944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9800" y="533401"/>
            <a:ext cx="2133600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7351" y="5335658"/>
            <a:ext cx="577849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lang="bn-B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কবিতার মূলবক্তব্য </a:t>
            </a:r>
            <a:r>
              <a:rPr lang="bn-B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 আনবে।</a:t>
            </a:r>
          </a:p>
        </p:txBody>
      </p:sp>
      <p:pic>
        <p:nvPicPr>
          <p:cNvPr id="7" name="Picture 2" descr="C:\Users\Home\Downloads\bari20160512075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41566"/>
            <a:ext cx="62484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840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04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049"/>
            <a:ext cx="8686800" cy="6571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136" y="1828800"/>
            <a:ext cx="8001000" cy="17381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>
                <a:ln w="11430">
                  <a:solidFill>
                    <a:srgbClr val="FFC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অনেক ধন্যবাদ</a:t>
            </a:r>
            <a:endParaRPr lang="en-US" sz="6600" b="1" cap="none" spc="50" dirty="0">
              <a:ln w="11430">
                <a:solidFill>
                  <a:srgbClr val="FFC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" y="-15240"/>
            <a:ext cx="4610100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96" y="0"/>
            <a:ext cx="4537364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8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915" y="5464314"/>
            <a:ext cx="586697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ফুলগুলো  কোন মাসে ফোটে ? </a:t>
            </a:r>
            <a:endParaRPr lang="bn-BD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61011"/>
            <a:ext cx="3733800" cy="3391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61011"/>
            <a:ext cx="3581400" cy="339198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810500" y="6248402"/>
            <a:ext cx="990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3</a:t>
            </a:fld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096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চিত্রে তোমরা কী কী ফুল দেখতে পাচ্ছ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5520883"/>
            <a:ext cx="40386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মাসে পালন করা হয় </a:t>
            </a:r>
            <a:endParaRPr lang="bn-BD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990600" cy="304800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30" y="1447800"/>
            <a:ext cx="4101971" cy="38165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8105" y="457200"/>
            <a:ext cx="6838096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একুশে 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ফেব্রুয়ারী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পালন করা হয় বাংলা কোন মাসে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48600" y="6172202"/>
            <a:ext cx="926636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 algn="ctr"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208127"/>
            <a:ext cx="41392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মাস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221831" y="3200400"/>
            <a:ext cx="2700338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57600" y="328706"/>
            <a:ext cx="2133600" cy="919401"/>
          </a:xfrm>
          <a:prstGeom prst="roundRect">
            <a:avLst/>
          </a:prstGeom>
          <a:solidFill>
            <a:srgbClr val="E9C1D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891" y="1447802"/>
            <a:ext cx="3722494" cy="50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200" y="4343402"/>
            <a:ext cx="77171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অর্থসহ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558" y="2200630"/>
            <a:ext cx="769075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 আজাদের </a:t>
            </a:r>
            <a:r>
              <a:rPr lang="bn-BD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পরিচয়  উল্লেখ</a:t>
            </a:r>
          </a:p>
          <a:p>
            <a:pPr algn="just"/>
            <a:r>
              <a:rPr lang="bn-BD" sz="32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করতে পারবে।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704" y="3505200"/>
            <a:ext cx="766961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70" y="5181602"/>
            <a:ext cx="77044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 কবিতা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মূলবক্তব্য বিশ্লেষণ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68247" y="624840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2000" fill="hold" grpId="0" nodeType="clickEffect" p14:presetBounceEnd="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2" accel="2000" de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2000" de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24" grpId="0" animBg="1"/>
          <p:bldP spid="25" grpId="0" animBg="1"/>
          <p:bldP spid="26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ac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12" accel="2000" de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2000" decel="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24" grpId="0" animBg="1"/>
          <p:bldP spid="25" grpId="0" animBg="1"/>
          <p:bldP spid="26" grpId="0" animBg="1"/>
          <p:bldP spid="2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18685" y="4377156"/>
            <a:ext cx="193021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হুমায়ুন আজাদ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3463637" y="381000"/>
            <a:ext cx="1959372" cy="19812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0" y="671945"/>
            <a:ext cx="2244436" cy="138545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23761" y="516168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3605903">
            <a:off x="5234415" y="2104092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30636" y="1190776"/>
            <a:ext cx="2209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৪৭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সালে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 জেলার বিক্রমপুর 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0" y="4613682"/>
            <a:ext cx="2244436" cy="16347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32757" y="4546669"/>
            <a:ext cx="1640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BD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Up Arrow 24"/>
          <p:cNvSpPr/>
          <p:nvPr/>
        </p:nvSpPr>
        <p:spPr>
          <a:xfrm rot="7702454">
            <a:off x="5252239" y="4020118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30636" y="518160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  ছিল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কৃতিত্বপুর্ণ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5800" y="637299"/>
            <a:ext cx="2244436" cy="159296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43225" y="620087"/>
            <a:ext cx="1770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- 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Up Arrow 28"/>
          <p:cNvSpPr/>
          <p:nvPr/>
        </p:nvSpPr>
        <p:spPr>
          <a:xfrm rot="17926808">
            <a:off x="2854653" y="2014037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5225" y="1040877"/>
            <a:ext cx="2209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ভাষাবিজ্ঞানী, কবি, প্রবন্ধিক ও ঔপন্যাসিক হিসাবে 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9655" y="4648200"/>
            <a:ext cx="2244436" cy="146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19452" y="4611469"/>
            <a:ext cx="1832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গবেষণাগ্রন্থ</a:t>
            </a:r>
            <a:r>
              <a:rPr lang="bn-BD" sz="3600" b="1" dirty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cap="none" spc="0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Up Arrow 38"/>
          <p:cNvSpPr/>
          <p:nvPr/>
        </p:nvSpPr>
        <p:spPr>
          <a:xfrm rot="13310444">
            <a:off x="2770317" y="4009221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3118" y="51888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গবেষণা গ্রন্থ হচ্ছে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বাক্যতত্ব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130636" y="2570153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86054" y="2574457"/>
            <a:ext cx="2133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 জন্য লেখা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5620" y="3613685"/>
            <a:ext cx="224443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নীল দীপাবলি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কতো নদী সরোবর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5800" y="2570153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20885" y="2528290"/>
            <a:ext cx="14141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</a:t>
            </a:r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রু</a:t>
            </a:r>
            <a:r>
              <a:rPr lang="bn-IN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স্কার</a:t>
            </a:r>
            <a:r>
              <a:rPr lang="bn-BD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023723"/>
            <a:ext cx="22444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১৯৮৭ সালে বাংলা একাডেমি পু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রু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স্কার লাভ করেন।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3389856" y="4670120"/>
            <a:ext cx="2218614" cy="1695667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35977" y="5109447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1528" y="5652723"/>
            <a:ext cx="2209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২০০৪ সালে  জার্মানিতে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1" y="6301157"/>
            <a:ext cx="6937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6" name="Picture 35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189349"/>
            <a:ext cx="2272142" cy="2150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31" grpId="0" animBg="1"/>
      <p:bldP spid="32" grpId="0"/>
      <p:bldP spid="33" grpId="0" animBg="1"/>
      <p:bldP spid="3" grpId="0" animBg="1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1781" y="582735"/>
            <a:ext cx="2552700" cy="8512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6" name="Picture 2" descr="C:\Users\Hom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9213"/>
            <a:ext cx="5638800" cy="281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762002" y="5296648"/>
            <a:ext cx="7467601" cy="715056"/>
          </a:xfrm>
          <a:prstGeom prst="roundRect">
            <a:avLst/>
          </a:prstGeom>
          <a:solidFill>
            <a:srgbClr val="E7BBDA"/>
          </a:solidFill>
          <a:ln w="9525" cap="flat" cmpd="sng" algn="ctr">
            <a:solidFill>
              <a:srgbClr val="009D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10" tIns="45705" rIns="91410" bIns="457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 </a:t>
            </a:r>
            <a:r>
              <a:rPr lang="bn-IN" altLang="en-US" sz="36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  <a:r>
              <a:rPr kumimoji="0" lang="bn-IN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সম্পর্কে পাঁচটি বাক্য লিখ।   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48402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 algn="ctr"/>
              <a:t>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A050C5-C9D3-49BE-9133-2AABB191F3EA}"/>
              </a:ext>
            </a:extLst>
          </p:cNvPr>
          <p:cNvSpPr txBox="1"/>
          <p:nvPr/>
        </p:nvSpPr>
        <p:spPr>
          <a:xfrm>
            <a:off x="4572000" y="582735"/>
            <a:ext cx="2895600" cy="8512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সময়:০৩মিনিট</a:t>
            </a:r>
            <a:endParaRPr lang="bn-BD" sz="4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029200" y="3342235"/>
            <a:ext cx="3276600" cy="2144166"/>
          </a:xfrm>
          <a:prstGeom prst="upArrowCallout">
            <a:avLst/>
          </a:prstGeom>
          <a:solidFill>
            <a:srgbClr val="9C5BC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95400" y="651937"/>
            <a:ext cx="2667000" cy="237066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 পাঠ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124200"/>
            <a:ext cx="41148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781037"/>
            <a:ext cx="3505200" cy="2343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4840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1000" decel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492</Words>
  <Application>Microsoft Office PowerPoint</Application>
  <PresentationFormat>On-screen Show (4:3)</PresentationFormat>
  <Paragraphs>143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HP</cp:lastModifiedBy>
  <cp:revision>530</cp:revision>
  <dcterms:created xsi:type="dcterms:W3CDTF">2006-08-16T00:00:00Z</dcterms:created>
  <dcterms:modified xsi:type="dcterms:W3CDTF">2020-03-31T18:45:24Z</dcterms:modified>
</cp:coreProperties>
</file>