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7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7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1703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84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27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813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18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80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958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297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58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72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685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461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149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897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171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34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465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049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0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796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143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53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481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534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518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24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0594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71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011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08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2944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151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049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590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746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911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15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101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634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98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300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782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117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25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83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85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06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384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0B93-E899-4BC9-88B0-D3986ED944A3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834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0B93-E899-4BC9-88B0-D3986ED944A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C1836-34FD-4AB8-B028-03D99F04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96" r:id="rId3"/>
    <p:sldLayoutId id="2147483694" r:id="rId4"/>
    <p:sldLayoutId id="2147483695" r:id="rId5"/>
    <p:sldLayoutId id="2147483693" r:id="rId6"/>
    <p:sldLayoutId id="2147483691" r:id="rId7"/>
    <p:sldLayoutId id="2147483692" r:id="rId8"/>
    <p:sldLayoutId id="2147483690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50" r:id="rId40"/>
    <p:sldLayoutId id="2147483651" r:id="rId41"/>
    <p:sldLayoutId id="2147483652" r:id="rId42"/>
    <p:sldLayoutId id="2147483653" r:id="rId43"/>
    <p:sldLayoutId id="2147483654" r:id="rId44"/>
    <p:sldLayoutId id="2147483655" r:id="rId45"/>
    <p:sldLayoutId id="2147483656" r:id="rId46"/>
    <p:sldLayoutId id="2147483657" r:id="rId47"/>
    <p:sldLayoutId id="2147483658" r:id="rId48"/>
    <p:sldLayoutId id="2147483659" r:id="rId4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6927" y="624625"/>
            <a:ext cx="5943600" cy="1862048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7" y="2655265"/>
            <a:ext cx="3238500" cy="37814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237482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25" y="561703"/>
            <a:ext cx="2782389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224" y="4104684"/>
            <a:ext cx="461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625" y="2098801"/>
            <a:ext cx="21292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94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56" y="1358937"/>
            <a:ext cx="6667500" cy="410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9101" y="476518"/>
            <a:ext cx="60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7314" y="5464212"/>
            <a:ext cx="303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758" y="5493540"/>
            <a:ext cx="643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394" y="287382"/>
            <a:ext cx="657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0233" y="2826230"/>
            <a:ext cx="128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0333" y="2743201"/>
            <a:ext cx="44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250" y="5949853"/>
            <a:ext cx="379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6965" y="5949853"/>
            <a:ext cx="466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মাতা-পিতার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88137"/>
            <a:ext cx="3907820" cy="1972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>
          <a:xfrm>
            <a:off x="7972163" y="1062728"/>
            <a:ext cx="3558522" cy="1763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44" y="3350895"/>
            <a:ext cx="5476875" cy="2584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16130"/>
          <a:stretch/>
        </p:blipFill>
        <p:spPr>
          <a:xfrm>
            <a:off x="935189" y="3441048"/>
            <a:ext cx="4146262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8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348" y="2609165"/>
            <a:ext cx="27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7897" y="2532724"/>
            <a:ext cx="352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349" y="5957214"/>
            <a:ext cx="27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57" y="5957213"/>
            <a:ext cx="36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হাসি-খুশি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296213"/>
            <a:ext cx="3786388" cy="2312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296213"/>
            <a:ext cx="4276144" cy="2236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3387144"/>
            <a:ext cx="3905427" cy="2570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/>
          <a:stretch/>
        </p:blipFill>
        <p:spPr>
          <a:xfrm>
            <a:off x="837127" y="3255496"/>
            <a:ext cx="4417453" cy="270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9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5953" y="408354"/>
            <a:ext cx="2037808" cy="64633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4860" y="4999667"/>
            <a:ext cx="66359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82" y="1524950"/>
            <a:ext cx="5172891" cy="344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8610" y="1175661"/>
            <a:ext cx="197249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সময়:০৭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25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846" y="5029199"/>
            <a:ext cx="560396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3880" r="7444" b="3183"/>
          <a:stretch/>
        </p:blipFill>
        <p:spPr>
          <a:xfrm>
            <a:off x="3729446" y="509451"/>
            <a:ext cx="5120639" cy="4396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2312" y="5029199"/>
            <a:ext cx="16949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4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336" y="600890"/>
            <a:ext cx="667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0948" y="4532812"/>
            <a:ext cx="7406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পেশিঘটিত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b="18737"/>
          <a:stretch/>
        </p:blipFill>
        <p:spPr>
          <a:xfrm>
            <a:off x="3187336" y="1433508"/>
            <a:ext cx="657061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1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2" y="352697"/>
            <a:ext cx="83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479" y="3233239"/>
            <a:ext cx="211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0960" y="3246118"/>
            <a:ext cx="289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9622" y="5954639"/>
            <a:ext cx="442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3" y="5903123"/>
            <a:ext cx="350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1" y="999028"/>
            <a:ext cx="3762777" cy="226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6" y="3889421"/>
            <a:ext cx="3841031" cy="2065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62" y="3760630"/>
            <a:ext cx="4591720" cy="2194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2" y="901521"/>
            <a:ext cx="4257571" cy="2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4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9" y="2987899"/>
            <a:ext cx="3232950" cy="2980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3" y="321973"/>
            <a:ext cx="4237149" cy="2212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719" y="1396785"/>
            <a:ext cx="23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3106" y="2534192"/>
            <a:ext cx="312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904" y="5865220"/>
            <a:ext cx="380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8791" y="5865221"/>
            <a:ext cx="312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00" y="321973"/>
            <a:ext cx="2723233" cy="2858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6" y="3374265"/>
            <a:ext cx="4862879" cy="24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3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25409" y="504083"/>
            <a:ext cx="1985554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1836" y="5400372"/>
            <a:ext cx="651269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অবসাদ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দূরীকরণের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6" y="2222268"/>
            <a:ext cx="4572000" cy="3019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2080" y="1355703"/>
            <a:ext cx="2252512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সময়:০৮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6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2301" y="326639"/>
            <a:ext cx="3200400" cy="80191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134" y="2163807"/>
            <a:ext cx="10390734" cy="3134467"/>
            <a:chOff x="633213" y="1983347"/>
            <a:chExt cx="7416788" cy="3134467"/>
          </a:xfrm>
        </p:grpSpPr>
        <p:sp>
          <p:nvSpPr>
            <p:cNvPr id="4" name="TextBox 3"/>
            <p:cNvSpPr txBox="1"/>
            <p:nvPr/>
          </p:nvSpPr>
          <p:spPr>
            <a:xfrm>
              <a:off x="633213" y="1983347"/>
              <a:ext cx="5072128" cy="28623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আবদুল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জলিল</a:t>
              </a:r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হাউজিং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এস্টেট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- 01712346075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E-mail:-ajbliton@outlook.com</a:t>
              </a:r>
            </a:p>
            <a:p>
              <a:pPr algn="ctr"/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976" y="2014932"/>
              <a:ext cx="2306025" cy="310288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85" y="2195393"/>
            <a:ext cx="3230683" cy="31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4859" y="264902"/>
            <a:ext cx="1700528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9688" y="1032147"/>
            <a:ext cx="566166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অবসাদের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1587" y="2722286"/>
            <a:ext cx="90346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BD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 সুস্থতা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নিরোগকে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688" y="1646312"/>
            <a:ext cx="20116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968" y="1626680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9688" y="2151207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ইন্দ্রিয়গত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3968" y="2125255"/>
            <a:ext cx="217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983" y="3329356"/>
            <a:ext cx="174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5868" y="3289049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1588" y="3853476"/>
            <a:ext cx="233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bn-BD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5868" y="3805429"/>
            <a:ext cx="300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কর্মক্ষমতা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8870" y="4534629"/>
            <a:ext cx="442462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0135" y="5277337"/>
            <a:ext cx="248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187" y="5226991"/>
            <a:ext cx="375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অসংগতিপূর্ণ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নিয়ম-কানুন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0644" y="5831368"/>
            <a:ext cx="289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মনস্তত্ত্বের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অপূর্ণতা</a:t>
            </a:r>
            <a:endParaRPr lang="bn-BD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5370" y="5750211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অস্থিরতা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13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645" y="1054316"/>
            <a:ext cx="2730136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384" y="3354101"/>
            <a:ext cx="934804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পরিপুরক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57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689" y="1097502"/>
            <a:ext cx="4332373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62" y="3302760"/>
            <a:ext cx="1724025" cy="2647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498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693" y="651652"/>
            <a:ext cx="35052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1" y="2377440"/>
            <a:ext cx="6152605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6572" r="15095" b="9142"/>
          <a:stretch/>
        </p:blipFill>
        <p:spPr>
          <a:xfrm rot="5400000">
            <a:off x="6654779" y="1312072"/>
            <a:ext cx="5193976" cy="387313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82014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103" y="348560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512" y="5782701"/>
            <a:ext cx="593710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2" y="1056446"/>
            <a:ext cx="6059242" cy="40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7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781" y="2922331"/>
            <a:ext cx="4689565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পাঠ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3914" y="712554"/>
            <a:ext cx="7649442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আজকের আলোচ্য পাঠ কী?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4843" y="4881565"/>
            <a:ext cx="449709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42" y="2922331"/>
            <a:ext cx="4813778" cy="32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07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252" y="512755"/>
            <a:ext cx="2438400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518" y="1566142"/>
            <a:ext cx="4003866" cy="654544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653" y="2627578"/>
            <a:ext cx="74017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7653" y="3785135"/>
            <a:ext cx="833999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অস্থিরতা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7653" y="5071625"/>
            <a:ext cx="74017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দূরীকরণের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830" y="2812244"/>
            <a:ext cx="73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830" y="3785135"/>
            <a:ext cx="73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4862" y="5190186"/>
            <a:ext cx="82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3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538" y="605307"/>
            <a:ext cx="446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25" y="1445843"/>
            <a:ext cx="6710764" cy="3979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9110" y="5602310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405" y="5756857"/>
            <a:ext cx="30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25" y="1445843"/>
            <a:ext cx="6710764" cy="40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5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4" grpId="2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3863" y="1110565"/>
            <a:ext cx="5564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সামঞ্জস্যমূলক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ক্রিয়াকলাপই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ঔ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5196"/>
          <a:stretch/>
        </p:blipFill>
        <p:spPr>
          <a:xfrm>
            <a:off x="350097" y="1110565"/>
            <a:ext cx="5782914" cy="4524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4" y="457200"/>
            <a:ext cx="4166667" cy="58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37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58" y="1449973"/>
            <a:ext cx="5656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" y="1615258"/>
            <a:ext cx="5584371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" y="1615258"/>
            <a:ext cx="5584371" cy="3833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r="4894"/>
          <a:stretch/>
        </p:blipFill>
        <p:spPr>
          <a:xfrm>
            <a:off x="386827" y="1615258"/>
            <a:ext cx="5584372" cy="41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77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429</Words>
  <Application>Microsoft Office PowerPoint</Application>
  <PresentationFormat>Custom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Alamin</dc:creator>
  <cp:lastModifiedBy>HP</cp:lastModifiedBy>
  <cp:revision>89</cp:revision>
  <dcterms:created xsi:type="dcterms:W3CDTF">2016-10-15T14:46:47Z</dcterms:created>
  <dcterms:modified xsi:type="dcterms:W3CDTF">2020-03-31T20:17:11Z</dcterms:modified>
</cp:coreProperties>
</file>