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2" r:id="rId5"/>
    <p:sldId id="263" r:id="rId6"/>
    <p:sldId id="264" r:id="rId7"/>
    <p:sldId id="266" r:id="rId8"/>
    <p:sldId id="273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84025" autoAdjust="0"/>
  </p:normalViewPr>
  <p:slideViewPr>
    <p:cSldViewPr snapToGrid="0" showGuides="1">
      <p:cViewPr varScale="1">
        <p:scale>
          <a:sx n="54" d="100"/>
          <a:sy n="54" d="100"/>
        </p:scale>
        <p:origin x="1326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DCC17-0F78-40C1-B24C-CCBCE251678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5670E-8180-4000-88CA-95500435C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7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5670E-8180-4000-88CA-95500435CD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8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043F-03E3-4D78-83D9-26650BCB29AD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1CBC-1470-4F42-BA11-D62C90FF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4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37B1-E4AA-4230-AD97-F8AF2170CDB1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1CBC-1470-4F42-BA11-D62C90FF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1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E5BE-640D-43C1-9519-A189F5544DB2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1CBC-1470-4F42-BA11-D62C90FF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2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178A-5196-428D-BB6C-1D4521B0B036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1CBC-1470-4F42-BA11-D62C90FF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8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38E3-6829-4B09-BE84-B49160B4FC41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1CBC-1470-4F42-BA11-D62C90FF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3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F584-1B88-4AE8-B9ED-CCFDEA474F70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1CBC-1470-4F42-BA11-D62C90FF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5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1D7-0E21-4577-8C17-2C90F81C64E2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1CBC-1470-4F42-BA11-D62C90FF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1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02A3-25E7-4CFF-BD78-C1B28BC2BE17}" type="datetime1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1CBC-1470-4F42-BA11-D62C90FF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0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B5C8-F142-4564-B3EF-DA3C9618AA1E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1CBC-1470-4F42-BA11-D62C90FF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41DD-94B3-4C9E-B9DE-763C4F578AEC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1CBC-1470-4F42-BA11-D62C90FF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0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90BD-CE60-4CF2-81A0-B8A189D4ED2E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1CBC-1470-4F42-BA11-D62C90FF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1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9BA5-4D68-45F1-A720-1301CAF8EF70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1CBC-1470-4F42-BA11-D62C90FF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9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5905-55CC-4ED3-8FD7-64B0CF1022B2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7334" y="3282462"/>
            <a:ext cx="11297331" cy="36927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KKT Digital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World,L.P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School,Chhatak,Sunamgonj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435" y="0"/>
            <a:ext cx="11796520" cy="636563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375138"/>
            <a:ext cx="11658600" cy="952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Exclamatory Sentence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20471"/>
            <a:ext cx="9677400" cy="3939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  What + a/an + adjective +subject + verb +!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 adverb ‘very/so/too/great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omitted)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(b) Subject +verb +adjective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 ‘very/so/too/great’ will be omitted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0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Assertive with a/an begins with ‘What’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Assertive without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a/an begins with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‘How’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52401" y="228600"/>
            <a:ext cx="11787554" cy="2133600"/>
          </a:xfrm>
          <a:prstGeom prst="downArrowCallout">
            <a:avLst>
              <a:gd name="adj1" fmla="val 44481"/>
              <a:gd name="adj2" fmla="val 61039"/>
              <a:gd name="adj3" fmla="val 25000"/>
              <a:gd name="adj4" fmla="val 6493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015" y="2362200"/>
            <a:ext cx="11769969" cy="4003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6105" y="4202723"/>
            <a:ext cx="8153400" cy="59963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647"/>
              </a:avLst>
            </a:prstTxWarp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an interesting story it is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5058" y="5152292"/>
            <a:ext cx="7027296" cy="2989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interesting it is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761C-8E15-432F-9B18-36B138485A3F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KKT Digital World-MC_89,L.P High </a:t>
            </a:r>
            <a:r>
              <a:rPr lang="en-US" dirty="0" err="1" smtClean="0"/>
              <a:t>School,Chhatak,Sunamgonj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1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" r="23074"/>
          <a:stretch/>
        </p:blipFill>
        <p:spPr>
          <a:xfrm>
            <a:off x="0" y="0"/>
            <a:ext cx="3235569" cy="694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81400" y="272840"/>
            <a:ext cx="5029200" cy="6947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Activities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1431" y="1090246"/>
            <a:ext cx="8645769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Exclamatory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7262" y="2303585"/>
            <a:ext cx="8665446" cy="3505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Akbar was a very powerful king of India.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was very handsome.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an aristocratic throne for him.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looked very gorgeous.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was indeed a successful king.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5507-246E-4C7D-9A06-2B3B1BD7C607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984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432" y="504092"/>
            <a:ext cx="8704384" cy="968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 I had the wings of a bird.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1600" y="-128954"/>
            <a:ext cx="4648200" cy="2676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770" y="474784"/>
            <a:ext cx="8088087" cy="968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I the wings of a bird!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323" y="2375875"/>
            <a:ext cx="6426200" cy="13325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 I were a king.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64" y="2065089"/>
            <a:ext cx="2768367" cy="4031203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69985" y="3810000"/>
            <a:ext cx="6078462" cy="14849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 were a king!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375031"/>
            <a:ext cx="8486205" cy="10024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wish&lt; If/Had +subject +Extension +!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6969" y="1940169"/>
            <a:ext cx="4648200" cy="267623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0BA3-DAC1-4E78-B03E-5007E6D842C2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437103"/>
            <a:ext cx="5486400" cy="7184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Activities at home</a:t>
            </a:r>
            <a:endParaRPr lang="en-US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524000"/>
            <a:ext cx="11095892" cy="48592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Padma is a very big river.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so deep.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river contains a vast water.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water of the river is very useful for the people.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beneficial for cultivation.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fishermen enjoy fishing in the river very cheerfully.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fish of this river is really tasty.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 I had a boat.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 I were a fisher man.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like the river very dearly.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2E2E-DC67-4371-B4B4-B21BC6EE29B0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6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1677" y="281354"/>
            <a:ext cx="38100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Inviting to part-4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02723" y="2209800"/>
            <a:ext cx="7421668" cy="1219200"/>
            <a:chOff x="5445370" y="2819400"/>
            <a:chExt cx="8991600" cy="1219200"/>
          </a:xfrm>
        </p:grpSpPr>
        <p:sp>
          <p:nvSpPr>
            <p:cNvPr id="9" name="TextBox 8"/>
            <p:cNvSpPr txBox="1"/>
            <p:nvPr/>
          </p:nvSpPr>
          <p:spPr>
            <a:xfrm>
              <a:off x="7936524" y="2954215"/>
              <a:ext cx="6446732" cy="918865"/>
            </a:xfrm>
            <a:prstGeom prst="wedgeRoundRectCallout">
              <a:avLst>
                <a:gd name="adj1" fmla="val -52706"/>
                <a:gd name="adj2" fmla="val 84212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May God keep you safe and sound.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5445370" y="2819400"/>
              <a:ext cx="8991600" cy="1219200"/>
            </a:xfrm>
            <a:prstGeom prst="wedgeRoundRectCallout">
              <a:avLst>
                <a:gd name="adj1" fmla="val -52451"/>
                <a:gd name="adj2" fmla="val 77605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1708" y="-439615"/>
            <a:ext cx="4318317" cy="593015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408-F884-457D-8ABB-8EA168CDE8BC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-76200"/>
            <a:ext cx="12268201" cy="6934200"/>
          </a:xfrm>
          <a:prstGeom prst="frame">
            <a:avLst>
              <a:gd name="adj1" fmla="val 210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3626427" y="1066800"/>
            <a:ext cx="4939145" cy="4724400"/>
          </a:xfrm>
          <a:prstGeom prst="donut">
            <a:avLst>
              <a:gd name="adj" fmla="val 208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numCol="1" rtlCol="0" anchor="ctr">
            <a:prstTxWarp prst="textCircl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.Welcome to the KKT Digital world Presentation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41" y="2083633"/>
            <a:ext cx="2878111" cy="274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3B9B-B34D-4B99-B274-A087709378AF}" type="datetime1">
              <a:rPr lang="en-US" smtClean="0"/>
              <a:t>4/1/2020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2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4754" y="221105"/>
            <a:ext cx="3822492" cy="77948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96" y="1221269"/>
            <a:ext cx="2030144" cy="2072820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84813" y="3429000"/>
            <a:ext cx="5621312" cy="286686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Komal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Kanta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Talukder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L.P High School</a:t>
            </a: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Chhatak,Sunamgonj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53" y="1214203"/>
            <a:ext cx="2428875" cy="206349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6250898" y="3429000"/>
            <a:ext cx="5801194" cy="286686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Presentation-made by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Class:Nine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/Ten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Sentences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Part-3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95B-C04A-4A39-AC55-EA014D4C4ADE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15781"/>
              </p:ext>
            </p:extLst>
          </p:nvPr>
        </p:nvGraphicFramePr>
        <p:xfrm>
          <a:off x="5638800" y="284063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840636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1943100" y="2087380"/>
            <a:ext cx="8305800" cy="22098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watch and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 a video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724400"/>
            <a:ext cx="9525000" cy="1376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sea is so dangerous.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824334"/>
            <a:ext cx="9525000" cy="1376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dangerous the sea is!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B8B-7058-4948-950C-071579A07367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08" y="38100"/>
            <a:ext cx="12162692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936499"/>
            <a:ext cx="7467600" cy="10930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 is--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3217985"/>
            <a:ext cx="7772400" cy="1716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sentence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Part-3 (Assertive to Exclamatory)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2C47-F9C7-4806-B7B9-4C335C274737}" type="datetime1">
              <a:rPr lang="en-US" smtClean="0"/>
              <a:t>4/1/2020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5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900" y="727024"/>
            <a:ext cx="6934200" cy="947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" y="2819400"/>
            <a:ext cx="10287000" cy="2438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this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lesson,we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able to-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dentify assertive sentence.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dentify exclamatory sentence and its classifications.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hange from assertive to exclamatory sentence.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5E0-C50E-42D2-AF83-62CAF411FCB7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6151-B029-4E6A-ABC4-D5F572904F83}" type="datetime1">
              <a:rPr lang="en-US" smtClean="0"/>
              <a:t>4/1/2020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75892" y="597877"/>
            <a:ext cx="5240215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see a video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935420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7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289810" y="700790"/>
            <a:ext cx="11627370" cy="1981200"/>
          </a:xfrm>
          <a:prstGeom prst="downArrowCallout">
            <a:avLst>
              <a:gd name="adj1" fmla="val 43301"/>
              <a:gd name="adj2" fmla="val 39379"/>
              <a:gd name="adj3" fmla="val 25000"/>
              <a:gd name="adj4" fmla="val 599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855" y="869430"/>
            <a:ext cx="10744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tiger is a ferocious animal.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9197" y="3095180"/>
            <a:ext cx="7347981" cy="32306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2341" y="3669953"/>
            <a:ext cx="11707318" cy="1236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900" y="3931171"/>
            <a:ext cx="10744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ferocious animal the tiger is!.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2819400"/>
            <a:ext cx="5943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Assertive sentence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5041692"/>
            <a:ext cx="6096000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Exclamatory sentence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6151-B029-4E6A-ABC4-D5F572904F83}" type="datetime1">
              <a:rPr lang="en-US" smtClean="0"/>
              <a:t>4/1/2020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18" name="Down Arrow Callout 17"/>
          <p:cNvSpPr/>
          <p:nvPr/>
        </p:nvSpPr>
        <p:spPr>
          <a:xfrm>
            <a:off x="237392" y="791308"/>
            <a:ext cx="11717215" cy="1670538"/>
          </a:xfrm>
          <a:prstGeom prst="downArrowCallout">
            <a:avLst>
              <a:gd name="adj1" fmla="val 44481"/>
              <a:gd name="adj2" fmla="val 61039"/>
              <a:gd name="adj3" fmla="val 25000"/>
              <a:gd name="adj4" fmla="val 649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777" y="2426677"/>
            <a:ext cx="11834446" cy="3815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3" grpId="0"/>
      <p:bldP spid="16" grpId="0"/>
      <p:bldP spid="1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5F8-C8B8-4F5B-82D0-19890544EC23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World-MC_89,L.P High School,Chhatak,Sunamgonj.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3092" y="211015"/>
            <a:ext cx="11834446" cy="124850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50"/>
              </a:avLst>
            </a:prstTxWarp>
            <a:spAutoFit/>
          </a:bodyPr>
          <a:lstStyle/>
          <a:p>
            <a:r>
              <a:rPr lang="en-US" b="1" dirty="0">
                <a:noFill/>
                <a:latin typeface="Book Antiqua" pitchFamily="18" charset="0"/>
              </a:rPr>
              <a:t>Structure of Assertive </a:t>
            </a:r>
            <a:r>
              <a:rPr lang="en-US" b="1" dirty="0" smtClean="0">
                <a:noFill/>
                <a:latin typeface="Book Antiqua" pitchFamily="18" charset="0"/>
              </a:rPr>
              <a:t>Sentence</a:t>
            </a:r>
            <a:endParaRPr lang="en-US" dirty="0">
              <a:noFill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431" y="304800"/>
            <a:ext cx="11746523" cy="952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Structure of Assertive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Sentence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" y="357554"/>
            <a:ext cx="11658600" cy="952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Assertive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8262" y="1987062"/>
            <a:ext cx="11734799" cy="4378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148"/>
              </a:avLst>
            </a:prstTxWarp>
          </a:bodyPr>
          <a:lstStyle/>
          <a:p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Subject + verb +a/an + adjective +noun  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(‘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very/so/too/great’ may have or not after verb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(b)Subject +verb +adjective 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(‘very/so/too/great’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have or not after verb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3294184"/>
            <a:ext cx="11418277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very interesting story. / It is an interesting </a:t>
            </a:r>
            <a:r>
              <a:rPr lang="en-US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story.</a:t>
            </a:r>
            <a:endParaRPr lang="en-US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5341203"/>
            <a:ext cx="114300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very interesting./ It is interesting</a:t>
            </a:r>
            <a:r>
              <a:rPr lang="en-US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152400" y="228599"/>
            <a:ext cx="11822723" cy="1776047"/>
          </a:xfrm>
          <a:prstGeom prst="downArrowCallout">
            <a:avLst>
              <a:gd name="adj1" fmla="val 44481"/>
              <a:gd name="adj2" fmla="val 61039"/>
              <a:gd name="adj3" fmla="val 25000"/>
              <a:gd name="adj4" fmla="val 649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969476"/>
            <a:ext cx="11887200" cy="43961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554</Words>
  <Application>Microsoft Office PowerPoint</Application>
  <PresentationFormat>Widescreen</PresentationFormat>
  <Paragraphs>106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komalkanta1970@gmail.com</dc:creator>
  <cp:lastModifiedBy>komalkanta1970@gmail.com</cp:lastModifiedBy>
  <cp:revision>41</cp:revision>
  <dcterms:created xsi:type="dcterms:W3CDTF">2020-03-25T21:57:02Z</dcterms:created>
  <dcterms:modified xsi:type="dcterms:W3CDTF">2020-04-02T00:33:56Z</dcterms:modified>
</cp:coreProperties>
</file>