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5" r:id="rId3"/>
    <p:sldId id="257" r:id="rId4"/>
    <p:sldId id="259" r:id="rId5"/>
    <p:sldId id="271" r:id="rId6"/>
    <p:sldId id="258" r:id="rId7"/>
    <p:sldId id="272" r:id="rId8"/>
    <p:sldId id="267" r:id="rId9"/>
    <p:sldId id="268" r:id="rId10"/>
    <p:sldId id="273" r:id="rId11"/>
    <p:sldId id="274" r:id="rId12"/>
    <p:sldId id="269" r:id="rId13"/>
    <p:sldId id="264" r:id="rId14"/>
    <p:sldId id="263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1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B89FB-9D3B-41B0-BEFE-6FB9905CAEAF}" type="datetimeFigureOut">
              <a:rPr lang="en-US" smtClean="0"/>
              <a:pPr/>
              <a:t>09-Apr-20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3EAD1-F4EE-4149-87E5-6569AB6A5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uwelbd260@gma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04800"/>
            <a:ext cx="6781800" cy="16002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bn-BD" sz="13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Daisy-Flower-3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1143000" y="1952518"/>
            <a:ext cx="6858000" cy="44482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1371599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bn-BD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প্রতীক লিখার নিময় লিখঃ (০৩) 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98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সোডিয়াম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Na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পটাশিয়াম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K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গোল্ড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Au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182879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প্রতীকের তাৎপর্যঃ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3429000"/>
            <a:ext cx="7848600" cy="31242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*মৌলের প্রতীক মৌলিক পদার্থটির নাম সংক্ষেপ করে।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*মৌলের প্রতীক মৌলের একটি পরমানুকে নির্দেশ করে।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*কোন মৌলের প্রতীক ঐ মৌলের পারমানবিক ভর প্রকাশ করে।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7200" u="sng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7200" u="sng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bn-BD" sz="36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  মৌলগুলোর  প্রতীক লিখঃ                               অক্সিজেন, কার্বন, কোবাল্ট, আয়রণ, সোডিয়াম,সোনা ,লেড, পটাসিয়াম,সিলভার।</a:t>
            </a:r>
          </a:p>
          <a:p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bn-BD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প্রতীক কী?</a:t>
            </a:r>
          </a:p>
          <a:p>
            <a:r>
              <a:rPr lang="bn-BD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প্রতীক চিনার একটি উপায় বল।</a:t>
            </a:r>
          </a:p>
          <a:p>
            <a:r>
              <a:rPr lang="bn-BD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ক্যালসিয়াম ও ম্যাগনেসিয়ামের প্রতীক বল।</a:t>
            </a:r>
          </a:p>
          <a:p>
            <a:r>
              <a:rPr lang="bn-BD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প্রতীকের একটি তাৎপর্য।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7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7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নিম্নলিখিত মৌলগুলোর ইংরেজি নাম ও প্রতীক লিখে আনবেঃ</a:t>
            </a:r>
          </a:p>
          <a:p>
            <a:pPr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ফসফরাস,আয়োডিন,ব্রোমিন,বোরন,ক্লোরিন,বিসমাথ।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457200"/>
            <a:ext cx="6934200" cy="914400"/>
          </a:xfrm>
          <a:solidFill>
            <a:schemeClr val="bg1">
              <a:lumMod val="65000"/>
            </a:schemeClr>
          </a:solidFill>
        </p:spPr>
        <p:txBody>
          <a:bodyPr>
            <a:noAutofit/>
          </a:bodyPr>
          <a:lstStyle/>
          <a:p>
            <a:r>
              <a:rPr lang="bn-BD" sz="9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5" descr="dolp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632044"/>
            <a:ext cx="6934199" cy="461635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685801"/>
            <a:ext cx="7924800" cy="569386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 algn="ctr">
              <a:buNone/>
            </a:pPr>
            <a:endParaRPr lang="en-US" sz="44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 algn="ctr">
              <a:buNone/>
            </a:pP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জুয়েল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আহমদ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marL="514350" indent="-514350" algn="ctr">
              <a:buNone/>
            </a:pP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তালিমপুর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বাহারপুর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ইয়াকুবিয়া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মাদ্রাসা</a:t>
            </a:r>
            <a:endParaRPr lang="en-US" sz="4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 algn="ctr">
              <a:buNone/>
            </a:pP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বড়লেখা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মৌলভীবাজার</a:t>
            </a:r>
            <a:endParaRPr lang="en-US" sz="4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 algn="ctr">
              <a:buNone/>
            </a:pP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০১৭১৭৪১৫৫৩৪</a:t>
            </a:r>
            <a:endParaRPr lang="en-US" sz="4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juwelbd260@gmail.com</a:t>
            </a:r>
            <a:endParaRPr lang="en-US" sz="36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JUWEL  MEMIS 30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0" y="838200"/>
            <a:ext cx="20574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981200"/>
            <a:ext cx="7696200" cy="4191000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bn-BD" sz="5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শ্রেণীঃ       </a:t>
            </a:r>
            <a:r>
              <a:rPr lang="en-US" sz="5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৮ম</a:t>
            </a:r>
            <a:r>
              <a:rPr lang="bn-BD" sz="54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bn-BD" sz="5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bn-BD" sz="5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বিষয়ঃ       </a:t>
            </a:r>
            <a:r>
              <a:rPr lang="bn-BD" sz="5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5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5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54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5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  ০৭/০৪/২০২০ </a:t>
            </a:r>
            <a:r>
              <a:rPr lang="en-US" sz="54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খ্রি</a:t>
            </a:r>
            <a:r>
              <a:rPr lang="en-US" sz="5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5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5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5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সময়ঃ        ৪০ মিনিট        </a:t>
            </a:r>
            <a:endParaRPr lang="en-US" sz="5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457200"/>
            <a:ext cx="7620000" cy="11079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u="sng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6600" u="sng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BD" sz="60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ছবি গুলো লক্ষ কর</a:t>
            </a:r>
            <a:endParaRPr 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2743200" y="3810000"/>
            <a:ext cx="2514600" cy="2133600"/>
          </a:xfrm>
          <a:prstGeom prst="down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iley Face 5"/>
          <p:cNvSpPr/>
          <p:nvPr/>
        </p:nvSpPr>
        <p:spPr>
          <a:xfrm>
            <a:off x="5943600" y="2362200"/>
            <a:ext cx="2667000" cy="23622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oon 6"/>
          <p:cNvSpPr/>
          <p:nvPr/>
        </p:nvSpPr>
        <p:spPr>
          <a:xfrm rot="16200000">
            <a:off x="596569" y="3132475"/>
            <a:ext cx="1410503" cy="2054996"/>
          </a:xfrm>
          <a:prstGeom prst="moon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12655441240mtEp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371601"/>
            <a:ext cx="2438400" cy="20170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3688140"/>
            <a:ext cx="6781800" cy="1569660"/>
          </a:xfrm>
          <a:prstGeom prst="flowChartPreparation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    প্রতীক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1600200" y="1295400"/>
            <a:ext cx="6019800" cy="1298377"/>
          </a:xfrm>
          <a:prstGeom prst="flowChartTerminator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পাঠ</a:t>
            </a:r>
            <a:r>
              <a:rPr lang="en-US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শিরোনাম</a:t>
            </a:r>
            <a:endParaRPr lang="en-US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7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720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ফলঃ</a:t>
            </a:r>
            <a:endParaRPr lang="en-US" sz="72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শিক্ষার্থীরাঃ</a:t>
            </a:r>
          </a:p>
          <a:p>
            <a:r>
              <a:rPr lang="bn-BD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প্রতীক কী তা বলতে পারবে।</a:t>
            </a:r>
          </a:p>
          <a:p>
            <a:r>
              <a:rPr lang="bn-BD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প্রতীক লেখার নিয়মগুলো উল্লেখ পারবে।</a:t>
            </a:r>
          </a:p>
          <a:p>
            <a:r>
              <a:rPr lang="bn-BD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বিভিন্ন মৌলের প্রতীক লিখতে পারবে।</a:t>
            </a:r>
          </a:p>
          <a:p>
            <a:r>
              <a:rPr lang="bn-BD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প্রতীকের তাৎপর্য ব্যাখ্যা করতে পারবে।</a:t>
            </a:r>
            <a:endParaRPr lang="en-US" sz="4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21919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প্রতীক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8382000" cy="1524000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সংজ্ঞাঃ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মৌলের পুরো নামের  সংক্ষিপ্ত রূপকে প্রতীক বলা হয়। যেমন হাইড্রোজেন (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H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নাইট্রোজেন (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N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.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2438400"/>
            <a:ext cx="754380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হাইড্রোজেন           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Hydrogen            H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কার্বন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        Carbon                C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ক্লোরিন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      Chlorine        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Cl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প্রতীক লিখার নিময় লিখঃ (০১) 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6482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হাইড্রোজেন                                          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Zn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অক্সিজেন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                                  N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জিঙ্ক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                                      Fe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আয়রন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                                    C    </a:t>
            </a:r>
          </a:p>
          <a:p>
            <a:pPr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কার্বন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                                      O       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নাইট্রোজেন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                               H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3716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bn-BD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প্রতীক লিখার নিময় লিখঃ (০২)</a:t>
            </a:r>
            <a:endParaRPr lang="en-US" sz="6000" dirty="0"/>
          </a:p>
        </p:txBody>
      </p:sp>
      <p:sp>
        <p:nvSpPr>
          <p:cNvPr id="8" name="TextBox 7"/>
          <p:cNvSpPr txBox="1"/>
          <p:nvPr/>
        </p:nvSpPr>
        <p:spPr>
          <a:xfrm>
            <a:off x="1295400" y="2826127"/>
            <a:ext cx="6781800" cy="230832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কার্বন                                        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C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ক্যালসিয়াম                                 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Ca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কোবাল্ট                                     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Co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ক্লোরিন                                 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Cl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227</Words>
  <Application>Microsoft Office PowerPoint</Application>
  <PresentationFormat>On-screen Show (4:3)</PresentationFormat>
  <Paragraphs>57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স্বাগতম</vt:lpstr>
      <vt:lpstr>Slide 2</vt:lpstr>
      <vt:lpstr>শ্রেণীঃ        ৮ম বিষয়ঃ       বিজ্ঞান তারিখঃ      ০৭/০৪/২০২০ খ্রি. সময়ঃ        ৪০ মিনিট        </vt:lpstr>
      <vt:lpstr>ছবি গুলো লক্ষ কর</vt:lpstr>
      <vt:lpstr>Slide 5</vt:lpstr>
      <vt:lpstr>শিখন ফলঃ</vt:lpstr>
      <vt:lpstr>প্রতীক</vt:lpstr>
      <vt:lpstr>   প্রতীক লিখার নিময় লিখঃ (০১)  </vt:lpstr>
      <vt:lpstr>প্রতীক লিখার নিময় লিখঃ (০২)</vt:lpstr>
      <vt:lpstr>প্রতীক লিখার নিময় লিখঃ (০৩) </vt:lpstr>
      <vt:lpstr>প্রতীকের তাৎপর্যঃ</vt:lpstr>
      <vt:lpstr>দলগত কাজ</vt:lpstr>
      <vt:lpstr>মূল্যায়ন </vt:lpstr>
      <vt:lpstr>বাড়ির কাজ</vt:lpstr>
      <vt:lpstr>ধন্যবাদ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/>
  <cp:lastModifiedBy>DeLL</cp:lastModifiedBy>
  <cp:revision>147</cp:revision>
  <dcterms:created xsi:type="dcterms:W3CDTF">2006-08-16T00:00:00Z</dcterms:created>
  <dcterms:modified xsi:type="dcterms:W3CDTF">2020-04-09T03:03:02Z</dcterms:modified>
</cp:coreProperties>
</file>